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Ex1.xml" ContentType="application/vnd.ms-office.chartex+xml"/>
  <Override PartName="/ppt/charts/style16.xml" ContentType="application/vnd.ms-office.chartstyle+xml"/>
  <Override PartName="/ppt/charts/colors16.xml" ContentType="application/vnd.ms-office.chartcolorstyle+xml"/>
  <Override PartName="/ppt/notesSlides/notesSlide19.xml" ContentType="application/vnd.openxmlformats-officedocument.presentationml.notesSlide+xml"/>
  <Override PartName="/ppt/charts/chartEx2.xml" ContentType="application/vnd.ms-office.chartex+xml"/>
  <Override PartName="/ppt/charts/style17.xml" ContentType="application/vnd.ms-office.chartstyle+xml"/>
  <Override PartName="/ppt/charts/colors17.xml" ContentType="application/vnd.ms-office.chartcolorstyle+xml"/>
  <Override PartName="/ppt/charts/chart16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7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18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0.xml" ContentType="application/vnd.openxmlformats-officedocument.presentationml.notesSlide+xml"/>
  <Override PartName="/ppt/charts/chartEx3.xml" ContentType="application/vnd.ms-office.chartex+xml"/>
  <Override PartName="/ppt/charts/style21.xml" ContentType="application/vnd.ms-office.chartstyle+xml"/>
  <Override PartName="/ppt/charts/colors21.xml" ContentType="application/vnd.ms-office.chartcolorstyle+xml"/>
  <Override PartName="/ppt/charts/chart19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0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1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21.xml" ContentType="application/vnd.openxmlformats-officedocument.presentationml.notesSlide+xml"/>
  <Override PartName="/ppt/charts/chart22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3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4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22.xml" ContentType="application/vnd.openxmlformats-officedocument.presentationml.notesSlide+xml"/>
  <Override PartName="/ppt/charts/chart25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6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3.xml" ContentType="application/vnd.openxmlformats-officedocument.presentationml.notesSlide+xml"/>
  <Override PartName="/ppt/charts/chart27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24.xml" ContentType="application/vnd.openxmlformats-officedocument.presentationml.notesSlide+xml"/>
  <Override PartName="/ppt/charts/chart28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0"/>
  </p:notesMasterIdLst>
  <p:sldIdLst>
    <p:sldId id="256" r:id="rId2"/>
    <p:sldId id="258" r:id="rId3"/>
    <p:sldId id="297" r:id="rId4"/>
    <p:sldId id="259" r:id="rId5"/>
    <p:sldId id="298" r:id="rId6"/>
    <p:sldId id="299" r:id="rId7"/>
    <p:sldId id="300" r:id="rId8"/>
    <p:sldId id="302" r:id="rId9"/>
    <p:sldId id="303" r:id="rId10"/>
    <p:sldId id="262" r:id="rId11"/>
    <p:sldId id="304" r:id="rId12"/>
    <p:sldId id="266" r:id="rId13"/>
    <p:sldId id="305" r:id="rId14"/>
    <p:sldId id="306" r:id="rId15"/>
    <p:sldId id="307" r:id="rId16"/>
    <p:sldId id="308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265" r:id="rId26"/>
    <p:sldId id="360" r:id="rId27"/>
    <p:sldId id="349" r:id="rId28"/>
    <p:sldId id="275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  <p:bold r:id="rId32"/>
    </p:embeddedFont>
    <p:embeddedFont>
      <p:font typeface="Aptos Narrow" panose="020B0004020202020204" pitchFamily="34" charset="0"/>
      <p:regular r:id="rId33"/>
      <p:bold r:id="rId34"/>
      <p:italic r:id="rId35"/>
      <p:boldItalic r:id="rId36"/>
    </p:embeddedFont>
    <p:embeddedFont>
      <p:font typeface="Archivo Black" panose="020B0604020202020204" charset="0"/>
      <p:regular r:id="rId37"/>
    </p:embeddedFont>
    <p:embeddedFont>
      <p:font typeface="Bebas Neue" panose="020B0606020202050201" pitchFamily="34" charset="0"/>
      <p:regular r:id="rId38"/>
    </p:embeddedFont>
    <p:embeddedFont>
      <p:font typeface="Fira Sans Extra Condensed" panose="020B0503050000020004" pitchFamily="34" charset="0"/>
      <p:regular r:id="rId39"/>
      <p:bold r:id="rId40"/>
    </p:embeddedFont>
    <p:embeddedFont>
      <p:font typeface="Lora" pitchFamily="2" charset="0"/>
      <p:regular r:id="rId41"/>
      <p:bold r:id="rId42"/>
      <p:italic r:id="rId43"/>
      <p:boldItalic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Nunito Light" pitchFamily="2" charset="0"/>
      <p:regular r:id="rId49"/>
      <p: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oppins" panose="00000500000000000000" pitchFamily="2" charset="0"/>
      <p:regular r:id="rId55"/>
      <p:bold r:id="rId56"/>
      <p:italic r:id="rId57"/>
      <p:boldItalic r:id="rId58"/>
    </p:embeddedFont>
    <p:embeddedFont>
      <p:font typeface="Poppins Black" panose="00000A00000000000000" pitchFamily="2" charset="0"/>
      <p:bold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Syne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2FF"/>
    <a:srgbClr val="20BEFF"/>
    <a:srgbClr val="F9AA41"/>
    <a:srgbClr val="689CA0"/>
    <a:srgbClr val="212121"/>
    <a:srgbClr val="F43D4F"/>
    <a:srgbClr val="FFFFFF"/>
    <a:srgbClr val="FEEDD7"/>
    <a:srgbClr val="FDF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28975F-FD18-48F1-8942-A41888D0DA72}">
  <a:tblStyle styleId="{B628975F-FD18-48F1-8942-A41888D0DA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EA0E44-B295-4753-BBC6-D88EDC25D8F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061" autoAdjust="0"/>
  </p:normalViewPr>
  <p:slideViewPr>
    <p:cSldViewPr snapToGrid="0">
      <p:cViewPr varScale="1">
        <p:scale>
          <a:sx n="84" d="100"/>
          <a:sy n="84" d="100"/>
        </p:scale>
        <p:origin x="105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font" Target="fonts/font3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61" Type="http://schemas.openxmlformats.org/officeDocument/2006/relationships/font" Target="fonts/font3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TI%20Tasks\week%205\Projec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oleObject" Target="file:///F:\NTI%20Tasks\week%205\Project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oleObject" Target="file:///F:\NTI%20Tasks\week%205\Project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oleObject" Target="file:///F:\NTI%20Tasks\week%205\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'Bi-variate'!$B$1</c:f>
              <c:strCache>
                <c:ptCount val="1"/>
                <c:pt idx="0">
                  <c:v> Avg Price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dLbl>
              <c:idx val="5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87166930623658"/>
                      <c:h val="0.115674165116302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57-4DF3-A409-EB9062437C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'Bi-variate'!$A$2:$A$9</c:f>
              <c:strCache>
                <c:ptCount val="8"/>
                <c:pt idx="0">
                  <c:v>Duplex</c:v>
                </c:pt>
                <c:pt idx="1">
                  <c:v>Apartment</c:v>
                </c:pt>
                <c:pt idx="2">
                  <c:v>Penthouse</c:v>
                </c:pt>
                <c:pt idx="3">
                  <c:v>Studio</c:v>
                </c:pt>
                <c:pt idx="4">
                  <c:v>Chalet</c:v>
                </c:pt>
                <c:pt idx="5">
                  <c:v>Standalone Villa</c:v>
                </c:pt>
                <c:pt idx="6">
                  <c:v>Town House</c:v>
                </c:pt>
                <c:pt idx="7">
                  <c:v>Twin house</c:v>
                </c:pt>
              </c:strCache>
            </c:strRef>
          </c:cat>
          <c:val>
            <c:numRef>
              <c:f>'Bi-variate'!$B$2:$B$9</c:f>
              <c:numCache>
                <c:formatCode>_-* #,##0\ "ج.م.‏"_-;\-* #,##0\ "ج.م.‏"_-;_-* "-"??\ "ج.م.‏"_-;_-@_-</c:formatCode>
                <c:ptCount val="8"/>
                <c:pt idx="0">
                  <c:v>3822405.6713709678</c:v>
                </c:pt>
                <c:pt idx="1">
                  <c:v>2107716.7333459142</c:v>
                </c:pt>
                <c:pt idx="2">
                  <c:v>3643699.0722891567</c:v>
                </c:pt>
                <c:pt idx="3">
                  <c:v>1542142.7016129033</c:v>
                </c:pt>
                <c:pt idx="4">
                  <c:v>2752482.1588392518</c:v>
                </c:pt>
                <c:pt idx="5">
                  <c:v>13494464.201877935</c:v>
                </c:pt>
                <c:pt idx="6">
                  <c:v>5520178.111111111</c:v>
                </c:pt>
                <c:pt idx="7">
                  <c:v>5734938.7035175879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57-4DF3-A409-EB9062437C9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373395936"/>
        <c:axId val="373396296"/>
      </c:barChart>
      <c:catAx>
        <c:axId val="373395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373396296"/>
        <c:crosses val="autoZero"/>
        <c:auto val="1"/>
        <c:lblAlgn val="ctr"/>
        <c:lblOffset val="100"/>
        <c:noMultiLvlLbl val="0"/>
      </c:catAx>
      <c:valAx>
        <c:axId val="373396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3733959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rtl="0">
        <a:defRPr/>
      </a:pPr>
      <a:endParaRPr lang="ar-EG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Price by</a:t>
            </a:r>
            <a:r>
              <a:rPr lang="en-US" baseline="0"/>
              <a:t> Bathrooms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'Q4'!$H$1</c:f>
              <c:strCache>
                <c:ptCount val="1"/>
                <c:pt idx="0">
                  <c:v> Avg Price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'Q4'!$A$2:$A$8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xVal>
          <c:yVal>
            <c:numRef>
              <c:f>'Q4'!$H$2:$H$8</c:f>
              <c:numCache>
                <c:formatCode>_-* #,##0\ "ج.م.‏"_-;\-* #,##0\ "ج.م.‏"_-;_-* "-"??\ "ج.م.‏"_-;_-@_-</c:formatCode>
                <c:ptCount val="7"/>
                <c:pt idx="0">
                  <c:v>1437014.8302900107</c:v>
                </c:pt>
                <c:pt idx="1">
                  <c:v>2171823.6108468124</c:v>
                </c:pt>
                <c:pt idx="2">
                  <c:v>3432538.3279052554</c:v>
                </c:pt>
                <c:pt idx="3">
                  <c:v>6570251.4494623654</c:v>
                </c:pt>
                <c:pt idx="4">
                  <c:v>10531600.114754098</c:v>
                </c:pt>
                <c:pt idx="5">
                  <c:v>16774715.416666666</c:v>
                </c:pt>
                <c:pt idx="6">
                  <c:v>19279433.399999999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397-42A1-903E-DEF055058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5114832"/>
        <c:axId val="525116632"/>
      </c:scatterChart>
      <c:valAx>
        <c:axId val="525114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</a:t>
                </a:r>
                <a:r>
                  <a:rPr lang="en-US" baseline="0"/>
                  <a:t> Bathrooms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ar-E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16632"/>
        <c:crosses val="autoZero"/>
        <c:crossBetween val="midCat"/>
      </c:valAx>
      <c:valAx>
        <c:axId val="525116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ar-EG"/>
            </a:p>
          </c:txPr>
        </c:title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14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F43D4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7F-4EDD-B434-FA85A8EB1440}"/>
              </c:ext>
            </c:extLst>
          </c:dPt>
          <c:dPt>
            <c:idx val="1"/>
            <c:bubble3D val="0"/>
            <c:spPr>
              <a:solidFill>
                <a:srgbClr val="212121"/>
              </a:solidFill>
              <a:ln w="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7F-4EDD-B434-FA85A8EB1440}"/>
              </c:ext>
            </c:extLst>
          </c:dPt>
          <c:val>
            <c:numRef>
              <c:f>'Q4'!$J$4:$J$5</c:f>
              <c:numCache>
                <c:formatCode>General</c:formatCode>
                <c:ptCount val="2"/>
                <c:pt idx="0">
                  <c:v>0.96724189912656555</c:v>
                </c:pt>
                <c:pt idx="1">
                  <c:v>3.2758100873434448E-2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7F-4EDD-B434-FA85A8EB14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price</a:t>
            </a:r>
            <a:r>
              <a:rPr lang="en-US" baseline="0"/>
              <a:t> by Payment method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[1]Q5!$A$2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[1]Q5!$B$1</c:f>
              <c:numCache>
                <c:formatCode>General</c:formatCode>
                <c:ptCount val="1"/>
                <c:pt idx="0">
                  <c:v>0</c:v>
                </c:pt>
              </c:numCache>
            </c:numRef>
          </c:cat>
          <c:val>
            <c:numRef>
              <c:f>[1]Q5!$B$2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93-4E99-9F12-C14580F178DB}"/>
            </c:ext>
          </c:extLst>
        </c:ser>
        <c:ser>
          <c:idx val="1"/>
          <c:order val="1"/>
          <c:tx>
            <c:strRef>
              <c:f>[1]Q5!$A$3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[1]Q5!$B$1</c:f>
              <c:numCache>
                <c:formatCode>General</c:formatCode>
                <c:ptCount val="1"/>
                <c:pt idx="0">
                  <c:v>0</c:v>
                </c:pt>
              </c:numCache>
            </c:numRef>
          </c:cat>
          <c:val>
            <c:numRef>
              <c:f>[1]Q5!$B$3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93-4E99-9F12-C14580F178DB}"/>
            </c:ext>
          </c:extLst>
        </c:ser>
        <c:ser>
          <c:idx val="2"/>
          <c:order val="2"/>
          <c:tx>
            <c:strRef>
              <c:f>[1]Q5!$A$4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93-4E99-9F12-C14580F178DB}"/>
              </c:ext>
            </c:extLst>
          </c:dPt>
          <c:cat>
            <c:numRef>
              <c:f>[1]Q5!$B$1</c:f>
              <c:numCache>
                <c:formatCode>General</c:formatCode>
                <c:ptCount val="1"/>
                <c:pt idx="0">
                  <c:v>0</c:v>
                </c:pt>
              </c:numCache>
            </c:numRef>
          </c:cat>
          <c:val>
            <c:numRef>
              <c:f>[1]Q5!$B$4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93-4E99-9F12-C14580F17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5121672"/>
        <c:axId val="525120952"/>
      </c:barChart>
      <c:catAx>
        <c:axId val="525121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25120952"/>
        <c:crosses val="autoZero"/>
        <c:auto val="1"/>
        <c:lblAlgn val="ctr"/>
        <c:lblOffset val="100"/>
        <c:noMultiLvlLbl val="0"/>
      </c:catAx>
      <c:valAx>
        <c:axId val="525120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21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price</a:t>
            </a:r>
            <a:r>
              <a:rPr lang="en-US" baseline="0"/>
              <a:t> by Payment method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'Q5'!$A$2</c:f>
              <c:strCache>
                <c:ptCount val="1"/>
                <c:pt idx="0">
                  <c:v>Cash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'Q5'!$B$1</c:f>
              <c:strCache>
                <c:ptCount val="1"/>
                <c:pt idx="0">
                  <c:v> Avg Price </c:v>
                </c:pt>
              </c:strCache>
            </c:strRef>
          </c:cat>
          <c:val>
            <c:numRef>
              <c:f>'Q5'!$B$2</c:f>
              <c:numCache>
                <c:formatCode>_-* #,##0\ "ج.م.‏"_-;\-* #,##0\ "ج.م.‏"_-;_-* "-"??\ "ج.م.‏"_-;_-@_-</c:formatCode>
                <c:ptCount val="1"/>
                <c:pt idx="0">
                  <c:v>3073730.2847896442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AA-4F79-83FE-4079C071875F}"/>
            </c:ext>
          </c:extLst>
        </c:ser>
        <c:ser>
          <c:idx val="1"/>
          <c:order val="1"/>
          <c:tx>
            <c:strRef>
              <c:f>'Q5'!$A$3</c:f>
              <c:strCache>
                <c:ptCount val="1"/>
                <c:pt idx="0">
                  <c:v>Both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'Q5'!$B$1</c:f>
              <c:strCache>
                <c:ptCount val="1"/>
                <c:pt idx="0">
                  <c:v> Avg Price </c:v>
                </c:pt>
              </c:strCache>
            </c:strRef>
          </c:cat>
          <c:val>
            <c:numRef>
              <c:f>'Q5'!$B$3</c:f>
              <c:numCache>
                <c:formatCode>_-* #,##0\ "ج.م.‏"_-;\-* #,##0\ "ج.م.‏"_-;_-* "-"??\ "ج.م.‏"_-;_-@_-</c:formatCode>
                <c:ptCount val="1"/>
                <c:pt idx="0">
                  <c:v>2395031.7348242812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AA-4F79-83FE-4079C071875F}"/>
            </c:ext>
          </c:extLst>
        </c:ser>
        <c:ser>
          <c:idx val="2"/>
          <c:order val="2"/>
          <c:tx>
            <c:strRef>
              <c:f>'Q5'!$A$4</c:f>
              <c:strCache>
                <c:ptCount val="1"/>
                <c:pt idx="0">
                  <c:v>Installment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AA-4F79-83FE-4079C071875F}"/>
              </c:ext>
            </c:extLst>
          </c:dPt>
          <c:cat>
            <c:strRef>
              <c:f>'Q5'!$B$1</c:f>
              <c:strCache>
                <c:ptCount val="1"/>
                <c:pt idx="0">
                  <c:v> Avg Price </c:v>
                </c:pt>
              </c:strCache>
            </c:strRef>
          </c:cat>
          <c:val>
            <c:numRef>
              <c:f>'Q5'!$B$4</c:f>
              <c:numCache>
                <c:formatCode>_-* #,##0\ "ج.م.‏"_-;\-* #,##0\ "ج.م.‏"_-;_-* "-"??\ "ج.م.‏"_-;_-@_-</c:formatCode>
                <c:ptCount val="1"/>
                <c:pt idx="0">
                  <c:v>2954517.015253203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AA-4F79-83FE-4079C07187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5121672"/>
        <c:axId val="525120952"/>
      </c:barChart>
      <c:catAx>
        <c:axId val="525121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25120952"/>
        <c:crosses val="autoZero"/>
        <c:auto val="1"/>
        <c:lblAlgn val="ctr"/>
        <c:lblOffset val="100"/>
        <c:noMultiLvlLbl val="0"/>
      </c:catAx>
      <c:valAx>
        <c:axId val="525120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21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Payment methods by Expensiveness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'Q6'!$B$1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'Q6'!$A$2:$A$4</c:f>
              <c:strCache>
                <c:ptCount val="3"/>
                <c:pt idx="0">
                  <c:v> Cash </c:v>
                </c:pt>
                <c:pt idx="1">
                  <c:v> Both </c:v>
                </c:pt>
                <c:pt idx="2">
                  <c:v> Installment </c:v>
                </c:pt>
              </c:strCache>
            </c:strRef>
          </c:cat>
          <c:val>
            <c:numRef>
              <c:f>'Q6'!$B$2:$B$4</c:f>
              <c:numCache>
                <c:formatCode>General</c:formatCode>
                <c:ptCount val="3"/>
                <c:pt idx="0">
                  <c:v>1373</c:v>
                </c:pt>
                <c:pt idx="1">
                  <c:v>848</c:v>
                </c:pt>
                <c:pt idx="2">
                  <c:v>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6-489F-8EB5-D4FABD141F3E}"/>
            </c:ext>
          </c:extLst>
        </c:ser>
        <c:ser>
          <c:idx val="1"/>
          <c:order val="1"/>
          <c:tx>
            <c:strRef>
              <c:f>'Q6'!$C$1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'Q6'!$A$2:$A$4</c:f>
              <c:strCache>
                <c:ptCount val="3"/>
                <c:pt idx="0">
                  <c:v> Cash </c:v>
                </c:pt>
                <c:pt idx="1">
                  <c:v> Both </c:v>
                </c:pt>
                <c:pt idx="2">
                  <c:v> Installment </c:v>
                </c:pt>
              </c:strCache>
            </c:strRef>
          </c:cat>
          <c:val>
            <c:numRef>
              <c:f>'Q6'!$C$2:$C$4</c:f>
              <c:numCache>
                <c:formatCode>General</c:formatCode>
                <c:ptCount val="3"/>
                <c:pt idx="0">
                  <c:v>2953</c:v>
                </c:pt>
                <c:pt idx="1">
                  <c:v>2595</c:v>
                </c:pt>
                <c:pt idx="2">
                  <c:v>1067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6-489F-8EB5-D4FABD141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5129232"/>
        <c:axId val="525129592"/>
      </c:barChart>
      <c:catAx>
        <c:axId val="52512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29592"/>
        <c:crosses val="autoZero"/>
        <c:auto val="1"/>
        <c:lblAlgn val="ctr"/>
        <c:lblOffset val="100"/>
        <c:noMultiLvlLbl val="0"/>
      </c:catAx>
      <c:valAx>
        <c:axId val="52512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2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Payment methods by Expensiveness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'Q6'!$B$1</c:f>
              <c:strCache>
                <c:ptCount val="1"/>
                <c:pt idx="0">
                  <c:v> Avg Price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'Q6'!$A$2:$A$4</c:f>
              <c:strCache>
                <c:ptCount val="3"/>
                <c:pt idx="0">
                  <c:v>Cash</c:v>
                </c:pt>
                <c:pt idx="1">
                  <c:v>Both</c:v>
                </c:pt>
                <c:pt idx="2">
                  <c:v>Installment</c:v>
                </c:pt>
              </c:strCache>
            </c:strRef>
          </c:cat>
          <c:val>
            <c:numRef>
              <c:f>'Q6'!$B$2:$B$4</c:f>
              <c:numCache>
                <c:formatCode>_-* #,##0\ "ج.م.‏"_-;\-* #,##0\ "ج.م.‏"_-;_-* "-"??\ "ج.م.‏"_-;_-@_-</c:formatCode>
                <c:ptCount val="3"/>
                <c:pt idx="0">
                  <c:v>3073730.2847896442</c:v>
                </c:pt>
                <c:pt idx="1">
                  <c:v>2395031.7348242812</c:v>
                </c:pt>
                <c:pt idx="2">
                  <c:v>2954517.015253203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39-4B30-84A5-BE1F7D8EE6A0}"/>
            </c:ext>
          </c:extLst>
        </c:ser>
        <c:ser>
          <c:idx val="1"/>
          <c:order val="1"/>
          <c:tx>
            <c:strRef>
              <c:f>'Q6'!$C$1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'Q6'!$A$2:$A$4</c:f>
              <c:strCache>
                <c:ptCount val="3"/>
                <c:pt idx="0">
                  <c:v>Cash</c:v>
                </c:pt>
                <c:pt idx="1">
                  <c:v>Both</c:v>
                </c:pt>
                <c:pt idx="2">
                  <c:v>Installment</c:v>
                </c:pt>
              </c:strCache>
            </c:strRef>
          </c:cat>
          <c:val>
            <c:numRef>
              <c:f>'Q6'!$C$2:$C$4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6439-4B30-84A5-BE1F7D8E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5129232"/>
        <c:axId val="525129592"/>
      </c:barChart>
      <c:catAx>
        <c:axId val="52512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29592"/>
        <c:crosses val="autoZero"/>
        <c:auto val="1"/>
        <c:lblAlgn val="ctr"/>
        <c:lblOffset val="100"/>
        <c:noMultiLvlLbl val="0"/>
      </c:catAx>
      <c:valAx>
        <c:axId val="52512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2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Lowest meter prices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'Q9'!$P$1</c:f>
              <c:strCache>
                <c:ptCount val="1"/>
                <c:pt idx="0">
                  <c:v> Meter price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'Q9'!$O$2:$O$6</c:f>
              <c:strCache>
                <c:ptCount val="5"/>
                <c:pt idx="0">
                  <c:v> Dawahy District </c:v>
                </c:pt>
                <c:pt idx="1">
                  <c:v> Arab District </c:v>
                </c:pt>
                <c:pt idx="2">
                  <c:v> Zohour District </c:v>
                </c:pt>
                <c:pt idx="3">
                  <c:v> Dhahria </c:v>
                </c:pt>
                <c:pt idx="4">
                  <c:v> Nakheel </c:v>
                </c:pt>
              </c:strCache>
            </c:strRef>
          </c:cat>
          <c:val>
            <c:numRef>
              <c:f>'Q9'!$P$2:$P$6</c:f>
              <c:numCache>
                <c:formatCode>_-* #,##0\ "ج.م.‏"_-;\-* #,##0\ "ج.م.‏"_-;_-* "-"??\ "ج.م.‏"_-;_-@_-</c:formatCode>
                <c:ptCount val="5"/>
                <c:pt idx="0">
                  <c:v>1280.5084745762713</c:v>
                </c:pt>
                <c:pt idx="1">
                  <c:v>1650.3529411764705</c:v>
                </c:pt>
                <c:pt idx="2">
                  <c:v>1837.8181818181818</c:v>
                </c:pt>
                <c:pt idx="3">
                  <c:v>1900</c:v>
                </c:pt>
                <c:pt idx="4">
                  <c:v>2702.6031434184679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A-4C2D-BD08-4481653BB9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601680"/>
        <c:axId val="532602040"/>
      </c:barChart>
      <c:catAx>
        <c:axId val="53260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32602040"/>
        <c:crosses val="autoZero"/>
        <c:auto val="1"/>
        <c:lblAlgn val="ctr"/>
        <c:lblOffset val="100"/>
        <c:noMultiLvlLbl val="0"/>
      </c:catAx>
      <c:valAx>
        <c:axId val="532602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3260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Highest meter prices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'Q9'!$O$7:$O$11</c:f>
              <c:strCache>
                <c:ptCount val="5"/>
                <c:pt idx="0">
                  <c:v> Ganoub District </c:v>
                </c:pt>
                <c:pt idx="1">
                  <c:v> North Coast </c:v>
                </c:pt>
                <c:pt idx="2">
                  <c:v> Dabaa </c:v>
                </c:pt>
                <c:pt idx="3">
                  <c:v> Gamasa </c:v>
                </c:pt>
                <c:pt idx="4">
                  <c:v> Gouna </c:v>
                </c:pt>
              </c:strCache>
            </c:strRef>
          </c:cat>
          <c:val>
            <c:numRef>
              <c:f>'Q9'!$P$7:$P$11</c:f>
              <c:numCache>
                <c:formatCode>_-* #,##0\ "ج.م.‏"_-;\-* #,##0\ "ج.م.‏"_-;_-* "-"??\ "ج.م.‏"_-;_-@_-</c:formatCode>
                <c:ptCount val="5"/>
                <c:pt idx="0">
                  <c:v>23738.095238095237</c:v>
                </c:pt>
                <c:pt idx="1">
                  <c:v>27200.486295240626</c:v>
                </c:pt>
                <c:pt idx="2">
                  <c:v>37474.74747474747</c:v>
                </c:pt>
                <c:pt idx="3">
                  <c:v>45070.094915254245</c:v>
                </c:pt>
                <c:pt idx="4">
                  <c:v>55919.106881405569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95-4D4D-A216-49CE89978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1853064"/>
        <c:axId val="591853424"/>
      </c:barChart>
      <c:catAx>
        <c:axId val="59185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1853424"/>
        <c:crosses val="autoZero"/>
        <c:auto val="1"/>
        <c:lblAlgn val="ctr"/>
        <c:lblOffset val="100"/>
        <c:noMultiLvlLbl val="0"/>
      </c:catAx>
      <c:valAx>
        <c:axId val="59185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1853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Dataset!$E$1</c:f>
              <c:strCache>
                <c:ptCount val="1"/>
                <c:pt idx="0">
                  <c:v>Area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Dataset!$B$2:$B$9409</c:f>
              <c:numCache>
                <c:formatCode>_-* #,##0\ [$ج.م.‏-C01]_-;\-* #,##0\ [$ج.م.‏-C01]_-;_-* "-"??\ [$ج.م.‏-C01]_-;_-@_-</c:formatCode>
                <c:ptCount val="9408"/>
                <c:pt idx="0">
                  <c:v>4000000</c:v>
                </c:pt>
                <c:pt idx="1">
                  <c:v>4000000</c:v>
                </c:pt>
                <c:pt idx="2">
                  <c:v>2250000</c:v>
                </c:pt>
                <c:pt idx="3">
                  <c:v>1900000</c:v>
                </c:pt>
                <c:pt idx="4">
                  <c:v>5800000</c:v>
                </c:pt>
                <c:pt idx="5">
                  <c:v>1844900</c:v>
                </c:pt>
                <c:pt idx="6">
                  <c:v>992800</c:v>
                </c:pt>
                <c:pt idx="7">
                  <c:v>309825</c:v>
                </c:pt>
                <c:pt idx="8">
                  <c:v>1150000</c:v>
                </c:pt>
                <c:pt idx="9">
                  <c:v>550000</c:v>
                </c:pt>
                <c:pt idx="10">
                  <c:v>2600000</c:v>
                </c:pt>
                <c:pt idx="11">
                  <c:v>975000</c:v>
                </c:pt>
                <c:pt idx="12">
                  <c:v>1600000</c:v>
                </c:pt>
                <c:pt idx="13">
                  <c:v>2350000</c:v>
                </c:pt>
                <c:pt idx="14">
                  <c:v>1050000</c:v>
                </c:pt>
                <c:pt idx="15">
                  <c:v>1500000</c:v>
                </c:pt>
                <c:pt idx="16">
                  <c:v>2100000</c:v>
                </c:pt>
                <c:pt idx="17">
                  <c:v>1615000</c:v>
                </c:pt>
                <c:pt idx="18">
                  <c:v>810000</c:v>
                </c:pt>
                <c:pt idx="19">
                  <c:v>1500000</c:v>
                </c:pt>
                <c:pt idx="20">
                  <c:v>1040000</c:v>
                </c:pt>
                <c:pt idx="21">
                  <c:v>975000</c:v>
                </c:pt>
                <c:pt idx="22">
                  <c:v>599000</c:v>
                </c:pt>
                <c:pt idx="23">
                  <c:v>970669</c:v>
                </c:pt>
                <c:pt idx="24">
                  <c:v>590000</c:v>
                </c:pt>
                <c:pt idx="25">
                  <c:v>720000</c:v>
                </c:pt>
                <c:pt idx="26">
                  <c:v>3100000</c:v>
                </c:pt>
                <c:pt idx="27">
                  <c:v>550000</c:v>
                </c:pt>
                <c:pt idx="28">
                  <c:v>550000</c:v>
                </c:pt>
                <c:pt idx="29">
                  <c:v>550000</c:v>
                </c:pt>
                <c:pt idx="30">
                  <c:v>657400</c:v>
                </c:pt>
                <c:pt idx="31">
                  <c:v>810000</c:v>
                </c:pt>
                <c:pt idx="32">
                  <c:v>1750000</c:v>
                </c:pt>
                <c:pt idx="33">
                  <c:v>1995000</c:v>
                </c:pt>
                <c:pt idx="34">
                  <c:v>4300000</c:v>
                </c:pt>
                <c:pt idx="35">
                  <c:v>3320000</c:v>
                </c:pt>
                <c:pt idx="36">
                  <c:v>1500000</c:v>
                </c:pt>
                <c:pt idx="37">
                  <c:v>2770000</c:v>
                </c:pt>
                <c:pt idx="38">
                  <c:v>1984000</c:v>
                </c:pt>
                <c:pt idx="39">
                  <c:v>2150000</c:v>
                </c:pt>
                <c:pt idx="40">
                  <c:v>550000</c:v>
                </c:pt>
                <c:pt idx="41">
                  <c:v>3000000</c:v>
                </c:pt>
                <c:pt idx="42">
                  <c:v>1750000</c:v>
                </c:pt>
                <c:pt idx="43">
                  <c:v>350000</c:v>
                </c:pt>
                <c:pt idx="44">
                  <c:v>1396000</c:v>
                </c:pt>
                <c:pt idx="45">
                  <c:v>1180000</c:v>
                </c:pt>
                <c:pt idx="46">
                  <c:v>3100000</c:v>
                </c:pt>
                <c:pt idx="47">
                  <c:v>1805000</c:v>
                </c:pt>
                <c:pt idx="48">
                  <c:v>335000</c:v>
                </c:pt>
                <c:pt idx="49">
                  <c:v>1000000</c:v>
                </c:pt>
                <c:pt idx="50">
                  <c:v>875000</c:v>
                </c:pt>
                <c:pt idx="51">
                  <c:v>2950000</c:v>
                </c:pt>
                <c:pt idx="52">
                  <c:v>2700000</c:v>
                </c:pt>
                <c:pt idx="53">
                  <c:v>1526400</c:v>
                </c:pt>
                <c:pt idx="54">
                  <c:v>750000</c:v>
                </c:pt>
                <c:pt idx="55">
                  <c:v>2350000</c:v>
                </c:pt>
                <c:pt idx="56">
                  <c:v>4400000</c:v>
                </c:pt>
                <c:pt idx="57">
                  <c:v>1350000</c:v>
                </c:pt>
                <c:pt idx="58">
                  <c:v>1648000</c:v>
                </c:pt>
                <c:pt idx="59">
                  <c:v>5550000</c:v>
                </c:pt>
                <c:pt idx="60">
                  <c:v>220000</c:v>
                </c:pt>
                <c:pt idx="61">
                  <c:v>3700000</c:v>
                </c:pt>
                <c:pt idx="62">
                  <c:v>3800000</c:v>
                </c:pt>
                <c:pt idx="63">
                  <c:v>2100000</c:v>
                </c:pt>
                <c:pt idx="64">
                  <c:v>2600000</c:v>
                </c:pt>
                <c:pt idx="65">
                  <c:v>3300000</c:v>
                </c:pt>
                <c:pt idx="66">
                  <c:v>370000</c:v>
                </c:pt>
                <c:pt idx="67">
                  <c:v>1500000</c:v>
                </c:pt>
                <c:pt idx="68">
                  <c:v>1650000</c:v>
                </c:pt>
                <c:pt idx="69">
                  <c:v>800000</c:v>
                </c:pt>
                <c:pt idx="70">
                  <c:v>925000</c:v>
                </c:pt>
                <c:pt idx="71">
                  <c:v>480000</c:v>
                </c:pt>
                <c:pt idx="72">
                  <c:v>1680000</c:v>
                </c:pt>
                <c:pt idx="73">
                  <c:v>1700000</c:v>
                </c:pt>
                <c:pt idx="74">
                  <c:v>3600000</c:v>
                </c:pt>
                <c:pt idx="75">
                  <c:v>4100000</c:v>
                </c:pt>
                <c:pt idx="76">
                  <c:v>2204875</c:v>
                </c:pt>
                <c:pt idx="77">
                  <c:v>350000</c:v>
                </c:pt>
                <c:pt idx="78">
                  <c:v>5707888</c:v>
                </c:pt>
                <c:pt idx="79">
                  <c:v>1273000</c:v>
                </c:pt>
                <c:pt idx="80">
                  <c:v>600000</c:v>
                </c:pt>
                <c:pt idx="81">
                  <c:v>2750000</c:v>
                </c:pt>
                <c:pt idx="82">
                  <c:v>980000</c:v>
                </c:pt>
                <c:pt idx="83">
                  <c:v>3886383</c:v>
                </c:pt>
                <c:pt idx="84">
                  <c:v>4787252</c:v>
                </c:pt>
                <c:pt idx="85">
                  <c:v>2838367</c:v>
                </c:pt>
                <c:pt idx="86">
                  <c:v>2931567</c:v>
                </c:pt>
                <c:pt idx="87">
                  <c:v>3500000</c:v>
                </c:pt>
                <c:pt idx="88">
                  <c:v>1750000</c:v>
                </c:pt>
                <c:pt idx="89">
                  <c:v>10000000</c:v>
                </c:pt>
                <c:pt idx="90">
                  <c:v>700000</c:v>
                </c:pt>
                <c:pt idx="91">
                  <c:v>5800000</c:v>
                </c:pt>
                <c:pt idx="92">
                  <c:v>6390000</c:v>
                </c:pt>
                <c:pt idx="93">
                  <c:v>4767888</c:v>
                </c:pt>
                <c:pt idx="94">
                  <c:v>3753888</c:v>
                </c:pt>
                <c:pt idx="95">
                  <c:v>1900000</c:v>
                </c:pt>
                <c:pt idx="96">
                  <c:v>4100000</c:v>
                </c:pt>
                <c:pt idx="97">
                  <c:v>4100000</c:v>
                </c:pt>
                <c:pt idx="98">
                  <c:v>550000</c:v>
                </c:pt>
                <c:pt idx="99">
                  <c:v>3000000</c:v>
                </c:pt>
                <c:pt idx="100">
                  <c:v>1275000</c:v>
                </c:pt>
                <c:pt idx="101">
                  <c:v>1800000</c:v>
                </c:pt>
                <c:pt idx="102">
                  <c:v>825000</c:v>
                </c:pt>
                <c:pt idx="103">
                  <c:v>1750000</c:v>
                </c:pt>
                <c:pt idx="104">
                  <c:v>1650000</c:v>
                </c:pt>
                <c:pt idx="105">
                  <c:v>1850000</c:v>
                </c:pt>
                <c:pt idx="106">
                  <c:v>750000</c:v>
                </c:pt>
                <c:pt idx="107">
                  <c:v>5315888</c:v>
                </c:pt>
                <c:pt idx="108">
                  <c:v>800000</c:v>
                </c:pt>
                <c:pt idx="109">
                  <c:v>2125000</c:v>
                </c:pt>
                <c:pt idx="110">
                  <c:v>1162500</c:v>
                </c:pt>
                <c:pt idx="111">
                  <c:v>700000</c:v>
                </c:pt>
                <c:pt idx="112">
                  <c:v>1480000</c:v>
                </c:pt>
                <c:pt idx="113">
                  <c:v>2900000</c:v>
                </c:pt>
                <c:pt idx="114">
                  <c:v>750000</c:v>
                </c:pt>
                <c:pt idx="115">
                  <c:v>7000000</c:v>
                </c:pt>
                <c:pt idx="116">
                  <c:v>2500000</c:v>
                </c:pt>
                <c:pt idx="117">
                  <c:v>1350000</c:v>
                </c:pt>
                <c:pt idx="118">
                  <c:v>1200000</c:v>
                </c:pt>
                <c:pt idx="119">
                  <c:v>2400000</c:v>
                </c:pt>
                <c:pt idx="120">
                  <c:v>1660000</c:v>
                </c:pt>
                <c:pt idx="121">
                  <c:v>2000000</c:v>
                </c:pt>
                <c:pt idx="122">
                  <c:v>1710000</c:v>
                </c:pt>
                <c:pt idx="123">
                  <c:v>2400000</c:v>
                </c:pt>
                <c:pt idx="124">
                  <c:v>1500000</c:v>
                </c:pt>
                <c:pt idx="125">
                  <c:v>2580000</c:v>
                </c:pt>
                <c:pt idx="126">
                  <c:v>5950000</c:v>
                </c:pt>
                <c:pt idx="127">
                  <c:v>2100000</c:v>
                </c:pt>
                <c:pt idx="128">
                  <c:v>2800000</c:v>
                </c:pt>
                <c:pt idx="129">
                  <c:v>1500000</c:v>
                </c:pt>
                <c:pt idx="130">
                  <c:v>850000</c:v>
                </c:pt>
                <c:pt idx="131">
                  <c:v>186000</c:v>
                </c:pt>
                <c:pt idx="132">
                  <c:v>3837000</c:v>
                </c:pt>
                <c:pt idx="133">
                  <c:v>3500000</c:v>
                </c:pt>
                <c:pt idx="134">
                  <c:v>2840000</c:v>
                </c:pt>
                <c:pt idx="135">
                  <c:v>1200000</c:v>
                </c:pt>
                <c:pt idx="136">
                  <c:v>4500000</c:v>
                </c:pt>
                <c:pt idx="137">
                  <c:v>1450000</c:v>
                </c:pt>
                <c:pt idx="138">
                  <c:v>1600000</c:v>
                </c:pt>
                <c:pt idx="139">
                  <c:v>1450000</c:v>
                </c:pt>
                <c:pt idx="140">
                  <c:v>4850000</c:v>
                </c:pt>
                <c:pt idx="141">
                  <c:v>4200000</c:v>
                </c:pt>
                <c:pt idx="142">
                  <c:v>1600000</c:v>
                </c:pt>
                <c:pt idx="143">
                  <c:v>8000000</c:v>
                </c:pt>
                <c:pt idx="144">
                  <c:v>2100000</c:v>
                </c:pt>
                <c:pt idx="145">
                  <c:v>2130000</c:v>
                </c:pt>
                <c:pt idx="146">
                  <c:v>675000</c:v>
                </c:pt>
                <c:pt idx="147">
                  <c:v>750000</c:v>
                </c:pt>
                <c:pt idx="148">
                  <c:v>900000</c:v>
                </c:pt>
                <c:pt idx="149">
                  <c:v>1950000</c:v>
                </c:pt>
                <c:pt idx="150">
                  <c:v>1300000</c:v>
                </c:pt>
                <c:pt idx="151">
                  <c:v>800000</c:v>
                </c:pt>
                <c:pt idx="152">
                  <c:v>2000000</c:v>
                </c:pt>
                <c:pt idx="153">
                  <c:v>5363000</c:v>
                </c:pt>
                <c:pt idx="154">
                  <c:v>3485000</c:v>
                </c:pt>
                <c:pt idx="155">
                  <c:v>2500000</c:v>
                </c:pt>
                <c:pt idx="156">
                  <c:v>3353000</c:v>
                </c:pt>
                <c:pt idx="157">
                  <c:v>1200000</c:v>
                </c:pt>
                <c:pt idx="158">
                  <c:v>1600000</c:v>
                </c:pt>
                <c:pt idx="159">
                  <c:v>4450000</c:v>
                </c:pt>
                <c:pt idx="160">
                  <c:v>1800000</c:v>
                </c:pt>
                <c:pt idx="161">
                  <c:v>1991000</c:v>
                </c:pt>
                <c:pt idx="162">
                  <c:v>1200000</c:v>
                </c:pt>
                <c:pt idx="163">
                  <c:v>845000</c:v>
                </c:pt>
                <c:pt idx="164">
                  <c:v>1050000</c:v>
                </c:pt>
                <c:pt idx="165">
                  <c:v>2000000</c:v>
                </c:pt>
                <c:pt idx="166">
                  <c:v>1450000</c:v>
                </c:pt>
                <c:pt idx="167">
                  <c:v>530000</c:v>
                </c:pt>
                <c:pt idx="168">
                  <c:v>475000</c:v>
                </c:pt>
                <c:pt idx="169">
                  <c:v>1480000</c:v>
                </c:pt>
                <c:pt idx="170">
                  <c:v>1100000</c:v>
                </c:pt>
                <c:pt idx="171">
                  <c:v>1165000</c:v>
                </c:pt>
                <c:pt idx="172">
                  <c:v>3000000</c:v>
                </c:pt>
                <c:pt idx="173">
                  <c:v>200000</c:v>
                </c:pt>
                <c:pt idx="174">
                  <c:v>2350000</c:v>
                </c:pt>
                <c:pt idx="175">
                  <c:v>680000</c:v>
                </c:pt>
                <c:pt idx="176">
                  <c:v>2800000</c:v>
                </c:pt>
                <c:pt idx="177">
                  <c:v>3200000</c:v>
                </c:pt>
                <c:pt idx="178">
                  <c:v>1300000</c:v>
                </c:pt>
                <c:pt idx="179">
                  <c:v>2800000</c:v>
                </c:pt>
                <c:pt idx="180">
                  <c:v>330000</c:v>
                </c:pt>
                <c:pt idx="181">
                  <c:v>330000</c:v>
                </c:pt>
                <c:pt idx="182">
                  <c:v>1400000</c:v>
                </c:pt>
                <c:pt idx="183">
                  <c:v>440000</c:v>
                </c:pt>
                <c:pt idx="184">
                  <c:v>2550000</c:v>
                </c:pt>
                <c:pt idx="185">
                  <c:v>340000</c:v>
                </c:pt>
                <c:pt idx="186">
                  <c:v>375000</c:v>
                </c:pt>
                <c:pt idx="187">
                  <c:v>800000</c:v>
                </c:pt>
                <c:pt idx="188">
                  <c:v>350000</c:v>
                </c:pt>
                <c:pt idx="189">
                  <c:v>1700000</c:v>
                </c:pt>
                <c:pt idx="190">
                  <c:v>1400000</c:v>
                </c:pt>
                <c:pt idx="191">
                  <c:v>2015000</c:v>
                </c:pt>
                <c:pt idx="192">
                  <c:v>185000</c:v>
                </c:pt>
                <c:pt idx="193">
                  <c:v>1600000</c:v>
                </c:pt>
                <c:pt idx="194">
                  <c:v>560000</c:v>
                </c:pt>
                <c:pt idx="195">
                  <c:v>2250000</c:v>
                </c:pt>
                <c:pt idx="196">
                  <c:v>1750000</c:v>
                </c:pt>
                <c:pt idx="197">
                  <c:v>750000</c:v>
                </c:pt>
                <c:pt idx="198">
                  <c:v>1525797</c:v>
                </c:pt>
                <c:pt idx="199">
                  <c:v>800000</c:v>
                </c:pt>
                <c:pt idx="200">
                  <c:v>1200000</c:v>
                </c:pt>
                <c:pt idx="201">
                  <c:v>1681202</c:v>
                </c:pt>
                <c:pt idx="202">
                  <c:v>1681202</c:v>
                </c:pt>
                <c:pt idx="203">
                  <c:v>4250000</c:v>
                </c:pt>
                <c:pt idx="204">
                  <c:v>1680000</c:v>
                </c:pt>
                <c:pt idx="205">
                  <c:v>2402000</c:v>
                </c:pt>
                <c:pt idx="206">
                  <c:v>5340000</c:v>
                </c:pt>
                <c:pt idx="207">
                  <c:v>5000000</c:v>
                </c:pt>
                <c:pt idx="208">
                  <c:v>400000</c:v>
                </c:pt>
                <c:pt idx="209">
                  <c:v>1300000</c:v>
                </c:pt>
                <c:pt idx="210">
                  <c:v>5690000</c:v>
                </c:pt>
                <c:pt idx="211">
                  <c:v>248000</c:v>
                </c:pt>
                <c:pt idx="212">
                  <c:v>2500000</c:v>
                </c:pt>
                <c:pt idx="213">
                  <c:v>4700000</c:v>
                </c:pt>
                <c:pt idx="214">
                  <c:v>3590000</c:v>
                </c:pt>
                <c:pt idx="215">
                  <c:v>2200000</c:v>
                </c:pt>
                <c:pt idx="216">
                  <c:v>540000</c:v>
                </c:pt>
                <c:pt idx="217">
                  <c:v>4000000</c:v>
                </c:pt>
                <c:pt idx="218">
                  <c:v>2750000</c:v>
                </c:pt>
                <c:pt idx="219">
                  <c:v>3150000</c:v>
                </c:pt>
                <c:pt idx="220">
                  <c:v>3300000</c:v>
                </c:pt>
                <c:pt idx="221">
                  <c:v>2250000</c:v>
                </c:pt>
                <c:pt idx="222">
                  <c:v>1500000</c:v>
                </c:pt>
                <c:pt idx="223">
                  <c:v>1450000</c:v>
                </c:pt>
                <c:pt idx="224">
                  <c:v>700000</c:v>
                </c:pt>
                <c:pt idx="225">
                  <c:v>1150000</c:v>
                </c:pt>
                <c:pt idx="226">
                  <c:v>215000</c:v>
                </c:pt>
                <c:pt idx="227">
                  <c:v>2700000</c:v>
                </c:pt>
                <c:pt idx="228">
                  <c:v>1300000</c:v>
                </c:pt>
                <c:pt idx="229">
                  <c:v>850000</c:v>
                </c:pt>
                <c:pt idx="230">
                  <c:v>9500000</c:v>
                </c:pt>
                <c:pt idx="231">
                  <c:v>2610000</c:v>
                </c:pt>
                <c:pt idx="232">
                  <c:v>2250000</c:v>
                </c:pt>
                <c:pt idx="233">
                  <c:v>3000000</c:v>
                </c:pt>
                <c:pt idx="234">
                  <c:v>600000</c:v>
                </c:pt>
                <c:pt idx="235">
                  <c:v>5805000</c:v>
                </c:pt>
                <c:pt idx="236">
                  <c:v>175000</c:v>
                </c:pt>
                <c:pt idx="237">
                  <c:v>3100000</c:v>
                </c:pt>
                <c:pt idx="238">
                  <c:v>850000</c:v>
                </c:pt>
                <c:pt idx="239">
                  <c:v>1700000</c:v>
                </c:pt>
                <c:pt idx="240">
                  <c:v>1003000</c:v>
                </c:pt>
                <c:pt idx="241">
                  <c:v>1455000</c:v>
                </c:pt>
                <c:pt idx="242">
                  <c:v>3196000</c:v>
                </c:pt>
                <c:pt idx="243">
                  <c:v>500000</c:v>
                </c:pt>
                <c:pt idx="244">
                  <c:v>700000</c:v>
                </c:pt>
                <c:pt idx="245">
                  <c:v>2500000</c:v>
                </c:pt>
                <c:pt idx="246">
                  <c:v>530000</c:v>
                </c:pt>
                <c:pt idx="247">
                  <c:v>2750000</c:v>
                </c:pt>
                <c:pt idx="248">
                  <c:v>6211000</c:v>
                </c:pt>
                <c:pt idx="249">
                  <c:v>950000</c:v>
                </c:pt>
                <c:pt idx="250">
                  <c:v>1950000</c:v>
                </c:pt>
                <c:pt idx="251">
                  <c:v>1600000</c:v>
                </c:pt>
                <c:pt idx="252">
                  <c:v>1950000</c:v>
                </c:pt>
                <c:pt idx="253">
                  <c:v>2350000</c:v>
                </c:pt>
                <c:pt idx="254">
                  <c:v>2250000</c:v>
                </c:pt>
                <c:pt idx="255">
                  <c:v>1650000</c:v>
                </c:pt>
                <c:pt idx="256">
                  <c:v>1600000</c:v>
                </c:pt>
                <c:pt idx="257">
                  <c:v>1350000</c:v>
                </c:pt>
                <c:pt idx="258">
                  <c:v>1700000</c:v>
                </c:pt>
                <c:pt idx="259">
                  <c:v>1950000</c:v>
                </c:pt>
                <c:pt idx="260">
                  <c:v>2250000</c:v>
                </c:pt>
                <c:pt idx="261">
                  <c:v>850000</c:v>
                </c:pt>
                <c:pt idx="262">
                  <c:v>840000</c:v>
                </c:pt>
                <c:pt idx="263">
                  <c:v>550000</c:v>
                </c:pt>
                <c:pt idx="264">
                  <c:v>600000</c:v>
                </c:pt>
                <c:pt idx="265">
                  <c:v>2000000</c:v>
                </c:pt>
                <c:pt idx="266">
                  <c:v>1958910</c:v>
                </c:pt>
                <c:pt idx="267">
                  <c:v>600000</c:v>
                </c:pt>
                <c:pt idx="268">
                  <c:v>1525979</c:v>
                </c:pt>
                <c:pt idx="269">
                  <c:v>3250000</c:v>
                </c:pt>
                <c:pt idx="270">
                  <c:v>3300000</c:v>
                </c:pt>
                <c:pt idx="271">
                  <c:v>1250000</c:v>
                </c:pt>
                <c:pt idx="272">
                  <c:v>1350000</c:v>
                </c:pt>
                <c:pt idx="273">
                  <c:v>1350000</c:v>
                </c:pt>
                <c:pt idx="274">
                  <c:v>7688888</c:v>
                </c:pt>
                <c:pt idx="275">
                  <c:v>4011888</c:v>
                </c:pt>
                <c:pt idx="276">
                  <c:v>1992000</c:v>
                </c:pt>
                <c:pt idx="277">
                  <c:v>4650000</c:v>
                </c:pt>
                <c:pt idx="278">
                  <c:v>5750000</c:v>
                </c:pt>
                <c:pt idx="279">
                  <c:v>460000</c:v>
                </c:pt>
                <c:pt idx="280">
                  <c:v>5500000</c:v>
                </c:pt>
                <c:pt idx="281">
                  <c:v>410000</c:v>
                </c:pt>
                <c:pt idx="282">
                  <c:v>244000</c:v>
                </c:pt>
                <c:pt idx="283">
                  <c:v>1342500</c:v>
                </c:pt>
                <c:pt idx="284">
                  <c:v>2800000</c:v>
                </c:pt>
                <c:pt idx="285">
                  <c:v>1890000</c:v>
                </c:pt>
                <c:pt idx="286">
                  <c:v>1600000</c:v>
                </c:pt>
                <c:pt idx="287">
                  <c:v>1650000</c:v>
                </c:pt>
                <c:pt idx="288">
                  <c:v>2450000</c:v>
                </c:pt>
                <c:pt idx="289">
                  <c:v>1422840</c:v>
                </c:pt>
                <c:pt idx="290">
                  <c:v>330000</c:v>
                </c:pt>
                <c:pt idx="291">
                  <c:v>3800000</c:v>
                </c:pt>
                <c:pt idx="292">
                  <c:v>176175</c:v>
                </c:pt>
                <c:pt idx="293">
                  <c:v>1725000</c:v>
                </c:pt>
                <c:pt idx="294">
                  <c:v>2600000</c:v>
                </c:pt>
                <c:pt idx="295">
                  <c:v>2450000</c:v>
                </c:pt>
                <c:pt idx="296">
                  <c:v>1725000</c:v>
                </c:pt>
                <c:pt idx="297">
                  <c:v>2000000</c:v>
                </c:pt>
                <c:pt idx="298">
                  <c:v>3000000</c:v>
                </c:pt>
                <c:pt idx="299">
                  <c:v>3450000</c:v>
                </c:pt>
                <c:pt idx="300">
                  <c:v>495000</c:v>
                </c:pt>
                <c:pt idx="301">
                  <c:v>3500000</c:v>
                </c:pt>
                <c:pt idx="302">
                  <c:v>3620000</c:v>
                </c:pt>
                <c:pt idx="303">
                  <c:v>1551879</c:v>
                </c:pt>
                <c:pt idx="304">
                  <c:v>3500000</c:v>
                </c:pt>
                <c:pt idx="305">
                  <c:v>1750000</c:v>
                </c:pt>
                <c:pt idx="306">
                  <c:v>2250000</c:v>
                </c:pt>
                <c:pt idx="307">
                  <c:v>4450000</c:v>
                </c:pt>
                <c:pt idx="308">
                  <c:v>3850000</c:v>
                </c:pt>
                <c:pt idx="309">
                  <c:v>650000</c:v>
                </c:pt>
                <c:pt idx="310">
                  <c:v>450000</c:v>
                </c:pt>
                <c:pt idx="311">
                  <c:v>2000000</c:v>
                </c:pt>
                <c:pt idx="312">
                  <c:v>1900000</c:v>
                </c:pt>
                <c:pt idx="313">
                  <c:v>3500000</c:v>
                </c:pt>
                <c:pt idx="314">
                  <c:v>1100000</c:v>
                </c:pt>
                <c:pt idx="315">
                  <c:v>2650000</c:v>
                </c:pt>
                <c:pt idx="316">
                  <c:v>1900000</c:v>
                </c:pt>
                <c:pt idx="317">
                  <c:v>1500000</c:v>
                </c:pt>
                <c:pt idx="318">
                  <c:v>1739000</c:v>
                </c:pt>
                <c:pt idx="319">
                  <c:v>1582020</c:v>
                </c:pt>
                <c:pt idx="320">
                  <c:v>1624320</c:v>
                </c:pt>
                <c:pt idx="321">
                  <c:v>3895000</c:v>
                </c:pt>
                <c:pt idx="322">
                  <c:v>2754000</c:v>
                </c:pt>
                <c:pt idx="323">
                  <c:v>2100000</c:v>
                </c:pt>
                <c:pt idx="324">
                  <c:v>1250000</c:v>
                </c:pt>
                <c:pt idx="325">
                  <c:v>2215451</c:v>
                </c:pt>
                <c:pt idx="326">
                  <c:v>400000</c:v>
                </c:pt>
                <c:pt idx="327">
                  <c:v>370000</c:v>
                </c:pt>
                <c:pt idx="328">
                  <c:v>1300000</c:v>
                </c:pt>
                <c:pt idx="329">
                  <c:v>1720000</c:v>
                </c:pt>
                <c:pt idx="330">
                  <c:v>3500000</c:v>
                </c:pt>
                <c:pt idx="331">
                  <c:v>2000000</c:v>
                </c:pt>
                <c:pt idx="332">
                  <c:v>3834525</c:v>
                </c:pt>
                <c:pt idx="333">
                  <c:v>2184700</c:v>
                </c:pt>
                <c:pt idx="334">
                  <c:v>3300000</c:v>
                </c:pt>
                <c:pt idx="335">
                  <c:v>185000</c:v>
                </c:pt>
                <c:pt idx="336">
                  <c:v>2173000</c:v>
                </c:pt>
                <c:pt idx="337">
                  <c:v>1550000</c:v>
                </c:pt>
                <c:pt idx="338">
                  <c:v>3500000</c:v>
                </c:pt>
                <c:pt idx="339">
                  <c:v>1250000</c:v>
                </c:pt>
                <c:pt idx="340">
                  <c:v>3500000</c:v>
                </c:pt>
                <c:pt idx="341">
                  <c:v>2746480</c:v>
                </c:pt>
                <c:pt idx="342">
                  <c:v>1420000</c:v>
                </c:pt>
                <c:pt idx="343">
                  <c:v>1800000</c:v>
                </c:pt>
                <c:pt idx="344">
                  <c:v>1500000</c:v>
                </c:pt>
                <c:pt idx="345">
                  <c:v>2775000</c:v>
                </c:pt>
                <c:pt idx="346">
                  <c:v>3300000</c:v>
                </c:pt>
                <c:pt idx="347">
                  <c:v>2999088</c:v>
                </c:pt>
                <c:pt idx="348">
                  <c:v>3500000</c:v>
                </c:pt>
                <c:pt idx="349">
                  <c:v>1650000</c:v>
                </c:pt>
                <c:pt idx="350">
                  <c:v>3500000</c:v>
                </c:pt>
                <c:pt idx="351">
                  <c:v>1250000</c:v>
                </c:pt>
                <c:pt idx="352">
                  <c:v>1400000</c:v>
                </c:pt>
                <c:pt idx="353">
                  <c:v>1952500</c:v>
                </c:pt>
                <c:pt idx="354">
                  <c:v>1200000</c:v>
                </c:pt>
                <c:pt idx="355">
                  <c:v>1500000</c:v>
                </c:pt>
                <c:pt idx="356">
                  <c:v>2125000</c:v>
                </c:pt>
                <c:pt idx="357">
                  <c:v>2500000</c:v>
                </c:pt>
                <c:pt idx="358">
                  <c:v>1250000</c:v>
                </c:pt>
                <c:pt idx="359">
                  <c:v>1585625</c:v>
                </c:pt>
                <c:pt idx="360">
                  <c:v>2011000</c:v>
                </c:pt>
                <c:pt idx="361">
                  <c:v>7220888</c:v>
                </c:pt>
                <c:pt idx="362">
                  <c:v>2300000</c:v>
                </c:pt>
                <c:pt idx="363">
                  <c:v>4000000</c:v>
                </c:pt>
                <c:pt idx="364">
                  <c:v>3900000</c:v>
                </c:pt>
                <c:pt idx="365">
                  <c:v>1000000</c:v>
                </c:pt>
                <c:pt idx="366">
                  <c:v>125800</c:v>
                </c:pt>
                <c:pt idx="367">
                  <c:v>1984000</c:v>
                </c:pt>
                <c:pt idx="368">
                  <c:v>1616016</c:v>
                </c:pt>
                <c:pt idx="369">
                  <c:v>1055000</c:v>
                </c:pt>
                <c:pt idx="370">
                  <c:v>1055000</c:v>
                </c:pt>
                <c:pt idx="371">
                  <c:v>1055000</c:v>
                </c:pt>
                <c:pt idx="372">
                  <c:v>1055000</c:v>
                </c:pt>
                <c:pt idx="373">
                  <c:v>912000</c:v>
                </c:pt>
                <c:pt idx="374">
                  <c:v>3850000</c:v>
                </c:pt>
                <c:pt idx="375">
                  <c:v>270000</c:v>
                </c:pt>
                <c:pt idx="376">
                  <c:v>2900000</c:v>
                </c:pt>
                <c:pt idx="377">
                  <c:v>1500000</c:v>
                </c:pt>
                <c:pt idx="378">
                  <c:v>3445000</c:v>
                </c:pt>
                <c:pt idx="379">
                  <c:v>1719500</c:v>
                </c:pt>
                <c:pt idx="380">
                  <c:v>2375000</c:v>
                </c:pt>
                <c:pt idx="381">
                  <c:v>2425750</c:v>
                </c:pt>
                <c:pt idx="382">
                  <c:v>800000</c:v>
                </c:pt>
                <c:pt idx="383">
                  <c:v>1286095</c:v>
                </c:pt>
                <c:pt idx="384">
                  <c:v>1630000</c:v>
                </c:pt>
                <c:pt idx="385">
                  <c:v>950000</c:v>
                </c:pt>
                <c:pt idx="386">
                  <c:v>2111500</c:v>
                </c:pt>
                <c:pt idx="387">
                  <c:v>1870000</c:v>
                </c:pt>
                <c:pt idx="388">
                  <c:v>2905000</c:v>
                </c:pt>
                <c:pt idx="389">
                  <c:v>2780000</c:v>
                </c:pt>
                <c:pt idx="390">
                  <c:v>2892000</c:v>
                </c:pt>
                <c:pt idx="391">
                  <c:v>450000</c:v>
                </c:pt>
                <c:pt idx="392">
                  <c:v>3600000</c:v>
                </c:pt>
                <c:pt idx="393">
                  <c:v>2100000</c:v>
                </c:pt>
                <c:pt idx="394">
                  <c:v>8100000</c:v>
                </c:pt>
                <c:pt idx="395">
                  <c:v>580000</c:v>
                </c:pt>
                <c:pt idx="396">
                  <c:v>1250000</c:v>
                </c:pt>
                <c:pt idx="397">
                  <c:v>5600000</c:v>
                </c:pt>
                <c:pt idx="398">
                  <c:v>1200000</c:v>
                </c:pt>
                <c:pt idx="399">
                  <c:v>3000000</c:v>
                </c:pt>
                <c:pt idx="400">
                  <c:v>4400000</c:v>
                </c:pt>
                <c:pt idx="401">
                  <c:v>4725000</c:v>
                </c:pt>
                <c:pt idx="402">
                  <c:v>440000</c:v>
                </c:pt>
                <c:pt idx="403">
                  <c:v>2200000</c:v>
                </c:pt>
                <c:pt idx="404">
                  <c:v>2100000</c:v>
                </c:pt>
                <c:pt idx="405">
                  <c:v>3430000</c:v>
                </c:pt>
                <c:pt idx="406">
                  <c:v>4465000</c:v>
                </c:pt>
                <c:pt idx="407">
                  <c:v>1300000</c:v>
                </c:pt>
                <c:pt idx="408">
                  <c:v>7250000</c:v>
                </c:pt>
                <c:pt idx="409">
                  <c:v>2800000</c:v>
                </c:pt>
                <c:pt idx="410">
                  <c:v>600000</c:v>
                </c:pt>
                <c:pt idx="411">
                  <c:v>650000</c:v>
                </c:pt>
                <c:pt idx="412">
                  <c:v>340000</c:v>
                </c:pt>
                <c:pt idx="413">
                  <c:v>1566000</c:v>
                </c:pt>
                <c:pt idx="414">
                  <c:v>2469000</c:v>
                </c:pt>
                <c:pt idx="415">
                  <c:v>1604000</c:v>
                </c:pt>
                <c:pt idx="416">
                  <c:v>4900000</c:v>
                </c:pt>
                <c:pt idx="417">
                  <c:v>450000</c:v>
                </c:pt>
                <c:pt idx="418">
                  <c:v>6300000</c:v>
                </c:pt>
                <c:pt idx="419">
                  <c:v>4000000</c:v>
                </c:pt>
                <c:pt idx="420">
                  <c:v>1300000</c:v>
                </c:pt>
                <c:pt idx="421">
                  <c:v>5500000</c:v>
                </c:pt>
                <c:pt idx="422">
                  <c:v>1500000</c:v>
                </c:pt>
                <c:pt idx="423">
                  <c:v>1400000</c:v>
                </c:pt>
                <c:pt idx="424">
                  <c:v>4850000</c:v>
                </c:pt>
                <c:pt idx="425">
                  <c:v>1550000</c:v>
                </c:pt>
                <c:pt idx="426">
                  <c:v>2070000</c:v>
                </c:pt>
                <c:pt idx="427">
                  <c:v>380000</c:v>
                </c:pt>
                <c:pt idx="428">
                  <c:v>5789000</c:v>
                </c:pt>
                <c:pt idx="429">
                  <c:v>3603000</c:v>
                </c:pt>
                <c:pt idx="430">
                  <c:v>7650000</c:v>
                </c:pt>
                <c:pt idx="431">
                  <c:v>3000000</c:v>
                </c:pt>
                <c:pt idx="432">
                  <c:v>3700000</c:v>
                </c:pt>
                <c:pt idx="433">
                  <c:v>1100000</c:v>
                </c:pt>
                <c:pt idx="434">
                  <c:v>2200000</c:v>
                </c:pt>
                <c:pt idx="435">
                  <c:v>600000</c:v>
                </c:pt>
                <c:pt idx="436">
                  <c:v>850000</c:v>
                </c:pt>
                <c:pt idx="437">
                  <c:v>1789500</c:v>
                </c:pt>
                <c:pt idx="438">
                  <c:v>1100000</c:v>
                </c:pt>
                <c:pt idx="439">
                  <c:v>2400000</c:v>
                </c:pt>
                <c:pt idx="440">
                  <c:v>520000</c:v>
                </c:pt>
                <c:pt idx="441">
                  <c:v>5580000</c:v>
                </c:pt>
                <c:pt idx="442">
                  <c:v>4000000</c:v>
                </c:pt>
                <c:pt idx="443">
                  <c:v>1432000</c:v>
                </c:pt>
                <c:pt idx="444">
                  <c:v>225000</c:v>
                </c:pt>
                <c:pt idx="445">
                  <c:v>1450000</c:v>
                </c:pt>
                <c:pt idx="446">
                  <c:v>650000</c:v>
                </c:pt>
                <c:pt idx="447">
                  <c:v>3400000</c:v>
                </c:pt>
                <c:pt idx="448">
                  <c:v>6700000</c:v>
                </c:pt>
                <c:pt idx="449">
                  <c:v>3383000</c:v>
                </c:pt>
                <c:pt idx="450">
                  <c:v>3000000</c:v>
                </c:pt>
                <c:pt idx="451">
                  <c:v>1350000</c:v>
                </c:pt>
                <c:pt idx="452">
                  <c:v>908800</c:v>
                </c:pt>
                <c:pt idx="453">
                  <c:v>825500</c:v>
                </c:pt>
                <c:pt idx="454">
                  <c:v>264600</c:v>
                </c:pt>
                <c:pt idx="455">
                  <c:v>250250</c:v>
                </c:pt>
                <c:pt idx="456">
                  <c:v>9500000</c:v>
                </c:pt>
                <c:pt idx="457">
                  <c:v>675000</c:v>
                </c:pt>
                <c:pt idx="458">
                  <c:v>1800000</c:v>
                </c:pt>
                <c:pt idx="459">
                  <c:v>2800000</c:v>
                </c:pt>
                <c:pt idx="460">
                  <c:v>2183200</c:v>
                </c:pt>
                <c:pt idx="461">
                  <c:v>550000</c:v>
                </c:pt>
                <c:pt idx="462">
                  <c:v>6500000</c:v>
                </c:pt>
                <c:pt idx="463">
                  <c:v>800000</c:v>
                </c:pt>
                <c:pt idx="464">
                  <c:v>950000</c:v>
                </c:pt>
                <c:pt idx="465">
                  <c:v>1600000</c:v>
                </c:pt>
                <c:pt idx="466">
                  <c:v>1830000</c:v>
                </c:pt>
                <c:pt idx="467">
                  <c:v>3360000</c:v>
                </c:pt>
                <c:pt idx="468">
                  <c:v>3696000</c:v>
                </c:pt>
                <c:pt idx="469">
                  <c:v>3590000</c:v>
                </c:pt>
                <c:pt idx="470">
                  <c:v>2310200</c:v>
                </c:pt>
                <c:pt idx="471">
                  <c:v>1500000</c:v>
                </c:pt>
                <c:pt idx="472">
                  <c:v>2600100</c:v>
                </c:pt>
                <c:pt idx="473">
                  <c:v>1621000</c:v>
                </c:pt>
                <c:pt idx="474">
                  <c:v>1600000</c:v>
                </c:pt>
                <c:pt idx="475">
                  <c:v>1950000</c:v>
                </c:pt>
                <c:pt idx="476">
                  <c:v>7000000</c:v>
                </c:pt>
                <c:pt idx="477">
                  <c:v>1688750</c:v>
                </c:pt>
                <c:pt idx="478">
                  <c:v>1650000</c:v>
                </c:pt>
                <c:pt idx="479">
                  <c:v>1456000</c:v>
                </c:pt>
                <c:pt idx="480">
                  <c:v>1547000</c:v>
                </c:pt>
                <c:pt idx="481">
                  <c:v>2015000</c:v>
                </c:pt>
                <c:pt idx="482">
                  <c:v>1200000</c:v>
                </c:pt>
                <c:pt idx="483">
                  <c:v>1551000</c:v>
                </c:pt>
                <c:pt idx="484">
                  <c:v>4350000</c:v>
                </c:pt>
                <c:pt idx="485">
                  <c:v>2555000</c:v>
                </c:pt>
                <c:pt idx="486">
                  <c:v>1630000</c:v>
                </c:pt>
                <c:pt idx="487">
                  <c:v>1220000</c:v>
                </c:pt>
                <c:pt idx="488">
                  <c:v>1505600</c:v>
                </c:pt>
                <c:pt idx="489">
                  <c:v>1778600</c:v>
                </c:pt>
                <c:pt idx="490">
                  <c:v>1813000</c:v>
                </c:pt>
                <c:pt idx="491">
                  <c:v>1600000</c:v>
                </c:pt>
                <c:pt idx="492">
                  <c:v>2200000</c:v>
                </c:pt>
                <c:pt idx="493">
                  <c:v>350000</c:v>
                </c:pt>
                <c:pt idx="494">
                  <c:v>2650000</c:v>
                </c:pt>
                <c:pt idx="495">
                  <c:v>3991450</c:v>
                </c:pt>
                <c:pt idx="496">
                  <c:v>9000000</c:v>
                </c:pt>
                <c:pt idx="497">
                  <c:v>2600000</c:v>
                </c:pt>
                <c:pt idx="498">
                  <c:v>5424000</c:v>
                </c:pt>
                <c:pt idx="499">
                  <c:v>4300000</c:v>
                </c:pt>
                <c:pt idx="500">
                  <c:v>2550000</c:v>
                </c:pt>
                <c:pt idx="501">
                  <c:v>1350000</c:v>
                </c:pt>
                <c:pt idx="502">
                  <c:v>3300000</c:v>
                </c:pt>
                <c:pt idx="503">
                  <c:v>1660000</c:v>
                </c:pt>
                <c:pt idx="504">
                  <c:v>856800</c:v>
                </c:pt>
                <c:pt idx="505">
                  <c:v>1575900</c:v>
                </c:pt>
                <c:pt idx="506">
                  <c:v>3000000</c:v>
                </c:pt>
                <c:pt idx="507">
                  <c:v>2800000</c:v>
                </c:pt>
                <c:pt idx="508">
                  <c:v>735000</c:v>
                </c:pt>
                <c:pt idx="509">
                  <c:v>4350000</c:v>
                </c:pt>
                <c:pt idx="510">
                  <c:v>1003000</c:v>
                </c:pt>
                <c:pt idx="511">
                  <c:v>1365000</c:v>
                </c:pt>
                <c:pt idx="512">
                  <c:v>6700000</c:v>
                </c:pt>
                <c:pt idx="513">
                  <c:v>4900000</c:v>
                </c:pt>
                <c:pt idx="514">
                  <c:v>1444000</c:v>
                </c:pt>
                <c:pt idx="515">
                  <c:v>1950000</c:v>
                </c:pt>
                <c:pt idx="516">
                  <c:v>3000000</c:v>
                </c:pt>
                <c:pt idx="517">
                  <c:v>4300000</c:v>
                </c:pt>
                <c:pt idx="518">
                  <c:v>2650000</c:v>
                </c:pt>
                <c:pt idx="519">
                  <c:v>1450000</c:v>
                </c:pt>
                <c:pt idx="520">
                  <c:v>1000000</c:v>
                </c:pt>
                <c:pt idx="521">
                  <c:v>470000</c:v>
                </c:pt>
                <c:pt idx="522">
                  <c:v>4200000</c:v>
                </c:pt>
                <c:pt idx="523">
                  <c:v>1350000</c:v>
                </c:pt>
                <c:pt idx="524">
                  <c:v>2150000</c:v>
                </c:pt>
                <c:pt idx="525">
                  <c:v>500000</c:v>
                </c:pt>
                <c:pt idx="526">
                  <c:v>1650000</c:v>
                </c:pt>
                <c:pt idx="527">
                  <c:v>1700000</c:v>
                </c:pt>
                <c:pt idx="528">
                  <c:v>2200000</c:v>
                </c:pt>
                <c:pt idx="529">
                  <c:v>2050000</c:v>
                </c:pt>
                <c:pt idx="530">
                  <c:v>7500000</c:v>
                </c:pt>
                <c:pt idx="531">
                  <c:v>8236800</c:v>
                </c:pt>
                <c:pt idx="532">
                  <c:v>8600800</c:v>
                </c:pt>
                <c:pt idx="533">
                  <c:v>5324800</c:v>
                </c:pt>
                <c:pt idx="534">
                  <c:v>4804800</c:v>
                </c:pt>
                <c:pt idx="535">
                  <c:v>4253600</c:v>
                </c:pt>
                <c:pt idx="536">
                  <c:v>5537500</c:v>
                </c:pt>
                <c:pt idx="537">
                  <c:v>1080000</c:v>
                </c:pt>
                <c:pt idx="538">
                  <c:v>2100000</c:v>
                </c:pt>
                <c:pt idx="539">
                  <c:v>3300000</c:v>
                </c:pt>
                <c:pt idx="540">
                  <c:v>3425000</c:v>
                </c:pt>
                <c:pt idx="541">
                  <c:v>4000000</c:v>
                </c:pt>
                <c:pt idx="542">
                  <c:v>1500000</c:v>
                </c:pt>
                <c:pt idx="543">
                  <c:v>6177000</c:v>
                </c:pt>
                <c:pt idx="544">
                  <c:v>4200000</c:v>
                </c:pt>
                <c:pt idx="545">
                  <c:v>1960000</c:v>
                </c:pt>
                <c:pt idx="546">
                  <c:v>650000</c:v>
                </c:pt>
                <c:pt idx="547">
                  <c:v>413000</c:v>
                </c:pt>
                <c:pt idx="548">
                  <c:v>2200000</c:v>
                </c:pt>
                <c:pt idx="549">
                  <c:v>6100000</c:v>
                </c:pt>
                <c:pt idx="550">
                  <c:v>1565600</c:v>
                </c:pt>
                <c:pt idx="551">
                  <c:v>845000</c:v>
                </c:pt>
                <c:pt idx="552">
                  <c:v>2350000</c:v>
                </c:pt>
                <c:pt idx="553">
                  <c:v>5000000</c:v>
                </c:pt>
                <c:pt idx="554">
                  <c:v>1335600</c:v>
                </c:pt>
                <c:pt idx="555">
                  <c:v>765000</c:v>
                </c:pt>
                <c:pt idx="556">
                  <c:v>2150000</c:v>
                </c:pt>
                <c:pt idx="557">
                  <c:v>500000</c:v>
                </c:pt>
                <c:pt idx="558">
                  <c:v>1920000</c:v>
                </c:pt>
                <c:pt idx="559">
                  <c:v>1650000</c:v>
                </c:pt>
                <c:pt idx="560">
                  <c:v>1700000</c:v>
                </c:pt>
                <c:pt idx="561">
                  <c:v>2200000</c:v>
                </c:pt>
                <c:pt idx="562">
                  <c:v>1380000</c:v>
                </c:pt>
                <c:pt idx="563">
                  <c:v>1675000</c:v>
                </c:pt>
                <c:pt idx="564">
                  <c:v>1795000</c:v>
                </c:pt>
                <c:pt idx="565">
                  <c:v>2769000</c:v>
                </c:pt>
                <c:pt idx="566">
                  <c:v>4200000</c:v>
                </c:pt>
                <c:pt idx="567">
                  <c:v>2300000</c:v>
                </c:pt>
                <c:pt idx="568">
                  <c:v>6250000</c:v>
                </c:pt>
                <c:pt idx="569">
                  <c:v>1700000</c:v>
                </c:pt>
                <c:pt idx="570">
                  <c:v>1700000</c:v>
                </c:pt>
                <c:pt idx="571">
                  <c:v>290000</c:v>
                </c:pt>
                <c:pt idx="572">
                  <c:v>2450000</c:v>
                </c:pt>
                <c:pt idx="573">
                  <c:v>3900000</c:v>
                </c:pt>
                <c:pt idx="574">
                  <c:v>1500000</c:v>
                </c:pt>
                <c:pt idx="575">
                  <c:v>835000</c:v>
                </c:pt>
                <c:pt idx="576">
                  <c:v>3350000</c:v>
                </c:pt>
                <c:pt idx="577">
                  <c:v>3300000</c:v>
                </c:pt>
                <c:pt idx="578">
                  <c:v>1650000</c:v>
                </c:pt>
                <c:pt idx="579">
                  <c:v>1650000</c:v>
                </c:pt>
                <c:pt idx="580">
                  <c:v>4000000</c:v>
                </c:pt>
                <c:pt idx="581">
                  <c:v>2350000</c:v>
                </c:pt>
                <c:pt idx="582">
                  <c:v>1700000</c:v>
                </c:pt>
                <c:pt idx="583">
                  <c:v>1700000</c:v>
                </c:pt>
                <c:pt idx="584">
                  <c:v>10718400</c:v>
                </c:pt>
                <c:pt idx="585">
                  <c:v>3300000</c:v>
                </c:pt>
                <c:pt idx="586">
                  <c:v>1464750</c:v>
                </c:pt>
                <c:pt idx="587">
                  <c:v>4300000</c:v>
                </c:pt>
                <c:pt idx="588">
                  <c:v>5150000</c:v>
                </c:pt>
                <c:pt idx="589">
                  <c:v>2100000</c:v>
                </c:pt>
                <c:pt idx="590">
                  <c:v>1100000</c:v>
                </c:pt>
                <c:pt idx="591">
                  <c:v>1300000</c:v>
                </c:pt>
                <c:pt idx="592">
                  <c:v>1300000</c:v>
                </c:pt>
                <c:pt idx="593">
                  <c:v>1300000</c:v>
                </c:pt>
                <c:pt idx="594">
                  <c:v>3500000</c:v>
                </c:pt>
                <c:pt idx="595">
                  <c:v>5595000</c:v>
                </c:pt>
                <c:pt idx="596">
                  <c:v>2243000</c:v>
                </c:pt>
                <c:pt idx="597">
                  <c:v>1435500</c:v>
                </c:pt>
                <c:pt idx="598">
                  <c:v>1500000</c:v>
                </c:pt>
                <c:pt idx="599">
                  <c:v>6250000</c:v>
                </c:pt>
                <c:pt idx="600">
                  <c:v>160000</c:v>
                </c:pt>
                <c:pt idx="601">
                  <c:v>3500000</c:v>
                </c:pt>
                <c:pt idx="602">
                  <c:v>1748400</c:v>
                </c:pt>
                <c:pt idx="603">
                  <c:v>1700000</c:v>
                </c:pt>
                <c:pt idx="604">
                  <c:v>3986059</c:v>
                </c:pt>
                <c:pt idx="605">
                  <c:v>580000</c:v>
                </c:pt>
                <c:pt idx="606">
                  <c:v>2200000</c:v>
                </c:pt>
                <c:pt idx="607">
                  <c:v>1332500</c:v>
                </c:pt>
                <c:pt idx="608">
                  <c:v>1769267</c:v>
                </c:pt>
                <c:pt idx="609">
                  <c:v>2500000</c:v>
                </c:pt>
                <c:pt idx="610">
                  <c:v>715000</c:v>
                </c:pt>
                <c:pt idx="611">
                  <c:v>2800000</c:v>
                </c:pt>
                <c:pt idx="612">
                  <c:v>611000</c:v>
                </c:pt>
                <c:pt idx="613">
                  <c:v>620000</c:v>
                </c:pt>
                <c:pt idx="614">
                  <c:v>900000</c:v>
                </c:pt>
                <c:pt idx="615">
                  <c:v>650000</c:v>
                </c:pt>
                <c:pt idx="616">
                  <c:v>1055000</c:v>
                </c:pt>
                <c:pt idx="617">
                  <c:v>1550000</c:v>
                </c:pt>
                <c:pt idx="618">
                  <c:v>8000000</c:v>
                </c:pt>
                <c:pt idx="619">
                  <c:v>1980000</c:v>
                </c:pt>
                <c:pt idx="620">
                  <c:v>1530000</c:v>
                </c:pt>
                <c:pt idx="621">
                  <c:v>1390000</c:v>
                </c:pt>
                <c:pt idx="622">
                  <c:v>1300000</c:v>
                </c:pt>
                <c:pt idx="623">
                  <c:v>1200000</c:v>
                </c:pt>
                <c:pt idx="624">
                  <c:v>2650000</c:v>
                </c:pt>
                <c:pt idx="625">
                  <c:v>850000</c:v>
                </c:pt>
                <c:pt idx="626">
                  <c:v>3460000</c:v>
                </c:pt>
                <c:pt idx="627">
                  <c:v>1080150</c:v>
                </c:pt>
                <c:pt idx="628">
                  <c:v>4300000</c:v>
                </c:pt>
                <c:pt idx="629">
                  <c:v>8000000</c:v>
                </c:pt>
                <c:pt idx="630">
                  <c:v>1330000</c:v>
                </c:pt>
                <c:pt idx="631">
                  <c:v>1600000</c:v>
                </c:pt>
                <c:pt idx="632">
                  <c:v>730000</c:v>
                </c:pt>
                <c:pt idx="633">
                  <c:v>2000000</c:v>
                </c:pt>
                <c:pt idx="634">
                  <c:v>1600000</c:v>
                </c:pt>
                <c:pt idx="635">
                  <c:v>2900000</c:v>
                </c:pt>
                <c:pt idx="636">
                  <c:v>735000</c:v>
                </c:pt>
                <c:pt idx="637">
                  <c:v>2920000</c:v>
                </c:pt>
                <c:pt idx="638">
                  <c:v>275000</c:v>
                </c:pt>
                <c:pt idx="639">
                  <c:v>3850000</c:v>
                </c:pt>
                <c:pt idx="640">
                  <c:v>3200000</c:v>
                </c:pt>
                <c:pt idx="641">
                  <c:v>2860000</c:v>
                </c:pt>
                <c:pt idx="642">
                  <c:v>3500000</c:v>
                </c:pt>
                <c:pt idx="643">
                  <c:v>2800000</c:v>
                </c:pt>
                <c:pt idx="644">
                  <c:v>1750000</c:v>
                </c:pt>
                <c:pt idx="645">
                  <c:v>2560000</c:v>
                </c:pt>
                <c:pt idx="646">
                  <c:v>1780000</c:v>
                </c:pt>
                <c:pt idx="647">
                  <c:v>1080150</c:v>
                </c:pt>
                <c:pt idx="648">
                  <c:v>4900000</c:v>
                </c:pt>
                <c:pt idx="649">
                  <c:v>3000000</c:v>
                </c:pt>
                <c:pt idx="650">
                  <c:v>612000</c:v>
                </c:pt>
                <c:pt idx="651">
                  <c:v>1300000</c:v>
                </c:pt>
                <c:pt idx="652">
                  <c:v>500000</c:v>
                </c:pt>
                <c:pt idx="653">
                  <c:v>1350000</c:v>
                </c:pt>
                <c:pt idx="654">
                  <c:v>1950000</c:v>
                </c:pt>
                <c:pt idx="655">
                  <c:v>1215000</c:v>
                </c:pt>
                <c:pt idx="656">
                  <c:v>2400000</c:v>
                </c:pt>
                <c:pt idx="657">
                  <c:v>2600000</c:v>
                </c:pt>
                <c:pt idx="658">
                  <c:v>4300000</c:v>
                </c:pt>
                <c:pt idx="659">
                  <c:v>2390000</c:v>
                </c:pt>
                <c:pt idx="660">
                  <c:v>3300000</c:v>
                </c:pt>
                <c:pt idx="661">
                  <c:v>110000</c:v>
                </c:pt>
                <c:pt idx="662">
                  <c:v>1180000</c:v>
                </c:pt>
                <c:pt idx="663">
                  <c:v>3430000</c:v>
                </c:pt>
                <c:pt idx="664">
                  <c:v>4000000</c:v>
                </c:pt>
                <c:pt idx="665">
                  <c:v>2420000</c:v>
                </c:pt>
                <c:pt idx="666">
                  <c:v>2570000</c:v>
                </c:pt>
                <c:pt idx="667">
                  <c:v>2735000</c:v>
                </c:pt>
                <c:pt idx="668">
                  <c:v>2716000</c:v>
                </c:pt>
                <c:pt idx="669">
                  <c:v>2548000</c:v>
                </c:pt>
                <c:pt idx="670">
                  <c:v>1957500</c:v>
                </c:pt>
                <c:pt idx="671">
                  <c:v>2698605</c:v>
                </c:pt>
                <c:pt idx="672">
                  <c:v>2253780</c:v>
                </c:pt>
                <c:pt idx="673">
                  <c:v>2681910</c:v>
                </c:pt>
                <c:pt idx="674">
                  <c:v>2243000</c:v>
                </c:pt>
                <c:pt idx="675">
                  <c:v>2762996</c:v>
                </c:pt>
                <c:pt idx="676">
                  <c:v>925000</c:v>
                </c:pt>
                <c:pt idx="677">
                  <c:v>1500000</c:v>
                </c:pt>
                <c:pt idx="678">
                  <c:v>2950000</c:v>
                </c:pt>
                <c:pt idx="679">
                  <c:v>2999000</c:v>
                </c:pt>
                <c:pt idx="680">
                  <c:v>2490000</c:v>
                </c:pt>
                <c:pt idx="681">
                  <c:v>2600000</c:v>
                </c:pt>
                <c:pt idx="682">
                  <c:v>1070000</c:v>
                </c:pt>
                <c:pt idx="683">
                  <c:v>1000000</c:v>
                </c:pt>
                <c:pt idx="684">
                  <c:v>750000</c:v>
                </c:pt>
                <c:pt idx="685">
                  <c:v>1800000</c:v>
                </c:pt>
                <c:pt idx="686">
                  <c:v>3050000</c:v>
                </c:pt>
                <c:pt idx="687">
                  <c:v>5850000</c:v>
                </c:pt>
                <c:pt idx="688">
                  <c:v>550000</c:v>
                </c:pt>
                <c:pt idx="689">
                  <c:v>400000</c:v>
                </c:pt>
                <c:pt idx="690">
                  <c:v>3900000</c:v>
                </c:pt>
                <c:pt idx="691">
                  <c:v>2940000</c:v>
                </c:pt>
                <c:pt idx="692">
                  <c:v>3800000</c:v>
                </c:pt>
                <c:pt idx="693">
                  <c:v>1400000</c:v>
                </c:pt>
                <c:pt idx="694">
                  <c:v>660000</c:v>
                </c:pt>
                <c:pt idx="695">
                  <c:v>950000</c:v>
                </c:pt>
                <c:pt idx="696">
                  <c:v>1000000</c:v>
                </c:pt>
                <c:pt idx="697">
                  <c:v>1400000</c:v>
                </c:pt>
                <c:pt idx="698">
                  <c:v>500000</c:v>
                </c:pt>
                <c:pt idx="699">
                  <c:v>1150000</c:v>
                </c:pt>
                <c:pt idx="700">
                  <c:v>1800000</c:v>
                </c:pt>
                <c:pt idx="701">
                  <c:v>140000</c:v>
                </c:pt>
                <c:pt idx="702">
                  <c:v>975000</c:v>
                </c:pt>
                <c:pt idx="703">
                  <c:v>1500000</c:v>
                </c:pt>
                <c:pt idx="704">
                  <c:v>4862000</c:v>
                </c:pt>
                <c:pt idx="705">
                  <c:v>2400000</c:v>
                </c:pt>
                <c:pt idx="706">
                  <c:v>800000</c:v>
                </c:pt>
                <c:pt idx="707">
                  <c:v>2200000</c:v>
                </c:pt>
                <c:pt idx="708">
                  <c:v>2520000</c:v>
                </c:pt>
                <c:pt idx="709">
                  <c:v>4650000</c:v>
                </c:pt>
                <c:pt idx="710">
                  <c:v>2200000</c:v>
                </c:pt>
                <c:pt idx="711">
                  <c:v>2700000</c:v>
                </c:pt>
                <c:pt idx="712">
                  <c:v>625000</c:v>
                </c:pt>
                <c:pt idx="713">
                  <c:v>1600000</c:v>
                </c:pt>
                <c:pt idx="714">
                  <c:v>3310500</c:v>
                </c:pt>
                <c:pt idx="715">
                  <c:v>740000</c:v>
                </c:pt>
                <c:pt idx="716">
                  <c:v>342700</c:v>
                </c:pt>
                <c:pt idx="717">
                  <c:v>4800000</c:v>
                </c:pt>
                <c:pt idx="718">
                  <c:v>3000000</c:v>
                </c:pt>
                <c:pt idx="719">
                  <c:v>1450000</c:v>
                </c:pt>
                <c:pt idx="720">
                  <c:v>6970000</c:v>
                </c:pt>
                <c:pt idx="721">
                  <c:v>6541261</c:v>
                </c:pt>
                <c:pt idx="722">
                  <c:v>1600000</c:v>
                </c:pt>
                <c:pt idx="723">
                  <c:v>1050000</c:v>
                </c:pt>
                <c:pt idx="724">
                  <c:v>775000</c:v>
                </c:pt>
                <c:pt idx="725">
                  <c:v>1503800</c:v>
                </c:pt>
                <c:pt idx="726">
                  <c:v>880000</c:v>
                </c:pt>
                <c:pt idx="727">
                  <c:v>1598000</c:v>
                </c:pt>
                <c:pt idx="728">
                  <c:v>1200000</c:v>
                </c:pt>
                <c:pt idx="729">
                  <c:v>900000</c:v>
                </c:pt>
                <c:pt idx="730">
                  <c:v>7784292</c:v>
                </c:pt>
                <c:pt idx="731">
                  <c:v>3400000</c:v>
                </c:pt>
                <c:pt idx="732">
                  <c:v>1500000</c:v>
                </c:pt>
                <c:pt idx="733">
                  <c:v>2150000</c:v>
                </c:pt>
                <c:pt idx="734">
                  <c:v>2125000</c:v>
                </c:pt>
                <c:pt idx="735">
                  <c:v>1452000</c:v>
                </c:pt>
                <c:pt idx="736">
                  <c:v>2200000</c:v>
                </c:pt>
                <c:pt idx="737">
                  <c:v>600000</c:v>
                </c:pt>
                <c:pt idx="738">
                  <c:v>900000</c:v>
                </c:pt>
                <c:pt idx="739">
                  <c:v>3330000</c:v>
                </c:pt>
                <c:pt idx="740">
                  <c:v>2900000</c:v>
                </c:pt>
                <c:pt idx="741">
                  <c:v>1100000</c:v>
                </c:pt>
                <c:pt idx="742">
                  <c:v>1200000</c:v>
                </c:pt>
                <c:pt idx="743">
                  <c:v>3550000</c:v>
                </c:pt>
                <c:pt idx="744">
                  <c:v>2992000</c:v>
                </c:pt>
                <c:pt idx="745">
                  <c:v>2600000</c:v>
                </c:pt>
                <c:pt idx="746">
                  <c:v>1100000</c:v>
                </c:pt>
                <c:pt idx="747">
                  <c:v>1550000</c:v>
                </c:pt>
                <c:pt idx="748">
                  <c:v>2500000</c:v>
                </c:pt>
                <c:pt idx="749">
                  <c:v>750000</c:v>
                </c:pt>
                <c:pt idx="750">
                  <c:v>312000</c:v>
                </c:pt>
                <c:pt idx="751">
                  <c:v>2824459</c:v>
                </c:pt>
                <c:pt idx="752">
                  <c:v>1250000</c:v>
                </c:pt>
                <c:pt idx="753">
                  <c:v>2500000</c:v>
                </c:pt>
                <c:pt idx="754">
                  <c:v>660000</c:v>
                </c:pt>
                <c:pt idx="755">
                  <c:v>1250000</c:v>
                </c:pt>
                <c:pt idx="756">
                  <c:v>5700000</c:v>
                </c:pt>
                <c:pt idx="757">
                  <c:v>1650000</c:v>
                </c:pt>
                <c:pt idx="758">
                  <c:v>1470000</c:v>
                </c:pt>
                <c:pt idx="759">
                  <c:v>4300000</c:v>
                </c:pt>
                <c:pt idx="760">
                  <c:v>1505600</c:v>
                </c:pt>
                <c:pt idx="761">
                  <c:v>4498400</c:v>
                </c:pt>
                <c:pt idx="762">
                  <c:v>7000000</c:v>
                </c:pt>
                <c:pt idx="763">
                  <c:v>3300000</c:v>
                </c:pt>
                <c:pt idx="764">
                  <c:v>2750000</c:v>
                </c:pt>
                <c:pt idx="765">
                  <c:v>1200000</c:v>
                </c:pt>
                <c:pt idx="766">
                  <c:v>1250000</c:v>
                </c:pt>
                <c:pt idx="767">
                  <c:v>1200000</c:v>
                </c:pt>
                <c:pt idx="768">
                  <c:v>3000000</c:v>
                </c:pt>
                <c:pt idx="769">
                  <c:v>2150000</c:v>
                </c:pt>
                <c:pt idx="770">
                  <c:v>3300000</c:v>
                </c:pt>
                <c:pt idx="771">
                  <c:v>150000</c:v>
                </c:pt>
                <c:pt idx="772">
                  <c:v>4000000</c:v>
                </c:pt>
                <c:pt idx="773">
                  <c:v>6800000</c:v>
                </c:pt>
                <c:pt idx="774">
                  <c:v>1050000</c:v>
                </c:pt>
                <c:pt idx="775">
                  <c:v>1800000</c:v>
                </c:pt>
                <c:pt idx="776">
                  <c:v>3150000</c:v>
                </c:pt>
                <c:pt idx="777">
                  <c:v>1100000</c:v>
                </c:pt>
                <c:pt idx="778">
                  <c:v>1850000</c:v>
                </c:pt>
                <c:pt idx="779">
                  <c:v>1800000</c:v>
                </c:pt>
                <c:pt idx="780">
                  <c:v>800000</c:v>
                </c:pt>
                <c:pt idx="781">
                  <c:v>790000</c:v>
                </c:pt>
                <c:pt idx="782">
                  <c:v>1650000</c:v>
                </c:pt>
                <c:pt idx="783">
                  <c:v>2387000</c:v>
                </c:pt>
                <c:pt idx="784">
                  <c:v>4120000</c:v>
                </c:pt>
                <c:pt idx="785">
                  <c:v>1500000</c:v>
                </c:pt>
                <c:pt idx="786">
                  <c:v>2250000</c:v>
                </c:pt>
                <c:pt idx="787">
                  <c:v>5000000</c:v>
                </c:pt>
                <c:pt idx="788">
                  <c:v>2400000</c:v>
                </c:pt>
                <c:pt idx="789">
                  <c:v>650000</c:v>
                </c:pt>
                <c:pt idx="790">
                  <c:v>800000</c:v>
                </c:pt>
                <c:pt idx="791">
                  <c:v>1650000</c:v>
                </c:pt>
                <c:pt idx="792">
                  <c:v>1300000</c:v>
                </c:pt>
                <c:pt idx="793">
                  <c:v>182000</c:v>
                </c:pt>
                <c:pt idx="794">
                  <c:v>1350000</c:v>
                </c:pt>
                <c:pt idx="795">
                  <c:v>3650000</c:v>
                </c:pt>
                <c:pt idx="796">
                  <c:v>3300000</c:v>
                </c:pt>
                <c:pt idx="797">
                  <c:v>850000</c:v>
                </c:pt>
                <c:pt idx="798">
                  <c:v>1145350</c:v>
                </c:pt>
                <c:pt idx="799">
                  <c:v>1470000</c:v>
                </c:pt>
                <c:pt idx="800">
                  <c:v>650000</c:v>
                </c:pt>
                <c:pt idx="801">
                  <c:v>3500000</c:v>
                </c:pt>
                <c:pt idx="802">
                  <c:v>1650000</c:v>
                </c:pt>
                <c:pt idx="803">
                  <c:v>1500000</c:v>
                </c:pt>
                <c:pt idx="804">
                  <c:v>570000</c:v>
                </c:pt>
                <c:pt idx="805">
                  <c:v>2720000</c:v>
                </c:pt>
                <c:pt idx="806">
                  <c:v>6800000</c:v>
                </c:pt>
                <c:pt idx="807">
                  <c:v>1600000</c:v>
                </c:pt>
                <c:pt idx="808">
                  <c:v>1723000</c:v>
                </c:pt>
                <c:pt idx="809">
                  <c:v>1900000</c:v>
                </c:pt>
                <c:pt idx="810">
                  <c:v>1500000</c:v>
                </c:pt>
                <c:pt idx="811">
                  <c:v>1900000</c:v>
                </c:pt>
                <c:pt idx="812">
                  <c:v>3500000</c:v>
                </c:pt>
                <c:pt idx="813">
                  <c:v>3740000</c:v>
                </c:pt>
                <c:pt idx="814">
                  <c:v>800000</c:v>
                </c:pt>
                <c:pt idx="815">
                  <c:v>269000</c:v>
                </c:pt>
                <c:pt idx="816">
                  <c:v>520000</c:v>
                </c:pt>
                <c:pt idx="817">
                  <c:v>1200000</c:v>
                </c:pt>
                <c:pt idx="818">
                  <c:v>2200000</c:v>
                </c:pt>
                <c:pt idx="819">
                  <c:v>1628100</c:v>
                </c:pt>
                <c:pt idx="820">
                  <c:v>475000</c:v>
                </c:pt>
                <c:pt idx="821">
                  <c:v>825000</c:v>
                </c:pt>
                <c:pt idx="822">
                  <c:v>2275000</c:v>
                </c:pt>
                <c:pt idx="823">
                  <c:v>4300000</c:v>
                </c:pt>
                <c:pt idx="824">
                  <c:v>320000</c:v>
                </c:pt>
                <c:pt idx="825">
                  <c:v>2070000</c:v>
                </c:pt>
                <c:pt idx="826">
                  <c:v>6900000</c:v>
                </c:pt>
                <c:pt idx="827">
                  <c:v>1860000</c:v>
                </c:pt>
                <c:pt idx="828">
                  <c:v>1450000</c:v>
                </c:pt>
                <c:pt idx="829">
                  <c:v>980000</c:v>
                </c:pt>
                <c:pt idx="830">
                  <c:v>7500100</c:v>
                </c:pt>
                <c:pt idx="831">
                  <c:v>750000</c:v>
                </c:pt>
                <c:pt idx="832">
                  <c:v>820000</c:v>
                </c:pt>
                <c:pt idx="833">
                  <c:v>12345678</c:v>
                </c:pt>
                <c:pt idx="834">
                  <c:v>1200000</c:v>
                </c:pt>
                <c:pt idx="835">
                  <c:v>2700000</c:v>
                </c:pt>
                <c:pt idx="836">
                  <c:v>520000</c:v>
                </c:pt>
                <c:pt idx="837">
                  <c:v>1800000</c:v>
                </c:pt>
                <c:pt idx="838">
                  <c:v>350000</c:v>
                </c:pt>
                <c:pt idx="839">
                  <c:v>6800000</c:v>
                </c:pt>
                <c:pt idx="840">
                  <c:v>2350000</c:v>
                </c:pt>
                <c:pt idx="841">
                  <c:v>3000000</c:v>
                </c:pt>
                <c:pt idx="842">
                  <c:v>770000</c:v>
                </c:pt>
                <c:pt idx="843">
                  <c:v>1850000</c:v>
                </c:pt>
                <c:pt idx="844">
                  <c:v>1400000</c:v>
                </c:pt>
                <c:pt idx="845">
                  <c:v>1722000</c:v>
                </c:pt>
                <c:pt idx="846">
                  <c:v>1550000</c:v>
                </c:pt>
                <c:pt idx="847">
                  <c:v>1456000</c:v>
                </c:pt>
                <c:pt idx="848">
                  <c:v>4500000</c:v>
                </c:pt>
                <c:pt idx="849">
                  <c:v>7645400</c:v>
                </c:pt>
                <c:pt idx="850">
                  <c:v>6023225</c:v>
                </c:pt>
                <c:pt idx="851">
                  <c:v>1744400</c:v>
                </c:pt>
                <c:pt idx="852">
                  <c:v>7957000</c:v>
                </c:pt>
                <c:pt idx="853">
                  <c:v>4100000</c:v>
                </c:pt>
                <c:pt idx="854">
                  <c:v>4000000</c:v>
                </c:pt>
                <c:pt idx="855">
                  <c:v>2150000</c:v>
                </c:pt>
                <c:pt idx="856">
                  <c:v>969000</c:v>
                </c:pt>
                <c:pt idx="857">
                  <c:v>750000</c:v>
                </c:pt>
                <c:pt idx="858">
                  <c:v>1995000</c:v>
                </c:pt>
                <c:pt idx="859">
                  <c:v>320000</c:v>
                </c:pt>
                <c:pt idx="860">
                  <c:v>2300000</c:v>
                </c:pt>
                <c:pt idx="861">
                  <c:v>2000000</c:v>
                </c:pt>
                <c:pt idx="862">
                  <c:v>3000000</c:v>
                </c:pt>
                <c:pt idx="863">
                  <c:v>3200000</c:v>
                </c:pt>
                <c:pt idx="864">
                  <c:v>1750000</c:v>
                </c:pt>
                <c:pt idx="865">
                  <c:v>1100000</c:v>
                </c:pt>
                <c:pt idx="866">
                  <c:v>4322000</c:v>
                </c:pt>
                <c:pt idx="867">
                  <c:v>1800000</c:v>
                </c:pt>
                <c:pt idx="868">
                  <c:v>3000000</c:v>
                </c:pt>
                <c:pt idx="869">
                  <c:v>4300000</c:v>
                </c:pt>
                <c:pt idx="870">
                  <c:v>3350000</c:v>
                </c:pt>
                <c:pt idx="871">
                  <c:v>1391600</c:v>
                </c:pt>
                <c:pt idx="872">
                  <c:v>1400000</c:v>
                </c:pt>
                <c:pt idx="873">
                  <c:v>1520000</c:v>
                </c:pt>
                <c:pt idx="874">
                  <c:v>1550000</c:v>
                </c:pt>
                <c:pt idx="875">
                  <c:v>3600000</c:v>
                </c:pt>
                <c:pt idx="876">
                  <c:v>1850000</c:v>
                </c:pt>
                <c:pt idx="877">
                  <c:v>1300000</c:v>
                </c:pt>
                <c:pt idx="878">
                  <c:v>950000</c:v>
                </c:pt>
                <c:pt idx="879">
                  <c:v>6800000</c:v>
                </c:pt>
                <c:pt idx="880">
                  <c:v>4500000</c:v>
                </c:pt>
                <c:pt idx="881">
                  <c:v>4000000</c:v>
                </c:pt>
                <c:pt idx="882">
                  <c:v>300000</c:v>
                </c:pt>
                <c:pt idx="883">
                  <c:v>650000</c:v>
                </c:pt>
                <c:pt idx="884">
                  <c:v>1950000</c:v>
                </c:pt>
                <c:pt idx="885">
                  <c:v>2300000</c:v>
                </c:pt>
                <c:pt idx="886">
                  <c:v>4800000</c:v>
                </c:pt>
                <c:pt idx="887">
                  <c:v>5200000</c:v>
                </c:pt>
                <c:pt idx="888">
                  <c:v>216500</c:v>
                </c:pt>
                <c:pt idx="889">
                  <c:v>1900000</c:v>
                </c:pt>
                <c:pt idx="890">
                  <c:v>2250000</c:v>
                </c:pt>
                <c:pt idx="891">
                  <c:v>1750000</c:v>
                </c:pt>
                <c:pt idx="892">
                  <c:v>550000</c:v>
                </c:pt>
                <c:pt idx="893">
                  <c:v>1550000</c:v>
                </c:pt>
                <c:pt idx="894">
                  <c:v>1100000</c:v>
                </c:pt>
                <c:pt idx="895">
                  <c:v>2500000</c:v>
                </c:pt>
                <c:pt idx="896">
                  <c:v>5031000</c:v>
                </c:pt>
                <c:pt idx="897">
                  <c:v>1700000</c:v>
                </c:pt>
                <c:pt idx="898">
                  <c:v>3850000</c:v>
                </c:pt>
                <c:pt idx="899">
                  <c:v>6238000</c:v>
                </c:pt>
                <c:pt idx="900">
                  <c:v>1900000</c:v>
                </c:pt>
                <c:pt idx="901">
                  <c:v>4100000</c:v>
                </c:pt>
                <c:pt idx="902">
                  <c:v>1598000</c:v>
                </c:pt>
                <c:pt idx="903">
                  <c:v>2825000</c:v>
                </c:pt>
                <c:pt idx="904">
                  <c:v>2900000</c:v>
                </c:pt>
                <c:pt idx="905">
                  <c:v>1550000</c:v>
                </c:pt>
                <c:pt idx="906">
                  <c:v>3400000</c:v>
                </c:pt>
                <c:pt idx="907">
                  <c:v>2400000</c:v>
                </c:pt>
                <c:pt idx="908">
                  <c:v>3500000</c:v>
                </c:pt>
                <c:pt idx="909">
                  <c:v>3500000</c:v>
                </c:pt>
                <c:pt idx="910">
                  <c:v>750000</c:v>
                </c:pt>
                <c:pt idx="911">
                  <c:v>4300000</c:v>
                </c:pt>
                <c:pt idx="912">
                  <c:v>2221000</c:v>
                </c:pt>
                <c:pt idx="913">
                  <c:v>4529322</c:v>
                </c:pt>
                <c:pt idx="914">
                  <c:v>3000000</c:v>
                </c:pt>
                <c:pt idx="915">
                  <c:v>5500000</c:v>
                </c:pt>
                <c:pt idx="916">
                  <c:v>217000</c:v>
                </c:pt>
                <c:pt idx="917">
                  <c:v>220000</c:v>
                </c:pt>
                <c:pt idx="918">
                  <c:v>250000</c:v>
                </c:pt>
                <c:pt idx="919">
                  <c:v>229000</c:v>
                </c:pt>
                <c:pt idx="920">
                  <c:v>4300000</c:v>
                </c:pt>
                <c:pt idx="921">
                  <c:v>1600000</c:v>
                </c:pt>
                <c:pt idx="922">
                  <c:v>280000</c:v>
                </c:pt>
                <c:pt idx="923">
                  <c:v>1863874</c:v>
                </c:pt>
                <c:pt idx="924">
                  <c:v>2500000</c:v>
                </c:pt>
                <c:pt idx="925">
                  <c:v>2750000</c:v>
                </c:pt>
                <c:pt idx="926">
                  <c:v>515000</c:v>
                </c:pt>
                <c:pt idx="927">
                  <c:v>1200000</c:v>
                </c:pt>
                <c:pt idx="928">
                  <c:v>3350000</c:v>
                </c:pt>
                <c:pt idx="929">
                  <c:v>285000</c:v>
                </c:pt>
                <c:pt idx="930">
                  <c:v>4850000</c:v>
                </c:pt>
                <c:pt idx="931">
                  <c:v>5000000</c:v>
                </c:pt>
                <c:pt idx="932">
                  <c:v>3000000</c:v>
                </c:pt>
                <c:pt idx="933">
                  <c:v>1600000</c:v>
                </c:pt>
                <c:pt idx="934">
                  <c:v>2228000</c:v>
                </c:pt>
                <c:pt idx="935">
                  <c:v>200000</c:v>
                </c:pt>
                <c:pt idx="936">
                  <c:v>599999</c:v>
                </c:pt>
                <c:pt idx="937">
                  <c:v>190000</c:v>
                </c:pt>
                <c:pt idx="938">
                  <c:v>5360000</c:v>
                </c:pt>
                <c:pt idx="939">
                  <c:v>2700000</c:v>
                </c:pt>
                <c:pt idx="940">
                  <c:v>3100000</c:v>
                </c:pt>
                <c:pt idx="941">
                  <c:v>2526810</c:v>
                </c:pt>
                <c:pt idx="942">
                  <c:v>2500000</c:v>
                </c:pt>
                <c:pt idx="943">
                  <c:v>1450000</c:v>
                </c:pt>
                <c:pt idx="944">
                  <c:v>4800000</c:v>
                </c:pt>
                <c:pt idx="945">
                  <c:v>2250000</c:v>
                </c:pt>
                <c:pt idx="946">
                  <c:v>7750000</c:v>
                </c:pt>
                <c:pt idx="947">
                  <c:v>2270000</c:v>
                </c:pt>
                <c:pt idx="948">
                  <c:v>4700000</c:v>
                </c:pt>
                <c:pt idx="949">
                  <c:v>3000000</c:v>
                </c:pt>
                <c:pt idx="950">
                  <c:v>1330000</c:v>
                </c:pt>
                <c:pt idx="951">
                  <c:v>3105000</c:v>
                </c:pt>
                <c:pt idx="952">
                  <c:v>850000</c:v>
                </c:pt>
                <c:pt idx="953">
                  <c:v>1720000</c:v>
                </c:pt>
                <c:pt idx="954">
                  <c:v>2500000</c:v>
                </c:pt>
                <c:pt idx="955">
                  <c:v>250000</c:v>
                </c:pt>
                <c:pt idx="956">
                  <c:v>1750000</c:v>
                </c:pt>
                <c:pt idx="957">
                  <c:v>1980000</c:v>
                </c:pt>
                <c:pt idx="958">
                  <c:v>4600000</c:v>
                </c:pt>
                <c:pt idx="959">
                  <c:v>2300000</c:v>
                </c:pt>
                <c:pt idx="960">
                  <c:v>3500000</c:v>
                </c:pt>
                <c:pt idx="961">
                  <c:v>2700000</c:v>
                </c:pt>
                <c:pt idx="962">
                  <c:v>5500000</c:v>
                </c:pt>
                <c:pt idx="963">
                  <c:v>4300000</c:v>
                </c:pt>
                <c:pt idx="964">
                  <c:v>1350000</c:v>
                </c:pt>
                <c:pt idx="965">
                  <c:v>3649625</c:v>
                </c:pt>
                <c:pt idx="966">
                  <c:v>1500000</c:v>
                </c:pt>
                <c:pt idx="967">
                  <c:v>2650000</c:v>
                </c:pt>
                <c:pt idx="968">
                  <c:v>1900000</c:v>
                </c:pt>
                <c:pt idx="969">
                  <c:v>1950000</c:v>
                </c:pt>
                <c:pt idx="970">
                  <c:v>1450000</c:v>
                </c:pt>
                <c:pt idx="971">
                  <c:v>2500000</c:v>
                </c:pt>
                <c:pt idx="972">
                  <c:v>450000</c:v>
                </c:pt>
                <c:pt idx="973">
                  <c:v>1200000</c:v>
                </c:pt>
                <c:pt idx="974">
                  <c:v>2688000</c:v>
                </c:pt>
                <c:pt idx="975">
                  <c:v>2480000</c:v>
                </c:pt>
                <c:pt idx="976">
                  <c:v>675000</c:v>
                </c:pt>
                <c:pt idx="977">
                  <c:v>2711000</c:v>
                </c:pt>
                <c:pt idx="978">
                  <c:v>1650000</c:v>
                </c:pt>
                <c:pt idx="979">
                  <c:v>790000</c:v>
                </c:pt>
                <c:pt idx="980">
                  <c:v>1069547</c:v>
                </c:pt>
                <c:pt idx="981">
                  <c:v>881626</c:v>
                </c:pt>
                <c:pt idx="982">
                  <c:v>1233062</c:v>
                </c:pt>
                <c:pt idx="983">
                  <c:v>873479</c:v>
                </c:pt>
                <c:pt idx="984">
                  <c:v>1789000</c:v>
                </c:pt>
                <c:pt idx="985">
                  <c:v>6106578</c:v>
                </c:pt>
                <c:pt idx="986">
                  <c:v>700000</c:v>
                </c:pt>
                <c:pt idx="987">
                  <c:v>4200000</c:v>
                </c:pt>
                <c:pt idx="988">
                  <c:v>90000</c:v>
                </c:pt>
                <c:pt idx="989">
                  <c:v>1550000</c:v>
                </c:pt>
                <c:pt idx="990">
                  <c:v>3550000</c:v>
                </c:pt>
                <c:pt idx="991">
                  <c:v>1565600</c:v>
                </c:pt>
                <c:pt idx="992">
                  <c:v>1100000</c:v>
                </c:pt>
                <c:pt idx="993">
                  <c:v>4000000</c:v>
                </c:pt>
                <c:pt idx="994">
                  <c:v>3300000</c:v>
                </c:pt>
                <c:pt idx="995">
                  <c:v>3850000</c:v>
                </c:pt>
                <c:pt idx="996">
                  <c:v>1680000</c:v>
                </c:pt>
                <c:pt idx="997">
                  <c:v>4350000</c:v>
                </c:pt>
                <c:pt idx="998">
                  <c:v>235000</c:v>
                </c:pt>
                <c:pt idx="999">
                  <c:v>2838000</c:v>
                </c:pt>
                <c:pt idx="1000">
                  <c:v>4250000</c:v>
                </c:pt>
                <c:pt idx="1001">
                  <c:v>9000000</c:v>
                </c:pt>
                <c:pt idx="1002">
                  <c:v>1800000</c:v>
                </c:pt>
                <c:pt idx="1003">
                  <c:v>1560000</c:v>
                </c:pt>
                <c:pt idx="1004">
                  <c:v>224928</c:v>
                </c:pt>
                <c:pt idx="1005">
                  <c:v>160000</c:v>
                </c:pt>
                <c:pt idx="1006">
                  <c:v>4550000</c:v>
                </c:pt>
                <c:pt idx="1007">
                  <c:v>1120000</c:v>
                </c:pt>
                <c:pt idx="1008">
                  <c:v>4000000</c:v>
                </c:pt>
                <c:pt idx="1009">
                  <c:v>8157000</c:v>
                </c:pt>
                <c:pt idx="1010">
                  <c:v>4800000</c:v>
                </c:pt>
                <c:pt idx="1011">
                  <c:v>2300000</c:v>
                </c:pt>
                <c:pt idx="1012">
                  <c:v>3855000</c:v>
                </c:pt>
                <c:pt idx="1013">
                  <c:v>3500000</c:v>
                </c:pt>
                <c:pt idx="1014">
                  <c:v>1440000</c:v>
                </c:pt>
                <c:pt idx="1015">
                  <c:v>2838367</c:v>
                </c:pt>
                <c:pt idx="1016">
                  <c:v>185000</c:v>
                </c:pt>
                <c:pt idx="1017">
                  <c:v>2300000</c:v>
                </c:pt>
                <c:pt idx="1018">
                  <c:v>4700000</c:v>
                </c:pt>
                <c:pt idx="1019">
                  <c:v>264600</c:v>
                </c:pt>
                <c:pt idx="1020">
                  <c:v>2400000</c:v>
                </c:pt>
                <c:pt idx="1021">
                  <c:v>321860</c:v>
                </c:pt>
                <c:pt idx="1022">
                  <c:v>4000000</c:v>
                </c:pt>
                <c:pt idx="1023">
                  <c:v>1150000</c:v>
                </c:pt>
                <c:pt idx="1024">
                  <c:v>2200000</c:v>
                </c:pt>
                <c:pt idx="1025">
                  <c:v>4700000</c:v>
                </c:pt>
                <c:pt idx="1026">
                  <c:v>4900000</c:v>
                </c:pt>
                <c:pt idx="1027">
                  <c:v>715000</c:v>
                </c:pt>
                <c:pt idx="1028">
                  <c:v>3500000</c:v>
                </c:pt>
                <c:pt idx="1029">
                  <c:v>5000000</c:v>
                </c:pt>
                <c:pt idx="1030">
                  <c:v>750000</c:v>
                </c:pt>
                <c:pt idx="1031">
                  <c:v>715000</c:v>
                </c:pt>
                <c:pt idx="1032">
                  <c:v>650000</c:v>
                </c:pt>
                <c:pt idx="1033">
                  <c:v>4700000</c:v>
                </c:pt>
                <c:pt idx="1034">
                  <c:v>5600000</c:v>
                </c:pt>
                <c:pt idx="1035">
                  <c:v>1350000</c:v>
                </c:pt>
                <c:pt idx="1036">
                  <c:v>1200000</c:v>
                </c:pt>
                <c:pt idx="1037">
                  <c:v>3300000</c:v>
                </c:pt>
                <c:pt idx="1038">
                  <c:v>4100000</c:v>
                </c:pt>
                <c:pt idx="1039">
                  <c:v>4461888</c:v>
                </c:pt>
                <c:pt idx="1040">
                  <c:v>2268000</c:v>
                </c:pt>
                <c:pt idx="1041">
                  <c:v>1475000</c:v>
                </c:pt>
                <c:pt idx="1042">
                  <c:v>3200000</c:v>
                </c:pt>
                <c:pt idx="1043">
                  <c:v>1350000</c:v>
                </c:pt>
                <c:pt idx="1044">
                  <c:v>1400000</c:v>
                </c:pt>
                <c:pt idx="1045">
                  <c:v>1268750</c:v>
                </c:pt>
                <c:pt idx="1046">
                  <c:v>938100</c:v>
                </c:pt>
                <c:pt idx="1047">
                  <c:v>4000000</c:v>
                </c:pt>
                <c:pt idx="1048">
                  <c:v>3000000</c:v>
                </c:pt>
                <c:pt idx="1049">
                  <c:v>3000000</c:v>
                </c:pt>
                <c:pt idx="1050">
                  <c:v>7000000</c:v>
                </c:pt>
                <c:pt idx="1051">
                  <c:v>3300000</c:v>
                </c:pt>
                <c:pt idx="1052">
                  <c:v>4700000</c:v>
                </c:pt>
                <c:pt idx="1053">
                  <c:v>1085000</c:v>
                </c:pt>
                <c:pt idx="1054">
                  <c:v>1312500</c:v>
                </c:pt>
                <c:pt idx="1055">
                  <c:v>2000000</c:v>
                </c:pt>
                <c:pt idx="1056">
                  <c:v>1640000</c:v>
                </c:pt>
                <c:pt idx="1057">
                  <c:v>3450000</c:v>
                </c:pt>
                <c:pt idx="1058">
                  <c:v>4500000</c:v>
                </c:pt>
                <c:pt idx="1059">
                  <c:v>6050000</c:v>
                </c:pt>
                <c:pt idx="1060">
                  <c:v>1150000</c:v>
                </c:pt>
                <c:pt idx="1061">
                  <c:v>2500000</c:v>
                </c:pt>
                <c:pt idx="1062">
                  <c:v>2700000</c:v>
                </c:pt>
                <c:pt idx="1063">
                  <c:v>1360000</c:v>
                </c:pt>
                <c:pt idx="1064">
                  <c:v>1750000</c:v>
                </c:pt>
                <c:pt idx="1065">
                  <c:v>4000000</c:v>
                </c:pt>
                <c:pt idx="1066">
                  <c:v>650000</c:v>
                </c:pt>
                <c:pt idx="1067">
                  <c:v>4700000</c:v>
                </c:pt>
                <c:pt idx="1068">
                  <c:v>2682000</c:v>
                </c:pt>
                <c:pt idx="1069">
                  <c:v>3200000</c:v>
                </c:pt>
                <c:pt idx="1070">
                  <c:v>1600000</c:v>
                </c:pt>
                <c:pt idx="1071">
                  <c:v>1800000</c:v>
                </c:pt>
                <c:pt idx="1072">
                  <c:v>1800000</c:v>
                </c:pt>
                <c:pt idx="1073">
                  <c:v>1775000</c:v>
                </c:pt>
                <c:pt idx="1074">
                  <c:v>1800000</c:v>
                </c:pt>
                <c:pt idx="1075">
                  <c:v>1900000</c:v>
                </c:pt>
                <c:pt idx="1076">
                  <c:v>216000</c:v>
                </c:pt>
                <c:pt idx="1077">
                  <c:v>2800000</c:v>
                </c:pt>
                <c:pt idx="1078">
                  <c:v>1200000</c:v>
                </c:pt>
                <c:pt idx="1079">
                  <c:v>1400000</c:v>
                </c:pt>
                <c:pt idx="1080">
                  <c:v>1990000</c:v>
                </c:pt>
                <c:pt idx="1081">
                  <c:v>2100000</c:v>
                </c:pt>
                <c:pt idx="1082">
                  <c:v>3500000</c:v>
                </c:pt>
                <c:pt idx="1083">
                  <c:v>2100000</c:v>
                </c:pt>
                <c:pt idx="1084">
                  <c:v>1650000</c:v>
                </c:pt>
                <c:pt idx="1085">
                  <c:v>2550000</c:v>
                </c:pt>
                <c:pt idx="1086">
                  <c:v>2250000</c:v>
                </c:pt>
                <c:pt idx="1087">
                  <c:v>1200000</c:v>
                </c:pt>
                <c:pt idx="1088">
                  <c:v>2700000</c:v>
                </c:pt>
                <c:pt idx="1089">
                  <c:v>2700000</c:v>
                </c:pt>
                <c:pt idx="1090">
                  <c:v>925000</c:v>
                </c:pt>
                <c:pt idx="1091">
                  <c:v>3600000</c:v>
                </c:pt>
                <c:pt idx="1092">
                  <c:v>1700000</c:v>
                </c:pt>
                <c:pt idx="1093">
                  <c:v>2800000</c:v>
                </c:pt>
                <c:pt idx="1094">
                  <c:v>4700000</c:v>
                </c:pt>
                <c:pt idx="1095">
                  <c:v>153360</c:v>
                </c:pt>
                <c:pt idx="1096">
                  <c:v>2050000</c:v>
                </c:pt>
                <c:pt idx="1097">
                  <c:v>224000</c:v>
                </c:pt>
                <c:pt idx="1098">
                  <c:v>1287900</c:v>
                </c:pt>
                <c:pt idx="1099">
                  <c:v>2666000</c:v>
                </c:pt>
                <c:pt idx="1100">
                  <c:v>1014700</c:v>
                </c:pt>
                <c:pt idx="1101">
                  <c:v>1700000</c:v>
                </c:pt>
                <c:pt idx="1102">
                  <c:v>2650000</c:v>
                </c:pt>
                <c:pt idx="1103">
                  <c:v>2050000</c:v>
                </c:pt>
                <c:pt idx="1104">
                  <c:v>2750000</c:v>
                </c:pt>
                <c:pt idx="1105">
                  <c:v>2500000</c:v>
                </c:pt>
                <c:pt idx="1106">
                  <c:v>2250000</c:v>
                </c:pt>
                <c:pt idx="1107">
                  <c:v>1463000</c:v>
                </c:pt>
                <c:pt idx="1108">
                  <c:v>3424504</c:v>
                </c:pt>
                <c:pt idx="1109">
                  <c:v>1674999</c:v>
                </c:pt>
                <c:pt idx="1110">
                  <c:v>750000</c:v>
                </c:pt>
                <c:pt idx="1111">
                  <c:v>3150000</c:v>
                </c:pt>
                <c:pt idx="1112">
                  <c:v>4000000</c:v>
                </c:pt>
                <c:pt idx="1113">
                  <c:v>5404759</c:v>
                </c:pt>
                <c:pt idx="1114">
                  <c:v>13879879</c:v>
                </c:pt>
                <c:pt idx="1115">
                  <c:v>9571062</c:v>
                </c:pt>
                <c:pt idx="1116">
                  <c:v>8768262</c:v>
                </c:pt>
                <c:pt idx="1117">
                  <c:v>1500000</c:v>
                </c:pt>
                <c:pt idx="1118">
                  <c:v>650000</c:v>
                </c:pt>
                <c:pt idx="1119">
                  <c:v>1500000</c:v>
                </c:pt>
                <c:pt idx="1120">
                  <c:v>3350000</c:v>
                </c:pt>
                <c:pt idx="1121">
                  <c:v>3689000</c:v>
                </c:pt>
                <c:pt idx="1122">
                  <c:v>1500000</c:v>
                </c:pt>
                <c:pt idx="1123">
                  <c:v>880000</c:v>
                </c:pt>
                <c:pt idx="1124">
                  <c:v>1050000</c:v>
                </c:pt>
                <c:pt idx="1125">
                  <c:v>2746479</c:v>
                </c:pt>
                <c:pt idx="1126">
                  <c:v>1150000</c:v>
                </c:pt>
                <c:pt idx="1127">
                  <c:v>590000</c:v>
                </c:pt>
                <c:pt idx="1128">
                  <c:v>3497503</c:v>
                </c:pt>
                <c:pt idx="1129">
                  <c:v>6650000</c:v>
                </c:pt>
                <c:pt idx="1130">
                  <c:v>4600000</c:v>
                </c:pt>
                <c:pt idx="1131">
                  <c:v>2750000</c:v>
                </c:pt>
                <c:pt idx="1132">
                  <c:v>1300000</c:v>
                </c:pt>
                <c:pt idx="1133">
                  <c:v>420000</c:v>
                </c:pt>
                <c:pt idx="1134">
                  <c:v>1500000</c:v>
                </c:pt>
                <c:pt idx="1135">
                  <c:v>3500000</c:v>
                </c:pt>
                <c:pt idx="1136">
                  <c:v>863600</c:v>
                </c:pt>
                <c:pt idx="1137">
                  <c:v>2300000</c:v>
                </c:pt>
                <c:pt idx="1138">
                  <c:v>1500000</c:v>
                </c:pt>
                <c:pt idx="1139">
                  <c:v>2700000</c:v>
                </c:pt>
                <c:pt idx="1140">
                  <c:v>2400000</c:v>
                </c:pt>
                <c:pt idx="1141">
                  <c:v>4500000</c:v>
                </c:pt>
                <c:pt idx="1142">
                  <c:v>1500000</c:v>
                </c:pt>
                <c:pt idx="1143">
                  <c:v>2500000</c:v>
                </c:pt>
                <c:pt idx="1144">
                  <c:v>795000</c:v>
                </c:pt>
                <c:pt idx="1145">
                  <c:v>342225</c:v>
                </c:pt>
                <c:pt idx="1146">
                  <c:v>1230000</c:v>
                </c:pt>
                <c:pt idx="1147">
                  <c:v>1509000</c:v>
                </c:pt>
                <c:pt idx="1148">
                  <c:v>5980945</c:v>
                </c:pt>
                <c:pt idx="1149">
                  <c:v>4600000</c:v>
                </c:pt>
                <c:pt idx="1150">
                  <c:v>1700000</c:v>
                </c:pt>
                <c:pt idx="1151">
                  <c:v>2300000</c:v>
                </c:pt>
                <c:pt idx="1152">
                  <c:v>1350000</c:v>
                </c:pt>
                <c:pt idx="1153">
                  <c:v>3991000</c:v>
                </c:pt>
                <c:pt idx="1154">
                  <c:v>4900000</c:v>
                </c:pt>
                <c:pt idx="1155">
                  <c:v>4381000</c:v>
                </c:pt>
                <c:pt idx="1156">
                  <c:v>1650000</c:v>
                </c:pt>
                <c:pt idx="1157">
                  <c:v>8550000</c:v>
                </c:pt>
                <c:pt idx="1158">
                  <c:v>1292000</c:v>
                </c:pt>
                <c:pt idx="1159">
                  <c:v>1850000</c:v>
                </c:pt>
                <c:pt idx="1160">
                  <c:v>2850000</c:v>
                </c:pt>
                <c:pt idx="1161">
                  <c:v>1375000</c:v>
                </c:pt>
                <c:pt idx="1162">
                  <c:v>4250000</c:v>
                </c:pt>
                <c:pt idx="1163">
                  <c:v>1615000</c:v>
                </c:pt>
                <c:pt idx="1164">
                  <c:v>1639000</c:v>
                </c:pt>
                <c:pt idx="1165">
                  <c:v>2550000</c:v>
                </c:pt>
                <c:pt idx="1166">
                  <c:v>485000</c:v>
                </c:pt>
                <c:pt idx="1167">
                  <c:v>2675722</c:v>
                </c:pt>
                <c:pt idx="1168">
                  <c:v>4434000</c:v>
                </c:pt>
                <c:pt idx="1169">
                  <c:v>5800000</c:v>
                </c:pt>
                <c:pt idx="1170">
                  <c:v>3200000</c:v>
                </c:pt>
                <c:pt idx="1171">
                  <c:v>2000000</c:v>
                </c:pt>
                <c:pt idx="1172">
                  <c:v>4200000</c:v>
                </c:pt>
                <c:pt idx="1173">
                  <c:v>270000</c:v>
                </c:pt>
                <c:pt idx="1174">
                  <c:v>1800000</c:v>
                </c:pt>
                <c:pt idx="1175">
                  <c:v>160000</c:v>
                </c:pt>
                <c:pt idx="1176">
                  <c:v>3956000</c:v>
                </c:pt>
                <c:pt idx="1177">
                  <c:v>1650000</c:v>
                </c:pt>
                <c:pt idx="1178">
                  <c:v>250000</c:v>
                </c:pt>
                <c:pt idx="1179">
                  <c:v>2200000</c:v>
                </c:pt>
                <c:pt idx="1180">
                  <c:v>3200000</c:v>
                </c:pt>
                <c:pt idx="1181">
                  <c:v>450000</c:v>
                </c:pt>
                <c:pt idx="1182">
                  <c:v>3570000</c:v>
                </c:pt>
                <c:pt idx="1183">
                  <c:v>1342000</c:v>
                </c:pt>
                <c:pt idx="1184">
                  <c:v>165000</c:v>
                </c:pt>
                <c:pt idx="1185">
                  <c:v>3600000</c:v>
                </c:pt>
                <c:pt idx="1186">
                  <c:v>250000</c:v>
                </c:pt>
                <c:pt idx="1187">
                  <c:v>800000</c:v>
                </c:pt>
                <c:pt idx="1188">
                  <c:v>650000</c:v>
                </c:pt>
                <c:pt idx="1189">
                  <c:v>170000</c:v>
                </c:pt>
                <c:pt idx="1190">
                  <c:v>515000</c:v>
                </c:pt>
                <c:pt idx="1191">
                  <c:v>4000000</c:v>
                </c:pt>
                <c:pt idx="1192">
                  <c:v>5000000</c:v>
                </c:pt>
                <c:pt idx="1193">
                  <c:v>390000</c:v>
                </c:pt>
                <c:pt idx="1194">
                  <c:v>2650000</c:v>
                </c:pt>
                <c:pt idx="1195">
                  <c:v>2025000</c:v>
                </c:pt>
                <c:pt idx="1196">
                  <c:v>1700000</c:v>
                </c:pt>
                <c:pt idx="1197">
                  <c:v>440000</c:v>
                </c:pt>
                <c:pt idx="1198">
                  <c:v>600000</c:v>
                </c:pt>
                <c:pt idx="1199">
                  <c:v>600000</c:v>
                </c:pt>
                <c:pt idx="1200">
                  <c:v>279000</c:v>
                </c:pt>
                <c:pt idx="1201">
                  <c:v>5300000</c:v>
                </c:pt>
                <c:pt idx="1202">
                  <c:v>2800000</c:v>
                </c:pt>
                <c:pt idx="1203">
                  <c:v>950000</c:v>
                </c:pt>
                <c:pt idx="1204">
                  <c:v>250250</c:v>
                </c:pt>
                <c:pt idx="1205">
                  <c:v>2600000</c:v>
                </c:pt>
                <c:pt idx="1206">
                  <c:v>850000</c:v>
                </c:pt>
                <c:pt idx="1207">
                  <c:v>850000</c:v>
                </c:pt>
                <c:pt idx="1208">
                  <c:v>387504</c:v>
                </c:pt>
                <c:pt idx="1209">
                  <c:v>179388</c:v>
                </c:pt>
                <c:pt idx="1210">
                  <c:v>1225013</c:v>
                </c:pt>
                <c:pt idx="1211">
                  <c:v>1217932</c:v>
                </c:pt>
                <c:pt idx="1212">
                  <c:v>250100</c:v>
                </c:pt>
                <c:pt idx="1213">
                  <c:v>4500000</c:v>
                </c:pt>
                <c:pt idx="1214">
                  <c:v>1150000</c:v>
                </c:pt>
                <c:pt idx="1215">
                  <c:v>5500000</c:v>
                </c:pt>
                <c:pt idx="1216">
                  <c:v>4321801</c:v>
                </c:pt>
                <c:pt idx="1217">
                  <c:v>3100000</c:v>
                </c:pt>
                <c:pt idx="1218">
                  <c:v>1176000</c:v>
                </c:pt>
                <c:pt idx="1219">
                  <c:v>7750000</c:v>
                </c:pt>
                <c:pt idx="1220">
                  <c:v>1300000</c:v>
                </c:pt>
                <c:pt idx="1221">
                  <c:v>1800000</c:v>
                </c:pt>
                <c:pt idx="1222">
                  <c:v>350000</c:v>
                </c:pt>
                <c:pt idx="1223">
                  <c:v>312000</c:v>
                </c:pt>
                <c:pt idx="1224">
                  <c:v>453000</c:v>
                </c:pt>
                <c:pt idx="1225">
                  <c:v>2200000</c:v>
                </c:pt>
                <c:pt idx="1226">
                  <c:v>350000</c:v>
                </c:pt>
                <c:pt idx="1227">
                  <c:v>1150000</c:v>
                </c:pt>
                <c:pt idx="1228">
                  <c:v>4754500</c:v>
                </c:pt>
                <c:pt idx="1229">
                  <c:v>1073859</c:v>
                </c:pt>
                <c:pt idx="1230">
                  <c:v>1069547</c:v>
                </c:pt>
                <c:pt idx="1231">
                  <c:v>1233062</c:v>
                </c:pt>
                <c:pt idx="1232">
                  <c:v>3084500</c:v>
                </c:pt>
                <c:pt idx="1233">
                  <c:v>2850000</c:v>
                </c:pt>
                <c:pt idx="1234">
                  <c:v>2700000</c:v>
                </c:pt>
                <c:pt idx="1235">
                  <c:v>3600000</c:v>
                </c:pt>
                <c:pt idx="1236">
                  <c:v>787000</c:v>
                </c:pt>
                <c:pt idx="1237">
                  <c:v>3200000</c:v>
                </c:pt>
                <c:pt idx="1238">
                  <c:v>3200000</c:v>
                </c:pt>
                <c:pt idx="1239">
                  <c:v>6200000</c:v>
                </c:pt>
                <c:pt idx="1240">
                  <c:v>1400000</c:v>
                </c:pt>
                <c:pt idx="1241">
                  <c:v>650000</c:v>
                </c:pt>
                <c:pt idx="1242">
                  <c:v>1200000</c:v>
                </c:pt>
                <c:pt idx="1243">
                  <c:v>1650000</c:v>
                </c:pt>
                <c:pt idx="1244">
                  <c:v>3100000</c:v>
                </c:pt>
                <c:pt idx="1245">
                  <c:v>2850000</c:v>
                </c:pt>
                <c:pt idx="1246">
                  <c:v>120000</c:v>
                </c:pt>
                <c:pt idx="1247">
                  <c:v>1800000</c:v>
                </c:pt>
                <c:pt idx="1248">
                  <c:v>1650000</c:v>
                </c:pt>
                <c:pt idx="1249">
                  <c:v>2700000</c:v>
                </c:pt>
                <c:pt idx="1250">
                  <c:v>2200000</c:v>
                </c:pt>
                <c:pt idx="1251">
                  <c:v>2050000</c:v>
                </c:pt>
                <c:pt idx="1252">
                  <c:v>4000000</c:v>
                </c:pt>
                <c:pt idx="1253">
                  <c:v>170200</c:v>
                </c:pt>
                <c:pt idx="1254">
                  <c:v>1706000</c:v>
                </c:pt>
                <c:pt idx="1255">
                  <c:v>3000000</c:v>
                </c:pt>
                <c:pt idx="1256">
                  <c:v>3250000</c:v>
                </c:pt>
                <c:pt idx="1257">
                  <c:v>3550000</c:v>
                </c:pt>
                <c:pt idx="1258">
                  <c:v>4250000</c:v>
                </c:pt>
                <c:pt idx="1259">
                  <c:v>4800000</c:v>
                </c:pt>
                <c:pt idx="1260">
                  <c:v>1650000</c:v>
                </c:pt>
                <c:pt idx="1261">
                  <c:v>4000000</c:v>
                </c:pt>
                <c:pt idx="1262">
                  <c:v>1970000</c:v>
                </c:pt>
                <c:pt idx="1263">
                  <c:v>3000000</c:v>
                </c:pt>
                <c:pt idx="1264">
                  <c:v>140000</c:v>
                </c:pt>
                <c:pt idx="1265">
                  <c:v>2350000</c:v>
                </c:pt>
                <c:pt idx="1266">
                  <c:v>2100000</c:v>
                </c:pt>
                <c:pt idx="1267">
                  <c:v>200000</c:v>
                </c:pt>
                <c:pt idx="1268">
                  <c:v>233800</c:v>
                </c:pt>
                <c:pt idx="1269">
                  <c:v>2249100</c:v>
                </c:pt>
                <c:pt idx="1270">
                  <c:v>650000</c:v>
                </c:pt>
                <c:pt idx="1271">
                  <c:v>380000</c:v>
                </c:pt>
                <c:pt idx="1272">
                  <c:v>912000</c:v>
                </c:pt>
                <c:pt idx="1273">
                  <c:v>1054000</c:v>
                </c:pt>
                <c:pt idx="1274">
                  <c:v>912000</c:v>
                </c:pt>
                <c:pt idx="1275">
                  <c:v>1500000</c:v>
                </c:pt>
                <c:pt idx="1276">
                  <c:v>1550000</c:v>
                </c:pt>
                <c:pt idx="1277">
                  <c:v>2228000</c:v>
                </c:pt>
                <c:pt idx="1278">
                  <c:v>2548000</c:v>
                </c:pt>
                <c:pt idx="1279">
                  <c:v>6800000</c:v>
                </c:pt>
                <c:pt idx="1280">
                  <c:v>2800000</c:v>
                </c:pt>
                <c:pt idx="1281">
                  <c:v>3160000</c:v>
                </c:pt>
                <c:pt idx="1282">
                  <c:v>560000</c:v>
                </c:pt>
                <c:pt idx="1283">
                  <c:v>3750000</c:v>
                </c:pt>
                <c:pt idx="1284">
                  <c:v>1925000</c:v>
                </c:pt>
                <c:pt idx="1285">
                  <c:v>360000</c:v>
                </c:pt>
                <c:pt idx="1286">
                  <c:v>496000</c:v>
                </c:pt>
                <c:pt idx="1287">
                  <c:v>190000</c:v>
                </c:pt>
                <c:pt idx="1288">
                  <c:v>1605500</c:v>
                </c:pt>
                <c:pt idx="1289">
                  <c:v>973500</c:v>
                </c:pt>
                <c:pt idx="1290">
                  <c:v>2200000</c:v>
                </c:pt>
                <c:pt idx="1291">
                  <c:v>670000</c:v>
                </c:pt>
                <c:pt idx="1292">
                  <c:v>750000</c:v>
                </c:pt>
                <c:pt idx="1293">
                  <c:v>6700000</c:v>
                </c:pt>
                <c:pt idx="1294">
                  <c:v>387000</c:v>
                </c:pt>
                <c:pt idx="1295">
                  <c:v>7691239</c:v>
                </c:pt>
                <c:pt idx="1296">
                  <c:v>2500000</c:v>
                </c:pt>
                <c:pt idx="1297">
                  <c:v>5750000</c:v>
                </c:pt>
                <c:pt idx="1298">
                  <c:v>3143614</c:v>
                </c:pt>
                <c:pt idx="1299">
                  <c:v>210000</c:v>
                </c:pt>
                <c:pt idx="1300">
                  <c:v>1901566</c:v>
                </c:pt>
                <c:pt idx="1301">
                  <c:v>3300555</c:v>
                </c:pt>
                <c:pt idx="1302">
                  <c:v>4900000</c:v>
                </c:pt>
                <c:pt idx="1303">
                  <c:v>5100000</c:v>
                </c:pt>
                <c:pt idx="1304">
                  <c:v>1050000</c:v>
                </c:pt>
                <c:pt idx="1305">
                  <c:v>1410000</c:v>
                </c:pt>
                <c:pt idx="1306">
                  <c:v>2200000</c:v>
                </c:pt>
                <c:pt idx="1307">
                  <c:v>2850000</c:v>
                </c:pt>
                <c:pt idx="1308">
                  <c:v>1650000</c:v>
                </c:pt>
                <c:pt idx="1309">
                  <c:v>4500000</c:v>
                </c:pt>
                <c:pt idx="1310">
                  <c:v>190000</c:v>
                </c:pt>
                <c:pt idx="1311">
                  <c:v>2100000</c:v>
                </c:pt>
                <c:pt idx="1312">
                  <c:v>2773000</c:v>
                </c:pt>
                <c:pt idx="1313">
                  <c:v>3190000</c:v>
                </c:pt>
                <c:pt idx="1314">
                  <c:v>3084500</c:v>
                </c:pt>
                <c:pt idx="1315">
                  <c:v>1265000</c:v>
                </c:pt>
                <c:pt idx="1316">
                  <c:v>2150000</c:v>
                </c:pt>
                <c:pt idx="1317">
                  <c:v>1272000</c:v>
                </c:pt>
                <c:pt idx="1318">
                  <c:v>1440000</c:v>
                </c:pt>
                <c:pt idx="1319">
                  <c:v>4800000</c:v>
                </c:pt>
                <c:pt idx="1320">
                  <c:v>4108000</c:v>
                </c:pt>
                <c:pt idx="1321">
                  <c:v>1700000</c:v>
                </c:pt>
                <c:pt idx="1322">
                  <c:v>1750000</c:v>
                </c:pt>
                <c:pt idx="1323">
                  <c:v>480000</c:v>
                </c:pt>
                <c:pt idx="1324">
                  <c:v>2550000</c:v>
                </c:pt>
                <c:pt idx="1325">
                  <c:v>850000</c:v>
                </c:pt>
                <c:pt idx="1326">
                  <c:v>1950000</c:v>
                </c:pt>
                <c:pt idx="1327">
                  <c:v>6800000</c:v>
                </c:pt>
                <c:pt idx="1328">
                  <c:v>4550000</c:v>
                </c:pt>
                <c:pt idx="1329">
                  <c:v>1425000</c:v>
                </c:pt>
                <c:pt idx="1330">
                  <c:v>2600000</c:v>
                </c:pt>
                <c:pt idx="1331">
                  <c:v>3220000</c:v>
                </c:pt>
                <c:pt idx="1332">
                  <c:v>1300000</c:v>
                </c:pt>
                <c:pt idx="1333">
                  <c:v>3500000</c:v>
                </c:pt>
                <c:pt idx="1334">
                  <c:v>1286095</c:v>
                </c:pt>
                <c:pt idx="1335">
                  <c:v>1272875</c:v>
                </c:pt>
                <c:pt idx="1336">
                  <c:v>3084500</c:v>
                </c:pt>
                <c:pt idx="1337">
                  <c:v>2000000</c:v>
                </c:pt>
                <c:pt idx="1338">
                  <c:v>4500000</c:v>
                </c:pt>
                <c:pt idx="1339">
                  <c:v>2350500</c:v>
                </c:pt>
                <c:pt idx="1340">
                  <c:v>2200000</c:v>
                </c:pt>
                <c:pt idx="1341">
                  <c:v>550000</c:v>
                </c:pt>
                <c:pt idx="1342">
                  <c:v>4000000</c:v>
                </c:pt>
                <c:pt idx="1343">
                  <c:v>3200000</c:v>
                </c:pt>
                <c:pt idx="1344">
                  <c:v>1600000</c:v>
                </c:pt>
                <c:pt idx="1345">
                  <c:v>5000000</c:v>
                </c:pt>
                <c:pt idx="1346">
                  <c:v>700000</c:v>
                </c:pt>
                <c:pt idx="1347">
                  <c:v>4100000</c:v>
                </c:pt>
                <c:pt idx="1348">
                  <c:v>4700000</c:v>
                </c:pt>
                <c:pt idx="1349">
                  <c:v>1850000</c:v>
                </c:pt>
                <c:pt idx="1350">
                  <c:v>800000</c:v>
                </c:pt>
                <c:pt idx="1351">
                  <c:v>1800000</c:v>
                </c:pt>
                <c:pt idx="1352">
                  <c:v>5500000</c:v>
                </c:pt>
                <c:pt idx="1353">
                  <c:v>5500000</c:v>
                </c:pt>
                <c:pt idx="1354">
                  <c:v>550000</c:v>
                </c:pt>
                <c:pt idx="1355">
                  <c:v>2300000</c:v>
                </c:pt>
                <c:pt idx="1356">
                  <c:v>360000</c:v>
                </c:pt>
                <c:pt idx="1357">
                  <c:v>349999</c:v>
                </c:pt>
                <c:pt idx="1358">
                  <c:v>908000</c:v>
                </c:pt>
                <c:pt idx="1359">
                  <c:v>1600000</c:v>
                </c:pt>
                <c:pt idx="1360">
                  <c:v>875000</c:v>
                </c:pt>
                <c:pt idx="1361">
                  <c:v>5300000</c:v>
                </c:pt>
                <c:pt idx="1362">
                  <c:v>2200000</c:v>
                </c:pt>
                <c:pt idx="1363">
                  <c:v>2800000</c:v>
                </c:pt>
                <c:pt idx="1364">
                  <c:v>1250000</c:v>
                </c:pt>
                <c:pt idx="1365">
                  <c:v>2103321</c:v>
                </c:pt>
                <c:pt idx="1366">
                  <c:v>4000000</c:v>
                </c:pt>
                <c:pt idx="1367">
                  <c:v>1550000</c:v>
                </c:pt>
                <c:pt idx="1368">
                  <c:v>785000</c:v>
                </c:pt>
                <c:pt idx="1369">
                  <c:v>320000</c:v>
                </c:pt>
                <c:pt idx="1370">
                  <c:v>3000000</c:v>
                </c:pt>
                <c:pt idx="1371">
                  <c:v>275000</c:v>
                </c:pt>
                <c:pt idx="1372">
                  <c:v>2256000</c:v>
                </c:pt>
                <c:pt idx="1373">
                  <c:v>3600000</c:v>
                </c:pt>
                <c:pt idx="1374">
                  <c:v>2200000</c:v>
                </c:pt>
                <c:pt idx="1375">
                  <c:v>1936540</c:v>
                </c:pt>
                <c:pt idx="1376">
                  <c:v>5800000</c:v>
                </c:pt>
                <c:pt idx="1377">
                  <c:v>2300000</c:v>
                </c:pt>
                <c:pt idx="1378">
                  <c:v>3000000</c:v>
                </c:pt>
                <c:pt idx="1379">
                  <c:v>3150000</c:v>
                </c:pt>
                <c:pt idx="1380">
                  <c:v>3200000</c:v>
                </c:pt>
                <c:pt idx="1381">
                  <c:v>3350000</c:v>
                </c:pt>
                <c:pt idx="1382">
                  <c:v>992000</c:v>
                </c:pt>
                <c:pt idx="1383">
                  <c:v>3900000</c:v>
                </c:pt>
                <c:pt idx="1384">
                  <c:v>1150000</c:v>
                </c:pt>
                <c:pt idx="1385">
                  <c:v>3000000</c:v>
                </c:pt>
                <c:pt idx="1386">
                  <c:v>1600000</c:v>
                </c:pt>
                <c:pt idx="1387">
                  <c:v>4000000</c:v>
                </c:pt>
                <c:pt idx="1388">
                  <c:v>1837000</c:v>
                </c:pt>
                <c:pt idx="1389">
                  <c:v>550000</c:v>
                </c:pt>
                <c:pt idx="1390">
                  <c:v>1415000</c:v>
                </c:pt>
                <c:pt idx="1391">
                  <c:v>1600000</c:v>
                </c:pt>
                <c:pt idx="1392">
                  <c:v>3500000</c:v>
                </c:pt>
                <c:pt idx="1393">
                  <c:v>3300000</c:v>
                </c:pt>
                <c:pt idx="1394">
                  <c:v>753609</c:v>
                </c:pt>
                <c:pt idx="1395">
                  <c:v>1400000</c:v>
                </c:pt>
                <c:pt idx="1396">
                  <c:v>1470000</c:v>
                </c:pt>
                <c:pt idx="1397">
                  <c:v>2500000</c:v>
                </c:pt>
                <c:pt idx="1398">
                  <c:v>1486000</c:v>
                </c:pt>
                <c:pt idx="1399">
                  <c:v>2000000</c:v>
                </c:pt>
                <c:pt idx="1400">
                  <c:v>1526332</c:v>
                </c:pt>
                <c:pt idx="1401">
                  <c:v>1790112</c:v>
                </c:pt>
                <c:pt idx="1402">
                  <c:v>982600</c:v>
                </c:pt>
                <c:pt idx="1403">
                  <c:v>1350000</c:v>
                </c:pt>
                <c:pt idx="1404">
                  <c:v>2200000</c:v>
                </c:pt>
                <c:pt idx="1405">
                  <c:v>1650000</c:v>
                </c:pt>
                <c:pt idx="1406">
                  <c:v>1550000</c:v>
                </c:pt>
                <c:pt idx="1407">
                  <c:v>4800000</c:v>
                </c:pt>
                <c:pt idx="1408">
                  <c:v>850000</c:v>
                </c:pt>
                <c:pt idx="1409">
                  <c:v>2700000</c:v>
                </c:pt>
                <c:pt idx="1410">
                  <c:v>2000000</c:v>
                </c:pt>
                <c:pt idx="1411">
                  <c:v>1600000</c:v>
                </c:pt>
                <c:pt idx="1412">
                  <c:v>165000</c:v>
                </c:pt>
                <c:pt idx="1413">
                  <c:v>1600000</c:v>
                </c:pt>
                <c:pt idx="1414">
                  <c:v>900000</c:v>
                </c:pt>
                <c:pt idx="1415">
                  <c:v>1620000</c:v>
                </c:pt>
                <c:pt idx="1416">
                  <c:v>1840000</c:v>
                </c:pt>
                <c:pt idx="1417">
                  <c:v>2850000</c:v>
                </c:pt>
                <c:pt idx="1418">
                  <c:v>1500000</c:v>
                </c:pt>
                <c:pt idx="1419">
                  <c:v>2750000</c:v>
                </c:pt>
                <c:pt idx="1420">
                  <c:v>1600000</c:v>
                </c:pt>
                <c:pt idx="1421">
                  <c:v>2650000</c:v>
                </c:pt>
                <c:pt idx="1422">
                  <c:v>3340000</c:v>
                </c:pt>
                <c:pt idx="1423">
                  <c:v>285000</c:v>
                </c:pt>
                <c:pt idx="1424">
                  <c:v>1200000</c:v>
                </c:pt>
                <c:pt idx="1425">
                  <c:v>1500000</c:v>
                </c:pt>
                <c:pt idx="1426">
                  <c:v>3500000</c:v>
                </c:pt>
                <c:pt idx="1427">
                  <c:v>4750000</c:v>
                </c:pt>
                <c:pt idx="1428">
                  <c:v>1450000</c:v>
                </c:pt>
                <c:pt idx="1429">
                  <c:v>850000</c:v>
                </c:pt>
                <c:pt idx="1430">
                  <c:v>2215000</c:v>
                </c:pt>
                <c:pt idx="1431">
                  <c:v>4000000</c:v>
                </c:pt>
                <c:pt idx="1432">
                  <c:v>3020000</c:v>
                </c:pt>
                <c:pt idx="1433">
                  <c:v>1750000</c:v>
                </c:pt>
                <c:pt idx="1434">
                  <c:v>2700000</c:v>
                </c:pt>
                <c:pt idx="1435">
                  <c:v>375000</c:v>
                </c:pt>
                <c:pt idx="1436">
                  <c:v>2300000</c:v>
                </c:pt>
                <c:pt idx="1437">
                  <c:v>2920000</c:v>
                </c:pt>
                <c:pt idx="1438">
                  <c:v>3015000</c:v>
                </c:pt>
                <c:pt idx="1439">
                  <c:v>3000000</c:v>
                </c:pt>
                <c:pt idx="1440">
                  <c:v>2000000</c:v>
                </c:pt>
                <c:pt idx="1441">
                  <c:v>690000</c:v>
                </c:pt>
                <c:pt idx="1442">
                  <c:v>1680000</c:v>
                </c:pt>
                <c:pt idx="1443">
                  <c:v>3450000</c:v>
                </c:pt>
                <c:pt idx="1444">
                  <c:v>6100000</c:v>
                </c:pt>
                <c:pt idx="1445">
                  <c:v>2000000</c:v>
                </c:pt>
                <c:pt idx="1446">
                  <c:v>2500000</c:v>
                </c:pt>
                <c:pt idx="1447">
                  <c:v>1900000</c:v>
                </c:pt>
                <c:pt idx="1448">
                  <c:v>3250000</c:v>
                </c:pt>
                <c:pt idx="1449">
                  <c:v>2350000</c:v>
                </c:pt>
                <c:pt idx="1450">
                  <c:v>3500000</c:v>
                </c:pt>
                <c:pt idx="1451">
                  <c:v>1800000</c:v>
                </c:pt>
                <c:pt idx="1452">
                  <c:v>70000</c:v>
                </c:pt>
                <c:pt idx="1453">
                  <c:v>3750000</c:v>
                </c:pt>
                <c:pt idx="1454">
                  <c:v>2500000</c:v>
                </c:pt>
                <c:pt idx="1455">
                  <c:v>960000</c:v>
                </c:pt>
                <c:pt idx="1456">
                  <c:v>3375000</c:v>
                </c:pt>
                <c:pt idx="1457">
                  <c:v>2770000</c:v>
                </c:pt>
                <c:pt idx="1458">
                  <c:v>4450000</c:v>
                </c:pt>
                <c:pt idx="1459">
                  <c:v>2576000</c:v>
                </c:pt>
                <c:pt idx="1460">
                  <c:v>1861090</c:v>
                </c:pt>
                <c:pt idx="1461">
                  <c:v>2235800</c:v>
                </c:pt>
                <c:pt idx="1462">
                  <c:v>1500000</c:v>
                </c:pt>
                <c:pt idx="1463">
                  <c:v>1650000</c:v>
                </c:pt>
                <c:pt idx="1464">
                  <c:v>1280000</c:v>
                </c:pt>
                <c:pt idx="1465">
                  <c:v>500000</c:v>
                </c:pt>
                <c:pt idx="1466">
                  <c:v>1050000</c:v>
                </c:pt>
                <c:pt idx="1467">
                  <c:v>1340714</c:v>
                </c:pt>
                <c:pt idx="1468">
                  <c:v>1322666</c:v>
                </c:pt>
                <c:pt idx="1469">
                  <c:v>1305981</c:v>
                </c:pt>
                <c:pt idx="1470">
                  <c:v>1907642</c:v>
                </c:pt>
                <c:pt idx="1471">
                  <c:v>2500000</c:v>
                </c:pt>
                <c:pt idx="1472">
                  <c:v>2300000</c:v>
                </c:pt>
                <c:pt idx="1473">
                  <c:v>1700000</c:v>
                </c:pt>
                <c:pt idx="1474">
                  <c:v>2400000</c:v>
                </c:pt>
                <c:pt idx="1475">
                  <c:v>3341800</c:v>
                </c:pt>
                <c:pt idx="1476">
                  <c:v>700000</c:v>
                </c:pt>
                <c:pt idx="1477">
                  <c:v>2849000</c:v>
                </c:pt>
                <c:pt idx="1478">
                  <c:v>175000</c:v>
                </c:pt>
                <c:pt idx="1479">
                  <c:v>3350000</c:v>
                </c:pt>
                <c:pt idx="1480">
                  <c:v>2977700</c:v>
                </c:pt>
                <c:pt idx="1481">
                  <c:v>4269375</c:v>
                </c:pt>
                <c:pt idx="1482">
                  <c:v>3635500</c:v>
                </c:pt>
                <c:pt idx="1483">
                  <c:v>4250000</c:v>
                </c:pt>
                <c:pt idx="1484">
                  <c:v>920000</c:v>
                </c:pt>
                <c:pt idx="1485">
                  <c:v>3344440</c:v>
                </c:pt>
                <c:pt idx="1486">
                  <c:v>2450000</c:v>
                </c:pt>
                <c:pt idx="1487">
                  <c:v>3500000</c:v>
                </c:pt>
                <c:pt idx="1488">
                  <c:v>3033954</c:v>
                </c:pt>
                <c:pt idx="1489">
                  <c:v>760000</c:v>
                </c:pt>
                <c:pt idx="1490">
                  <c:v>1470000</c:v>
                </c:pt>
                <c:pt idx="1491">
                  <c:v>2454000</c:v>
                </c:pt>
                <c:pt idx="1492">
                  <c:v>4061000</c:v>
                </c:pt>
                <c:pt idx="1493">
                  <c:v>3270000</c:v>
                </c:pt>
                <c:pt idx="1494">
                  <c:v>2560000</c:v>
                </c:pt>
                <c:pt idx="1495">
                  <c:v>600000</c:v>
                </c:pt>
                <c:pt idx="1496">
                  <c:v>1400000</c:v>
                </c:pt>
                <c:pt idx="1497">
                  <c:v>3033800</c:v>
                </c:pt>
                <c:pt idx="1498">
                  <c:v>3370000</c:v>
                </c:pt>
                <c:pt idx="1499">
                  <c:v>2849000</c:v>
                </c:pt>
                <c:pt idx="1500">
                  <c:v>2860000</c:v>
                </c:pt>
                <c:pt idx="1501">
                  <c:v>850000</c:v>
                </c:pt>
                <c:pt idx="1502">
                  <c:v>230000</c:v>
                </c:pt>
                <c:pt idx="1503">
                  <c:v>1600000</c:v>
                </c:pt>
                <c:pt idx="1504">
                  <c:v>3700000</c:v>
                </c:pt>
                <c:pt idx="1505">
                  <c:v>2830000</c:v>
                </c:pt>
                <c:pt idx="1506">
                  <c:v>1150000</c:v>
                </c:pt>
                <c:pt idx="1507">
                  <c:v>3500000</c:v>
                </c:pt>
                <c:pt idx="1508">
                  <c:v>950000</c:v>
                </c:pt>
                <c:pt idx="1509">
                  <c:v>3500000</c:v>
                </c:pt>
                <c:pt idx="1510">
                  <c:v>4600105</c:v>
                </c:pt>
                <c:pt idx="1511">
                  <c:v>450000</c:v>
                </c:pt>
                <c:pt idx="1512">
                  <c:v>3990143</c:v>
                </c:pt>
                <c:pt idx="1513">
                  <c:v>6800000</c:v>
                </c:pt>
                <c:pt idx="1514">
                  <c:v>2350000</c:v>
                </c:pt>
                <c:pt idx="1515">
                  <c:v>2952091</c:v>
                </c:pt>
                <c:pt idx="1516">
                  <c:v>2500000</c:v>
                </c:pt>
                <c:pt idx="1517">
                  <c:v>2025000</c:v>
                </c:pt>
                <c:pt idx="1518">
                  <c:v>5505000</c:v>
                </c:pt>
                <c:pt idx="1519">
                  <c:v>235000</c:v>
                </c:pt>
                <c:pt idx="1520">
                  <c:v>2900000</c:v>
                </c:pt>
                <c:pt idx="1521">
                  <c:v>1390000</c:v>
                </c:pt>
                <c:pt idx="1522">
                  <c:v>6850000</c:v>
                </c:pt>
                <c:pt idx="1523">
                  <c:v>2900000</c:v>
                </c:pt>
                <c:pt idx="1524">
                  <c:v>2950000</c:v>
                </c:pt>
                <c:pt idx="1525">
                  <c:v>2900000</c:v>
                </c:pt>
                <c:pt idx="1526">
                  <c:v>4381000</c:v>
                </c:pt>
                <c:pt idx="1527">
                  <c:v>2715000</c:v>
                </c:pt>
                <c:pt idx="1528">
                  <c:v>4575000</c:v>
                </c:pt>
                <c:pt idx="1529">
                  <c:v>6900000</c:v>
                </c:pt>
                <c:pt idx="1530">
                  <c:v>4300000</c:v>
                </c:pt>
                <c:pt idx="1531">
                  <c:v>1300000</c:v>
                </c:pt>
                <c:pt idx="1532">
                  <c:v>3300000</c:v>
                </c:pt>
                <c:pt idx="1533">
                  <c:v>2850000</c:v>
                </c:pt>
                <c:pt idx="1534">
                  <c:v>80000</c:v>
                </c:pt>
                <c:pt idx="1535">
                  <c:v>2300000</c:v>
                </c:pt>
                <c:pt idx="1536">
                  <c:v>975000</c:v>
                </c:pt>
                <c:pt idx="1537">
                  <c:v>5100000</c:v>
                </c:pt>
                <c:pt idx="1538">
                  <c:v>1200000</c:v>
                </c:pt>
                <c:pt idx="1539">
                  <c:v>1650000</c:v>
                </c:pt>
                <c:pt idx="1540">
                  <c:v>3500000</c:v>
                </c:pt>
                <c:pt idx="1541">
                  <c:v>870000</c:v>
                </c:pt>
                <c:pt idx="1542">
                  <c:v>500030</c:v>
                </c:pt>
                <c:pt idx="1543">
                  <c:v>2500000</c:v>
                </c:pt>
                <c:pt idx="1544">
                  <c:v>2350000</c:v>
                </c:pt>
                <c:pt idx="1545">
                  <c:v>760000</c:v>
                </c:pt>
                <c:pt idx="1546">
                  <c:v>250000</c:v>
                </c:pt>
                <c:pt idx="1547">
                  <c:v>1750000</c:v>
                </c:pt>
                <c:pt idx="1548">
                  <c:v>700000</c:v>
                </c:pt>
                <c:pt idx="1549">
                  <c:v>700000</c:v>
                </c:pt>
                <c:pt idx="1550">
                  <c:v>350000</c:v>
                </c:pt>
                <c:pt idx="1551">
                  <c:v>60000</c:v>
                </c:pt>
                <c:pt idx="1552">
                  <c:v>2500000</c:v>
                </c:pt>
                <c:pt idx="1553">
                  <c:v>1550000</c:v>
                </c:pt>
                <c:pt idx="1554">
                  <c:v>2300000</c:v>
                </c:pt>
                <c:pt idx="1555">
                  <c:v>930000</c:v>
                </c:pt>
                <c:pt idx="1556">
                  <c:v>700000</c:v>
                </c:pt>
                <c:pt idx="1557">
                  <c:v>270000</c:v>
                </c:pt>
                <c:pt idx="1558">
                  <c:v>1100000</c:v>
                </c:pt>
                <c:pt idx="1559">
                  <c:v>1250000</c:v>
                </c:pt>
                <c:pt idx="1560">
                  <c:v>6699000</c:v>
                </c:pt>
                <c:pt idx="1561">
                  <c:v>340000</c:v>
                </c:pt>
                <c:pt idx="1562">
                  <c:v>2690000</c:v>
                </c:pt>
                <c:pt idx="1563">
                  <c:v>1700000</c:v>
                </c:pt>
                <c:pt idx="1564">
                  <c:v>1150000</c:v>
                </c:pt>
                <c:pt idx="1565">
                  <c:v>3200000</c:v>
                </c:pt>
                <c:pt idx="1566">
                  <c:v>700000</c:v>
                </c:pt>
                <c:pt idx="1567">
                  <c:v>1750000</c:v>
                </c:pt>
                <c:pt idx="1568">
                  <c:v>3929000</c:v>
                </c:pt>
                <c:pt idx="1569">
                  <c:v>500000</c:v>
                </c:pt>
                <c:pt idx="1570">
                  <c:v>500000</c:v>
                </c:pt>
                <c:pt idx="1571">
                  <c:v>2400000</c:v>
                </c:pt>
                <c:pt idx="1572">
                  <c:v>2450000</c:v>
                </c:pt>
                <c:pt idx="1573">
                  <c:v>1700000</c:v>
                </c:pt>
                <c:pt idx="1574">
                  <c:v>2936000</c:v>
                </c:pt>
                <c:pt idx="1575">
                  <c:v>1800000</c:v>
                </c:pt>
                <c:pt idx="1576">
                  <c:v>5473000</c:v>
                </c:pt>
                <c:pt idx="1577">
                  <c:v>3000000</c:v>
                </c:pt>
                <c:pt idx="1578">
                  <c:v>2700000</c:v>
                </c:pt>
                <c:pt idx="1579">
                  <c:v>1700000</c:v>
                </c:pt>
                <c:pt idx="1580">
                  <c:v>3500000</c:v>
                </c:pt>
                <c:pt idx="1581">
                  <c:v>400000</c:v>
                </c:pt>
                <c:pt idx="1582">
                  <c:v>4800000</c:v>
                </c:pt>
                <c:pt idx="1583">
                  <c:v>2750000</c:v>
                </c:pt>
                <c:pt idx="1584">
                  <c:v>2350000</c:v>
                </c:pt>
                <c:pt idx="1585">
                  <c:v>830000</c:v>
                </c:pt>
                <c:pt idx="1586">
                  <c:v>3450000</c:v>
                </c:pt>
                <c:pt idx="1587">
                  <c:v>2000000</c:v>
                </c:pt>
                <c:pt idx="1588">
                  <c:v>1198000</c:v>
                </c:pt>
                <c:pt idx="1589">
                  <c:v>1700000</c:v>
                </c:pt>
                <c:pt idx="1590">
                  <c:v>1300000</c:v>
                </c:pt>
                <c:pt idx="1591">
                  <c:v>371000</c:v>
                </c:pt>
                <c:pt idx="1592">
                  <c:v>2900000</c:v>
                </c:pt>
                <c:pt idx="1593">
                  <c:v>1600000</c:v>
                </c:pt>
                <c:pt idx="1594">
                  <c:v>600000</c:v>
                </c:pt>
                <c:pt idx="1595">
                  <c:v>675000</c:v>
                </c:pt>
                <c:pt idx="1596">
                  <c:v>310000</c:v>
                </c:pt>
                <c:pt idx="1597">
                  <c:v>750000</c:v>
                </c:pt>
                <c:pt idx="1598">
                  <c:v>2650000</c:v>
                </c:pt>
                <c:pt idx="1599">
                  <c:v>1120000</c:v>
                </c:pt>
                <c:pt idx="1600">
                  <c:v>400000</c:v>
                </c:pt>
                <c:pt idx="1601">
                  <c:v>1600000</c:v>
                </c:pt>
                <c:pt idx="1602">
                  <c:v>4000000</c:v>
                </c:pt>
                <c:pt idx="1603">
                  <c:v>6800000</c:v>
                </c:pt>
                <c:pt idx="1604">
                  <c:v>179000</c:v>
                </c:pt>
                <c:pt idx="1605">
                  <c:v>620000</c:v>
                </c:pt>
                <c:pt idx="1606">
                  <c:v>3800000</c:v>
                </c:pt>
                <c:pt idx="1607">
                  <c:v>850000</c:v>
                </c:pt>
                <c:pt idx="1608">
                  <c:v>1200000</c:v>
                </c:pt>
                <c:pt idx="1609">
                  <c:v>1770000</c:v>
                </c:pt>
                <c:pt idx="1610">
                  <c:v>110000</c:v>
                </c:pt>
                <c:pt idx="1611">
                  <c:v>436000</c:v>
                </c:pt>
                <c:pt idx="1612">
                  <c:v>4560000</c:v>
                </c:pt>
                <c:pt idx="1613">
                  <c:v>5000000</c:v>
                </c:pt>
                <c:pt idx="1614">
                  <c:v>235000</c:v>
                </c:pt>
                <c:pt idx="1615">
                  <c:v>1800000</c:v>
                </c:pt>
                <c:pt idx="1616">
                  <c:v>3400000</c:v>
                </c:pt>
                <c:pt idx="1617">
                  <c:v>2500000</c:v>
                </c:pt>
                <c:pt idx="1618">
                  <c:v>455000</c:v>
                </c:pt>
                <c:pt idx="1619">
                  <c:v>2000000</c:v>
                </c:pt>
                <c:pt idx="1620">
                  <c:v>6100000</c:v>
                </c:pt>
                <c:pt idx="1621">
                  <c:v>3500000</c:v>
                </c:pt>
                <c:pt idx="1622">
                  <c:v>850000</c:v>
                </c:pt>
                <c:pt idx="1623">
                  <c:v>235000</c:v>
                </c:pt>
                <c:pt idx="1624">
                  <c:v>1500000</c:v>
                </c:pt>
                <c:pt idx="1625">
                  <c:v>4500000</c:v>
                </c:pt>
                <c:pt idx="1626">
                  <c:v>2300000</c:v>
                </c:pt>
                <c:pt idx="1627">
                  <c:v>235000</c:v>
                </c:pt>
                <c:pt idx="1628">
                  <c:v>1200000</c:v>
                </c:pt>
                <c:pt idx="1629">
                  <c:v>1050000</c:v>
                </c:pt>
                <c:pt idx="1630">
                  <c:v>430000</c:v>
                </c:pt>
                <c:pt idx="1631">
                  <c:v>280000</c:v>
                </c:pt>
                <c:pt idx="1632">
                  <c:v>650000</c:v>
                </c:pt>
                <c:pt idx="1633">
                  <c:v>420000</c:v>
                </c:pt>
                <c:pt idx="1634">
                  <c:v>450000</c:v>
                </c:pt>
                <c:pt idx="1635">
                  <c:v>2710000</c:v>
                </c:pt>
                <c:pt idx="1636">
                  <c:v>6700000</c:v>
                </c:pt>
                <c:pt idx="1637">
                  <c:v>1350000</c:v>
                </c:pt>
                <c:pt idx="1638">
                  <c:v>3550000</c:v>
                </c:pt>
                <c:pt idx="1639">
                  <c:v>2500000</c:v>
                </c:pt>
                <c:pt idx="1640">
                  <c:v>1252000</c:v>
                </c:pt>
                <c:pt idx="1641">
                  <c:v>1000000</c:v>
                </c:pt>
                <c:pt idx="1642">
                  <c:v>1600000</c:v>
                </c:pt>
                <c:pt idx="1643">
                  <c:v>180000</c:v>
                </c:pt>
                <c:pt idx="1644">
                  <c:v>1650000</c:v>
                </c:pt>
                <c:pt idx="1645">
                  <c:v>3650000</c:v>
                </c:pt>
                <c:pt idx="1646">
                  <c:v>180000</c:v>
                </c:pt>
                <c:pt idx="1647">
                  <c:v>1300000</c:v>
                </c:pt>
                <c:pt idx="1648">
                  <c:v>2517000</c:v>
                </c:pt>
                <c:pt idx="1649">
                  <c:v>180000</c:v>
                </c:pt>
                <c:pt idx="1650">
                  <c:v>4425000</c:v>
                </c:pt>
                <c:pt idx="1651">
                  <c:v>1450000</c:v>
                </c:pt>
                <c:pt idx="1652">
                  <c:v>180000</c:v>
                </c:pt>
                <c:pt idx="1653">
                  <c:v>2000000</c:v>
                </c:pt>
                <c:pt idx="1654">
                  <c:v>1375000</c:v>
                </c:pt>
                <c:pt idx="1655">
                  <c:v>1500000</c:v>
                </c:pt>
                <c:pt idx="1656">
                  <c:v>1400000</c:v>
                </c:pt>
                <c:pt idx="1657">
                  <c:v>2200000</c:v>
                </c:pt>
                <c:pt idx="1658">
                  <c:v>870000</c:v>
                </c:pt>
                <c:pt idx="1659">
                  <c:v>2476000</c:v>
                </c:pt>
                <c:pt idx="1660">
                  <c:v>2017000</c:v>
                </c:pt>
                <c:pt idx="1661">
                  <c:v>1250000</c:v>
                </c:pt>
                <c:pt idx="1662">
                  <c:v>2000000</c:v>
                </c:pt>
                <c:pt idx="1663">
                  <c:v>1850000</c:v>
                </c:pt>
                <c:pt idx="1664">
                  <c:v>2850000</c:v>
                </c:pt>
                <c:pt idx="1665">
                  <c:v>610000</c:v>
                </c:pt>
                <c:pt idx="1666">
                  <c:v>2100000</c:v>
                </c:pt>
                <c:pt idx="1667">
                  <c:v>2395413</c:v>
                </c:pt>
                <c:pt idx="1668">
                  <c:v>830000</c:v>
                </c:pt>
                <c:pt idx="1669">
                  <c:v>4700000</c:v>
                </c:pt>
                <c:pt idx="1670">
                  <c:v>750000</c:v>
                </c:pt>
                <c:pt idx="1671">
                  <c:v>355000</c:v>
                </c:pt>
                <c:pt idx="1672">
                  <c:v>1800000</c:v>
                </c:pt>
                <c:pt idx="1673">
                  <c:v>1932463</c:v>
                </c:pt>
                <c:pt idx="1674">
                  <c:v>366000</c:v>
                </c:pt>
                <c:pt idx="1675">
                  <c:v>3200000</c:v>
                </c:pt>
                <c:pt idx="1676">
                  <c:v>1111780</c:v>
                </c:pt>
                <c:pt idx="1677">
                  <c:v>1350000</c:v>
                </c:pt>
                <c:pt idx="1678">
                  <c:v>1700000</c:v>
                </c:pt>
                <c:pt idx="1679">
                  <c:v>3575000</c:v>
                </c:pt>
                <c:pt idx="1680">
                  <c:v>2860000</c:v>
                </c:pt>
                <c:pt idx="1681">
                  <c:v>2700000</c:v>
                </c:pt>
                <c:pt idx="1682">
                  <c:v>2158093</c:v>
                </c:pt>
                <c:pt idx="1683">
                  <c:v>2810000</c:v>
                </c:pt>
                <c:pt idx="1684">
                  <c:v>956295</c:v>
                </c:pt>
                <c:pt idx="1685">
                  <c:v>3825000</c:v>
                </c:pt>
                <c:pt idx="1686">
                  <c:v>800000</c:v>
                </c:pt>
                <c:pt idx="1687">
                  <c:v>2000000</c:v>
                </c:pt>
                <c:pt idx="1688">
                  <c:v>3500000</c:v>
                </c:pt>
                <c:pt idx="1689">
                  <c:v>2200000</c:v>
                </c:pt>
                <c:pt idx="1690">
                  <c:v>2200000</c:v>
                </c:pt>
                <c:pt idx="1691">
                  <c:v>3100000</c:v>
                </c:pt>
                <c:pt idx="1692">
                  <c:v>1911000</c:v>
                </c:pt>
                <c:pt idx="1693">
                  <c:v>350000</c:v>
                </c:pt>
                <c:pt idx="1694">
                  <c:v>1000000</c:v>
                </c:pt>
                <c:pt idx="1695">
                  <c:v>3500000</c:v>
                </c:pt>
                <c:pt idx="1696">
                  <c:v>1400000</c:v>
                </c:pt>
                <c:pt idx="1697">
                  <c:v>1000000</c:v>
                </c:pt>
                <c:pt idx="1698">
                  <c:v>3454000</c:v>
                </c:pt>
                <c:pt idx="1699">
                  <c:v>2400000</c:v>
                </c:pt>
                <c:pt idx="1700">
                  <c:v>2700000</c:v>
                </c:pt>
                <c:pt idx="1701">
                  <c:v>2950000</c:v>
                </c:pt>
                <c:pt idx="1702">
                  <c:v>3500000</c:v>
                </c:pt>
                <c:pt idx="1703">
                  <c:v>1120000</c:v>
                </c:pt>
                <c:pt idx="1704">
                  <c:v>2438000</c:v>
                </c:pt>
                <c:pt idx="1705">
                  <c:v>1099000</c:v>
                </c:pt>
                <c:pt idx="1706">
                  <c:v>3000000</c:v>
                </c:pt>
                <c:pt idx="1707">
                  <c:v>142000</c:v>
                </c:pt>
                <c:pt idx="1708">
                  <c:v>500000</c:v>
                </c:pt>
                <c:pt idx="1709">
                  <c:v>240000</c:v>
                </c:pt>
                <c:pt idx="1710">
                  <c:v>1614618</c:v>
                </c:pt>
                <c:pt idx="1711">
                  <c:v>2750000</c:v>
                </c:pt>
                <c:pt idx="1712">
                  <c:v>3500000</c:v>
                </c:pt>
                <c:pt idx="1713">
                  <c:v>650000</c:v>
                </c:pt>
                <c:pt idx="1714">
                  <c:v>8892000</c:v>
                </c:pt>
                <c:pt idx="1715">
                  <c:v>6200000</c:v>
                </c:pt>
                <c:pt idx="1716">
                  <c:v>650000</c:v>
                </c:pt>
                <c:pt idx="1717">
                  <c:v>3500000</c:v>
                </c:pt>
                <c:pt idx="1718">
                  <c:v>1800000</c:v>
                </c:pt>
                <c:pt idx="1719">
                  <c:v>800000</c:v>
                </c:pt>
                <c:pt idx="1720">
                  <c:v>1650000</c:v>
                </c:pt>
                <c:pt idx="1721">
                  <c:v>200000</c:v>
                </c:pt>
                <c:pt idx="1722">
                  <c:v>450000</c:v>
                </c:pt>
                <c:pt idx="1723">
                  <c:v>650000</c:v>
                </c:pt>
                <c:pt idx="1724">
                  <c:v>3300000</c:v>
                </c:pt>
                <c:pt idx="1725">
                  <c:v>285000</c:v>
                </c:pt>
                <c:pt idx="1726">
                  <c:v>1799484</c:v>
                </c:pt>
                <c:pt idx="1727">
                  <c:v>525000</c:v>
                </c:pt>
                <c:pt idx="1728">
                  <c:v>850000</c:v>
                </c:pt>
                <c:pt idx="1729">
                  <c:v>550000</c:v>
                </c:pt>
                <c:pt idx="1730">
                  <c:v>2200000</c:v>
                </c:pt>
                <c:pt idx="1731">
                  <c:v>560000</c:v>
                </c:pt>
                <c:pt idx="1732">
                  <c:v>1150000</c:v>
                </c:pt>
                <c:pt idx="1733">
                  <c:v>470000</c:v>
                </c:pt>
                <c:pt idx="1734">
                  <c:v>5250000</c:v>
                </c:pt>
                <c:pt idx="1735">
                  <c:v>1500000</c:v>
                </c:pt>
                <c:pt idx="1736">
                  <c:v>570000</c:v>
                </c:pt>
                <c:pt idx="1737">
                  <c:v>5650000</c:v>
                </c:pt>
                <c:pt idx="1738">
                  <c:v>1500000</c:v>
                </c:pt>
                <c:pt idx="1739">
                  <c:v>550000</c:v>
                </c:pt>
                <c:pt idx="1740">
                  <c:v>625000</c:v>
                </c:pt>
                <c:pt idx="1741">
                  <c:v>233000</c:v>
                </c:pt>
                <c:pt idx="1742">
                  <c:v>870000</c:v>
                </c:pt>
                <c:pt idx="1743">
                  <c:v>1500000</c:v>
                </c:pt>
                <c:pt idx="1744">
                  <c:v>7500000</c:v>
                </c:pt>
                <c:pt idx="1745">
                  <c:v>10250000</c:v>
                </c:pt>
                <c:pt idx="1746">
                  <c:v>3500000</c:v>
                </c:pt>
                <c:pt idx="1747">
                  <c:v>600000</c:v>
                </c:pt>
                <c:pt idx="1748">
                  <c:v>3800000</c:v>
                </c:pt>
                <c:pt idx="1749">
                  <c:v>3830000</c:v>
                </c:pt>
                <c:pt idx="1750">
                  <c:v>1246307</c:v>
                </c:pt>
                <c:pt idx="1751">
                  <c:v>2200000</c:v>
                </c:pt>
                <c:pt idx="1752">
                  <c:v>1750000</c:v>
                </c:pt>
                <c:pt idx="1753">
                  <c:v>300000</c:v>
                </c:pt>
                <c:pt idx="1754">
                  <c:v>580000</c:v>
                </c:pt>
                <c:pt idx="1755">
                  <c:v>4500000</c:v>
                </c:pt>
                <c:pt idx="1756">
                  <c:v>2800000</c:v>
                </c:pt>
                <c:pt idx="1757">
                  <c:v>2000000</c:v>
                </c:pt>
                <c:pt idx="1758">
                  <c:v>3200000</c:v>
                </c:pt>
                <c:pt idx="1759">
                  <c:v>2200000</c:v>
                </c:pt>
                <c:pt idx="1760">
                  <c:v>2650000</c:v>
                </c:pt>
                <c:pt idx="1761">
                  <c:v>3588000</c:v>
                </c:pt>
                <c:pt idx="1762">
                  <c:v>550000</c:v>
                </c:pt>
                <c:pt idx="1763">
                  <c:v>1500000</c:v>
                </c:pt>
                <c:pt idx="1764">
                  <c:v>575000</c:v>
                </c:pt>
                <c:pt idx="1765">
                  <c:v>85000</c:v>
                </c:pt>
                <c:pt idx="1766">
                  <c:v>1100000</c:v>
                </c:pt>
                <c:pt idx="1767">
                  <c:v>2500000</c:v>
                </c:pt>
                <c:pt idx="1768">
                  <c:v>2300000</c:v>
                </c:pt>
                <c:pt idx="1769">
                  <c:v>1100000</c:v>
                </c:pt>
                <c:pt idx="1770">
                  <c:v>1100000</c:v>
                </c:pt>
                <c:pt idx="1771">
                  <c:v>4330000</c:v>
                </c:pt>
                <c:pt idx="1772">
                  <c:v>5076300</c:v>
                </c:pt>
                <c:pt idx="1773">
                  <c:v>8850298</c:v>
                </c:pt>
                <c:pt idx="1774">
                  <c:v>9620000</c:v>
                </c:pt>
                <c:pt idx="1775">
                  <c:v>3160000</c:v>
                </c:pt>
                <c:pt idx="1776">
                  <c:v>2000000</c:v>
                </c:pt>
                <c:pt idx="1777">
                  <c:v>1200000</c:v>
                </c:pt>
                <c:pt idx="1778">
                  <c:v>1700000</c:v>
                </c:pt>
                <c:pt idx="1779">
                  <c:v>690000</c:v>
                </c:pt>
                <c:pt idx="1780">
                  <c:v>900000</c:v>
                </c:pt>
                <c:pt idx="1781">
                  <c:v>2600000</c:v>
                </c:pt>
                <c:pt idx="1782">
                  <c:v>680000</c:v>
                </c:pt>
                <c:pt idx="1783">
                  <c:v>1850000</c:v>
                </c:pt>
                <c:pt idx="1784">
                  <c:v>3450000</c:v>
                </c:pt>
                <c:pt idx="1785">
                  <c:v>360000</c:v>
                </c:pt>
                <c:pt idx="1786">
                  <c:v>3000000</c:v>
                </c:pt>
                <c:pt idx="1787">
                  <c:v>1800000</c:v>
                </c:pt>
                <c:pt idx="1788">
                  <c:v>1840000</c:v>
                </c:pt>
                <c:pt idx="1789">
                  <c:v>389300</c:v>
                </c:pt>
                <c:pt idx="1790">
                  <c:v>1650000</c:v>
                </c:pt>
                <c:pt idx="1791">
                  <c:v>2100000</c:v>
                </c:pt>
                <c:pt idx="1792">
                  <c:v>3300000</c:v>
                </c:pt>
                <c:pt idx="1793">
                  <c:v>1000000</c:v>
                </c:pt>
                <c:pt idx="1794">
                  <c:v>1450000</c:v>
                </c:pt>
                <c:pt idx="1795">
                  <c:v>3075000</c:v>
                </c:pt>
                <c:pt idx="1796">
                  <c:v>2800000</c:v>
                </c:pt>
                <c:pt idx="1797">
                  <c:v>2600000</c:v>
                </c:pt>
                <c:pt idx="1798">
                  <c:v>1250000</c:v>
                </c:pt>
                <c:pt idx="1799">
                  <c:v>1326600</c:v>
                </c:pt>
                <c:pt idx="1800">
                  <c:v>1485000</c:v>
                </c:pt>
                <c:pt idx="1801">
                  <c:v>3447000</c:v>
                </c:pt>
                <c:pt idx="1802">
                  <c:v>2900000</c:v>
                </c:pt>
                <c:pt idx="1803">
                  <c:v>1700000</c:v>
                </c:pt>
                <c:pt idx="1804">
                  <c:v>3000000</c:v>
                </c:pt>
                <c:pt idx="1805">
                  <c:v>2350000</c:v>
                </c:pt>
                <c:pt idx="1806">
                  <c:v>3600000</c:v>
                </c:pt>
                <c:pt idx="1807">
                  <c:v>6500000</c:v>
                </c:pt>
                <c:pt idx="1808">
                  <c:v>2257800</c:v>
                </c:pt>
                <c:pt idx="1809">
                  <c:v>3250000</c:v>
                </c:pt>
                <c:pt idx="1810">
                  <c:v>4100000</c:v>
                </c:pt>
                <c:pt idx="1811">
                  <c:v>6250000</c:v>
                </c:pt>
                <c:pt idx="1812">
                  <c:v>2000000</c:v>
                </c:pt>
                <c:pt idx="1813">
                  <c:v>2173750</c:v>
                </c:pt>
                <c:pt idx="1814">
                  <c:v>2200000</c:v>
                </c:pt>
                <c:pt idx="1815">
                  <c:v>2810000</c:v>
                </c:pt>
                <c:pt idx="1816">
                  <c:v>4000000</c:v>
                </c:pt>
                <c:pt idx="1817">
                  <c:v>3250000</c:v>
                </c:pt>
                <c:pt idx="1818">
                  <c:v>2150000</c:v>
                </c:pt>
                <c:pt idx="1819">
                  <c:v>4250000</c:v>
                </c:pt>
                <c:pt idx="1820">
                  <c:v>2508600</c:v>
                </c:pt>
                <c:pt idx="1821">
                  <c:v>2200000</c:v>
                </c:pt>
                <c:pt idx="1822">
                  <c:v>1720000</c:v>
                </c:pt>
                <c:pt idx="1823">
                  <c:v>2750000</c:v>
                </c:pt>
                <c:pt idx="1824">
                  <c:v>1850000</c:v>
                </c:pt>
                <c:pt idx="1825">
                  <c:v>2987000</c:v>
                </c:pt>
                <c:pt idx="1826">
                  <c:v>450000</c:v>
                </c:pt>
                <c:pt idx="1827">
                  <c:v>1442000</c:v>
                </c:pt>
                <c:pt idx="1828">
                  <c:v>2100000</c:v>
                </c:pt>
                <c:pt idx="1829">
                  <c:v>1570000</c:v>
                </c:pt>
                <c:pt idx="1830">
                  <c:v>1240000</c:v>
                </c:pt>
                <c:pt idx="1831">
                  <c:v>1483200</c:v>
                </c:pt>
                <c:pt idx="1832">
                  <c:v>4700000</c:v>
                </c:pt>
                <c:pt idx="1833">
                  <c:v>1370000</c:v>
                </c:pt>
                <c:pt idx="1834">
                  <c:v>930000</c:v>
                </c:pt>
                <c:pt idx="1835">
                  <c:v>490000</c:v>
                </c:pt>
                <c:pt idx="1836">
                  <c:v>1700000</c:v>
                </c:pt>
                <c:pt idx="1837">
                  <c:v>2400000</c:v>
                </c:pt>
                <c:pt idx="1838">
                  <c:v>3450000</c:v>
                </c:pt>
                <c:pt idx="1839">
                  <c:v>2300000</c:v>
                </c:pt>
                <c:pt idx="1840">
                  <c:v>7100000</c:v>
                </c:pt>
                <c:pt idx="1841">
                  <c:v>1312500</c:v>
                </c:pt>
                <c:pt idx="1842">
                  <c:v>4960000</c:v>
                </c:pt>
                <c:pt idx="1843">
                  <c:v>2200000</c:v>
                </c:pt>
                <c:pt idx="1844">
                  <c:v>2200000</c:v>
                </c:pt>
                <c:pt idx="1845">
                  <c:v>2200000</c:v>
                </c:pt>
                <c:pt idx="1846">
                  <c:v>800000</c:v>
                </c:pt>
                <c:pt idx="1847">
                  <c:v>500000</c:v>
                </c:pt>
                <c:pt idx="1848">
                  <c:v>1850000</c:v>
                </c:pt>
                <c:pt idx="1849">
                  <c:v>900000</c:v>
                </c:pt>
                <c:pt idx="1850">
                  <c:v>1052000</c:v>
                </c:pt>
                <c:pt idx="1851">
                  <c:v>7500000</c:v>
                </c:pt>
                <c:pt idx="1852">
                  <c:v>690000</c:v>
                </c:pt>
                <c:pt idx="1853">
                  <c:v>3150000</c:v>
                </c:pt>
                <c:pt idx="1854">
                  <c:v>1365000</c:v>
                </c:pt>
                <c:pt idx="1855">
                  <c:v>4310000</c:v>
                </c:pt>
                <c:pt idx="1856">
                  <c:v>2109400</c:v>
                </c:pt>
                <c:pt idx="1857">
                  <c:v>3851000</c:v>
                </c:pt>
                <c:pt idx="1858">
                  <c:v>1150000</c:v>
                </c:pt>
                <c:pt idx="1859">
                  <c:v>138000</c:v>
                </c:pt>
                <c:pt idx="1860">
                  <c:v>1390000</c:v>
                </c:pt>
                <c:pt idx="1861">
                  <c:v>650000</c:v>
                </c:pt>
                <c:pt idx="1862">
                  <c:v>1300000</c:v>
                </c:pt>
                <c:pt idx="1863">
                  <c:v>3675000</c:v>
                </c:pt>
                <c:pt idx="1864">
                  <c:v>4200000</c:v>
                </c:pt>
                <c:pt idx="1865">
                  <c:v>633500</c:v>
                </c:pt>
                <c:pt idx="1866">
                  <c:v>320000</c:v>
                </c:pt>
                <c:pt idx="1867">
                  <c:v>2200000</c:v>
                </c:pt>
                <c:pt idx="1868">
                  <c:v>900000</c:v>
                </c:pt>
                <c:pt idx="1869">
                  <c:v>2650000</c:v>
                </c:pt>
                <c:pt idx="1870">
                  <c:v>4425000</c:v>
                </c:pt>
                <c:pt idx="1871">
                  <c:v>191000</c:v>
                </c:pt>
                <c:pt idx="1872">
                  <c:v>1200000</c:v>
                </c:pt>
                <c:pt idx="1873">
                  <c:v>480000</c:v>
                </c:pt>
                <c:pt idx="1874">
                  <c:v>1765000</c:v>
                </c:pt>
                <c:pt idx="1875">
                  <c:v>2200000</c:v>
                </c:pt>
                <c:pt idx="1876">
                  <c:v>1690000</c:v>
                </c:pt>
                <c:pt idx="1877">
                  <c:v>1505380</c:v>
                </c:pt>
                <c:pt idx="1878">
                  <c:v>2200000</c:v>
                </c:pt>
                <c:pt idx="1879">
                  <c:v>342000</c:v>
                </c:pt>
                <c:pt idx="1880">
                  <c:v>2200000</c:v>
                </c:pt>
                <c:pt idx="1881">
                  <c:v>470000</c:v>
                </c:pt>
                <c:pt idx="1882">
                  <c:v>410000</c:v>
                </c:pt>
                <c:pt idx="1883">
                  <c:v>1450000</c:v>
                </c:pt>
                <c:pt idx="1884">
                  <c:v>1600000</c:v>
                </c:pt>
                <c:pt idx="1885">
                  <c:v>1000000</c:v>
                </c:pt>
                <c:pt idx="1886">
                  <c:v>303240</c:v>
                </c:pt>
                <c:pt idx="1887">
                  <c:v>2750000</c:v>
                </c:pt>
                <c:pt idx="1888">
                  <c:v>800000</c:v>
                </c:pt>
                <c:pt idx="1889">
                  <c:v>3900000</c:v>
                </c:pt>
                <c:pt idx="1890">
                  <c:v>290000</c:v>
                </c:pt>
                <c:pt idx="1891">
                  <c:v>1000000</c:v>
                </c:pt>
                <c:pt idx="1892">
                  <c:v>2600000</c:v>
                </c:pt>
                <c:pt idx="1893">
                  <c:v>1100000</c:v>
                </c:pt>
                <c:pt idx="1894">
                  <c:v>1680000</c:v>
                </c:pt>
                <c:pt idx="1895">
                  <c:v>650000</c:v>
                </c:pt>
                <c:pt idx="1896">
                  <c:v>2305000</c:v>
                </c:pt>
                <c:pt idx="1897">
                  <c:v>345000</c:v>
                </c:pt>
                <c:pt idx="1898">
                  <c:v>975000</c:v>
                </c:pt>
                <c:pt idx="1899">
                  <c:v>2200000</c:v>
                </c:pt>
                <c:pt idx="1900">
                  <c:v>270000</c:v>
                </c:pt>
                <c:pt idx="1901">
                  <c:v>195000</c:v>
                </c:pt>
                <c:pt idx="1902">
                  <c:v>1251000</c:v>
                </c:pt>
                <c:pt idx="1903">
                  <c:v>2100000</c:v>
                </c:pt>
                <c:pt idx="1904">
                  <c:v>1850000</c:v>
                </c:pt>
                <c:pt idx="1905">
                  <c:v>1500000</c:v>
                </c:pt>
                <c:pt idx="1906">
                  <c:v>132000</c:v>
                </c:pt>
                <c:pt idx="1907">
                  <c:v>962140</c:v>
                </c:pt>
                <c:pt idx="1908">
                  <c:v>1600000</c:v>
                </c:pt>
                <c:pt idx="1909">
                  <c:v>270000</c:v>
                </c:pt>
                <c:pt idx="1910">
                  <c:v>270000</c:v>
                </c:pt>
                <c:pt idx="1911">
                  <c:v>270000</c:v>
                </c:pt>
                <c:pt idx="1912">
                  <c:v>270000</c:v>
                </c:pt>
                <c:pt idx="1913">
                  <c:v>185000</c:v>
                </c:pt>
                <c:pt idx="1914">
                  <c:v>1160000</c:v>
                </c:pt>
                <c:pt idx="1915">
                  <c:v>270000</c:v>
                </c:pt>
                <c:pt idx="1916">
                  <c:v>4353000</c:v>
                </c:pt>
                <c:pt idx="1917">
                  <c:v>2160000</c:v>
                </c:pt>
                <c:pt idx="1918">
                  <c:v>2300000</c:v>
                </c:pt>
                <c:pt idx="1919">
                  <c:v>4478000</c:v>
                </c:pt>
                <c:pt idx="1920">
                  <c:v>1632500</c:v>
                </c:pt>
                <c:pt idx="1921">
                  <c:v>1854045</c:v>
                </c:pt>
                <c:pt idx="1922">
                  <c:v>1200000</c:v>
                </c:pt>
                <c:pt idx="1923">
                  <c:v>1800000</c:v>
                </c:pt>
                <c:pt idx="1924">
                  <c:v>1400000</c:v>
                </c:pt>
                <c:pt idx="1925">
                  <c:v>1250000</c:v>
                </c:pt>
                <c:pt idx="1926">
                  <c:v>4250000</c:v>
                </c:pt>
                <c:pt idx="1927">
                  <c:v>1160000</c:v>
                </c:pt>
                <c:pt idx="1928">
                  <c:v>2300000</c:v>
                </c:pt>
                <c:pt idx="1929">
                  <c:v>3100000</c:v>
                </c:pt>
                <c:pt idx="1930">
                  <c:v>3300000</c:v>
                </c:pt>
                <c:pt idx="1931">
                  <c:v>1880229</c:v>
                </c:pt>
                <c:pt idx="1932">
                  <c:v>800000</c:v>
                </c:pt>
                <c:pt idx="1933">
                  <c:v>1352000</c:v>
                </c:pt>
                <c:pt idx="1934">
                  <c:v>2450000</c:v>
                </c:pt>
                <c:pt idx="1935">
                  <c:v>570000</c:v>
                </c:pt>
                <c:pt idx="1936">
                  <c:v>150000</c:v>
                </c:pt>
                <c:pt idx="1937">
                  <c:v>150000</c:v>
                </c:pt>
                <c:pt idx="1938">
                  <c:v>150000</c:v>
                </c:pt>
                <c:pt idx="1939">
                  <c:v>150000</c:v>
                </c:pt>
                <c:pt idx="1940">
                  <c:v>150000</c:v>
                </c:pt>
                <c:pt idx="1941">
                  <c:v>150000</c:v>
                </c:pt>
                <c:pt idx="1942">
                  <c:v>4250000</c:v>
                </c:pt>
                <c:pt idx="1943">
                  <c:v>870000</c:v>
                </c:pt>
                <c:pt idx="1944">
                  <c:v>2199711</c:v>
                </c:pt>
                <c:pt idx="1945">
                  <c:v>1500000</c:v>
                </c:pt>
                <c:pt idx="1946">
                  <c:v>3700000</c:v>
                </c:pt>
                <c:pt idx="1947">
                  <c:v>1546400</c:v>
                </c:pt>
                <c:pt idx="1948">
                  <c:v>1500000</c:v>
                </c:pt>
                <c:pt idx="1949">
                  <c:v>4410000</c:v>
                </c:pt>
                <c:pt idx="1950">
                  <c:v>2800000</c:v>
                </c:pt>
                <c:pt idx="1951">
                  <c:v>1950000</c:v>
                </c:pt>
                <c:pt idx="1952">
                  <c:v>375000</c:v>
                </c:pt>
                <c:pt idx="1953">
                  <c:v>1300000</c:v>
                </c:pt>
                <c:pt idx="1954">
                  <c:v>2400000</c:v>
                </c:pt>
                <c:pt idx="1955">
                  <c:v>1547000</c:v>
                </c:pt>
                <c:pt idx="1956">
                  <c:v>2200000</c:v>
                </c:pt>
                <c:pt idx="1957">
                  <c:v>3500000</c:v>
                </c:pt>
                <c:pt idx="1958">
                  <c:v>1340000</c:v>
                </c:pt>
                <c:pt idx="1959">
                  <c:v>5000000</c:v>
                </c:pt>
                <c:pt idx="1960">
                  <c:v>4509000</c:v>
                </c:pt>
                <c:pt idx="1961">
                  <c:v>5100000</c:v>
                </c:pt>
                <c:pt idx="1962">
                  <c:v>1050000</c:v>
                </c:pt>
                <c:pt idx="1963">
                  <c:v>2538000</c:v>
                </c:pt>
                <c:pt idx="1964">
                  <c:v>2115164</c:v>
                </c:pt>
                <c:pt idx="1965">
                  <c:v>2350000</c:v>
                </c:pt>
                <c:pt idx="1966">
                  <c:v>1547000</c:v>
                </c:pt>
                <c:pt idx="1967">
                  <c:v>1700000</c:v>
                </c:pt>
                <c:pt idx="1968">
                  <c:v>1119382</c:v>
                </c:pt>
                <c:pt idx="1969">
                  <c:v>2882300</c:v>
                </c:pt>
                <c:pt idx="1970">
                  <c:v>1650000</c:v>
                </c:pt>
                <c:pt idx="1971">
                  <c:v>1130000</c:v>
                </c:pt>
                <c:pt idx="1972">
                  <c:v>2146000</c:v>
                </c:pt>
                <c:pt idx="1973">
                  <c:v>4500000</c:v>
                </c:pt>
                <c:pt idx="1974">
                  <c:v>1976000</c:v>
                </c:pt>
                <c:pt idx="1975">
                  <c:v>3900000</c:v>
                </c:pt>
                <c:pt idx="1976">
                  <c:v>3500000</c:v>
                </c:pt>
                <c:pt idx="1977">
                  <c:v>2100000</c:v>
                </c:pt>
                <c:pt idx="1978">
                  <c:v>1654000</c:v>
                </c:pt>
                <c:pt idx="1979">
                  <c:v>4000000</c:v>
                </c:pt>
                <c:pt idx="1980">
                  <c:v>800000</c:v>
                </c:pt>
                <c:pt idx="1981">
                  <c:v>1850000</c:v>
                </c:pt>
                <c:pt idx="1982">
                  <c:v>900000</c:v>
                </c:pt>
                <c:pt idx="1983">
                  <c:v>1439900</c:v>
                </c:pt>
                <c:pt idx="1984">
                  <c:v>2250000</c:v>
                </c:pt>
                <c:pt idx="1985">
                  <c:v>575000</c:v>
                </c:pt>
                <c:pt idx="1986">
                  <c:v>3500000</c:v>
                </c:pt>
                <c:pt idx="1987">
                  <c:v>3850000</c:v>
                </c:pt>
                <c:pt idx="1988">
                  <c:v>6935000</c:v>
                </c:pt>
                <c:pt idx="1989">
                  <c:v>520000</c:v>
                </c:pt>
                <c:pt idx="1990">
                  <c:v>1200000</c:v>
                </c:pt>
                <c:pt idx="1991">
                  <c:v>5100000</c:v>
                </c:pt>
                <c:pt idx="1992">
                  <c:v>1300000</c:v>
                </c:pt>
                <c:pt idx="1993">
                  <c:v>2178000</c:v>
                </c:pt>
                <c:pt idx="1994">
                  <c:v>2450000</c:v>
                </c:pt>
                <c:pt idx="1995">
                  <c:v>1300000</c:v>
                </c:pt>
                <c:pt idx="1996">
                  <c:v>2300000</c:v>
                </c:pt>
                <c:pt idx="1997">
                  <c:v>2200000</c:v>
                </c:pt>
                <c:pt idx="1998">
                  <c:v>650000</c:v>
                </c:pt>
                <c:pt idx="1999">
                  <c:v>2400000</c:v>
                </c:pt>
                <c:pt idx="2000">
                  <c:v>978750</c:v>
                </c:pt>
                <c:pt idx="2001">
                  <c:v>2310000</c:v>
                </c:pt>
                <c:pt idx="2002">
                  <c:v>2800000</c:v>
                </c:pt>
                <c:pt idx="2003">
                  <c:v>2200000</c:v>
                </c:pt>
                <c:pt idx="2004">
                  <c:v>1400000</c:v>
                </c:pt>
                <c:pt idx="2005">
                  <c:v>1014000</c:v>
                </c:pt>
                <c:pt idx="2006">
                  <c:v>1750000</c:v>
                </c:pt>
                <c:pt idx="2007">
                  <c:v>1870000</c:v>
                </c:pt>
                <c:pt idx="2008">
                  <c:v>700000</c:v>
                </c:pt>
                <c:pt idx="2009">
                  <c:v>952000</c:v>
                </c:pt>
                <c:pt idx="2010">
                  <c:v>3540000</c:v>
                </c:pt>
                <c:pt idx="2011">
                  <c:v>3800000</c:v>
                </c:pt>
                <c:pt idx="2012">
                  <c:v>450000</c:v>
                </c:pt>
                <c:pt idx="2013">
                  <c:v>937500</c:v>
                </c:pt>
                <c:pt idx="2014">
                  <c:v>1150000</c:v>
                </c:pt>
                <c:pt idx="2015">
                  <c:v>2700000</c:v>
                </c:pt>
                <c:pt idx="2016">
                  <c:v>3000000</c:v>
                </c:pt>
                <c:pt idx="2017">
                  <c:v>450000</c:v>
                </c:pt>
                <c:pt idx="2018">
                  <c:v>1925000</c:v>
                </c:pt>
                <c:pt idx="2019">
                  <c:v>550000</c:v>
                </c:pt>
                <c:pt idx="2020">
                  <c:v>1224600</c:v>
                </c:pt>
                <c:pt idx="2021">
                  <c:v>250000</c:v>
                </c:pt>
                <c:pt idx="2022">
                  <c:v>1850000</c:v>
                </c:pt>
                <c:pt idx="2023">
                  <c:v>1150000</c:v>
                </c:pt>
                <c:pt idx="2024">
                  <c:v>1550000</c:v>
                </c:pt>
                <c:pt idx="2025">
                  <c:v>3500000</c:v>
                </c:pt>
                <c:pt idx="2026">
                  <c:v>1312500</c:v>
                </c:pt>
                <c:pt idx="2027">
                  <c:v>382000</c:v>
                </c:pt>
                <c:pt idx="2028">
                  <c:v>1600000</c:v>
                </c:pt>
                <c:pt idx="2029">
                  <c:v>1150000</c:v>
                </c:pt>
                <c:pt idx="2030">
                  <c:v>3260000</c:v>
                </c:pt>
                <c:pt idx="2031">
                  <c:v>2200000</c:v>
                </c:pt>
                <c:pt idx="2032">
                  <c:v>1300000</c:v>
                </c:pt>
                <c:pt idx="2033">
                  <c:v>2785000</c:v>
                </c:pt>
                <c:pt idx="2034">
                  <c:v>3347000</c:v>
                </c:pt>
                <c:pt idx="2035">
                  <c:v>3500000</c:v>
                </c:pt>
                <c:pt idx="2036">
                  <c:v>1500000</c:v>
                </c:pt>
                <c:pt idx="2037">
                  <c:v>1435000</c:v>
                </c:pt>
                <c:pt idx="2038">
                  <c:v>1530000</c:v>
                </c:pt>
                <c:pt idx="2039">
                  <c:v>925000</c:v>
                </c:pt>
                <c:pt idx="2040">
                  <c:v>1500000</c:v>
                </c:pt>
                <c:pt idx="2041">
                  <c:v>2737000</c:v>
                </c:pt>
                <c:pt idx="2042">
                  <c:v>2588000</c:v>
                </c:pt>
                <c:pt idx="2043">
                  <c:v>3382000</c:v>
                </c:pt>
                <c:pt idx="2044">
                  <c:v>1800000</c:v>
                </c:pt>
                <c:pt idx="2045">
                  <c:v>3300000</c:v>
                </c:pt>
                <c:pt idx="2046">
                  <c:v>312000</c:v>
                </c:pt>
                <c:pt idx="2047">
                  <c:v>312000</c:v>
                </c:pt>
                <c:pt idx="2048">
                  <c:v>2758000</c:v>
                </c:pt>
                <c:pt idx="2049">
                  <c:v>2200000</c:v>
                </c:pt>
                <c:pt idx="2050">
                  <c:v>1980000</c:v>
                </c:pt>
                <c:pt idx="2051">
                  <c:v>312000</c:v>
                </c:pt>
                <c:pt idx="2052">
                  <c:v>4500000</c:v>
                </c:pt>
                <c:pt idx="2053">
                  <c:v>780000</c:v>
                </c:pt>
                <c:pt idx="2054">
                  <c:v>312000</c:v>
                </c:pt>
                <c:pt idx="2055">
                  <c:v>312000</c:v>
                </c:pt>
                <c:pt idx="2056">
                  <c:v>2600000</c:v>
                </c:pt>
                <c:pt idx="2057">
                  <c:v>4150000</c:v>
                </c:pt>
                <c:pt idx="2058">
                  <c:v>1350000</c:v>
                </c:pt>
                <c:pt idx="2059">
                  <c:v>2600000</c:v>
                </c:pt>
                <c:pt idx="2060">
                  <c:v>1600000</c:v>
                </c:pt>
                <c:pt idx="2061">
                  <c:v>3000000</c:v>
                </c:pt>
                <c:pt idx="2062">
                  <c:v>2000000</c:v>
                </c:pt>
                <c:pt idx="2063">
                  <c:v>2000000</c:v>
                </c:pt>
                <c:pt idx="2064">
                  <c:v>1580000</c:v>
                </c:pt>
                <c:pt idx="2065">
                  <c:v>4000000</c:v>
                </c:pt>
                <c:pt idx="2066">
                  <c:v>190000</c:v>
                </c:pt>
                <c:pt idx="2067">
                  <c:v>190000</c:v>
                </c:pt>
                <c:pt idx="2068">
                  <c:v>190000</c:v>
                </c:pt>
                <c:pt idx="2069">
                  <c:v>190000</c:v>
                </c:pt>
                <c:pt idx="2070">
                  <c:v>199000</c:v>
                </c:pt>
                <c:pt idx="2071">
                  <c:v>2000000</c:v>
                </c:pt>
                <c:pt idx="2072">
                  <c:v>1900000</c:v>
                </c:pt>
                <c:pt idx="2073">
                  <c:v>4500000</c:v>
                </c:pt>
                <c:pt idx="2074">
                  <c:v>2300000</c:v>
                </c:pt>
                <c:pt idx="2075">
                  <c:v>1395000</c:v>
                </c:pt>
                <c:pt idx="2076">
                  <c:v>3297500</c:v>
                </c:pt>
                <c:pt idx="2077">
                  <c:v>190000</c:v>
                </c:pt>
                <c:pt idx="2078">
                  <c:v>4400000</c:v>
                </c:pt>
                <c:pt idx="2079">
                  <c:v>1224600</c:v>
                </c:pt>
                <c:pt idx="2080">
                  <c:v>2044085</c:v>
                </c:pt>
                <c:pt idx="2081">
                  <c:v>170000</c:v>
                </c:pt>
                <c:pt idx="2082">
                  <c:v>1550000</c:v>
                </c:pt>
                <c:pt idx="2083">
                  <c:v>2650000</c:v>
                </c:pt>
                <c:pt idx="2084">
                  <c:v>5000000</c:v>
                </c:pt>
                <c:pt idx="2085">
                  <c:v>2200000</c:v>
                </c:pt>
                <c:pt idx="2086">
                  <c:v>5200000</c:v>
                </c:pt>
                <c:pt idx="2087">
                  <c:v>1182000</c:v>
                </c:pt>
                <c:pt idx="2088">
                  <c:v>800000</c:v>
                </c:pt>
                <c:pt idx="2089">
                  <c:v>1272800</c:v>
                </c:pt>
                <c:pt idx="2090">
                  <c:v>4700000</c:v>
                </c:pt>
                <c:pt idx="2091">
                  <c:v>3250000</c:v>
                </c:pt>
                <c:pt idx="2092">
                  <c:v>1243200</c:v>
                </c:pt>
                <c:pt idx="2093">
                  <c:v>165000</c:v>
                </c:pt>
                <c:pt idx="2094">
                  <c:v>2100000</c:v>
                </c:pt>
                <c:pt idx="2095">
                  <c:v>1950000</c:v>
                </c:pt>
                <c:pt idx="2096">
                  <c:v>470000</c:v>
                </c:pt>
                <c:pt idx="2097">
                  <c:v>1711250</c:v>
                </c:pt>
                <c:pt idx="2098">
                  <c:v>1026800</c:v>
                </c:pt>
                <c:pt idx="2099">
                  <c:v>1462000</c:v>
                </c:pt>
                <c:pt idx="2100">
                  <c:v>700000</c:v>
                </c:pt>
                <c:pt idx="2101">
                  <c:v>810000</c:v>
                </c:pt>
                <c:pt idx="2102">
                  <c:v>4800000</c:v>
                </c:pt>
                <c:pt idx="2103">
                  <c:v>1462000</c:v>
                </c:pt>
                <c:pt idx="2104">
                  <c:v>1568229</c:v>
                </c:pt>
                <c:pt idx="2105">
                  <c:v>1200000</c:v>
                </c:pt>
                <c:pt idx="2106">
                  <c:v>3500000</c:v>
                </c:pt>
                <c:pt idx="2107">
                  <c:v>3450000</c:v>
                </c:pt>
                <c:pt idx="2108">
                  <c:v>590000</c:v>
                </c:pt>
                <c:pt idx="2109">
                  <c:v>185000</c:v>
                </c:pt>
                <c:pt idx="2110">
                  <c:v>2905000</c:v>
                </c:pt>
                <c:pt idx="2111">
                  <c:v>1485179</c:v>
                </c:pt>
                <c:pt idx="2112">
                  <c:v>1380000</c:v>
                </c:pt>
                <c:pt idx="2113">
                  <c:v>2300000</c:v>
                </c:pt>
                <c:pt idx="2114">
                  <c:v>2550000</c:v>
                </c:pt>
                <c:pt idx="2115">
                  <c:v>480000</c:v>
                </c:pt>
                <c:pt idx="2116">
                  <c:v>1350000</c:v>
                </c:pt>
                <c:pt idx="2117">
                  <c:v>3000000</c:v>
                </c:pt>
                <c:pt idx="2118">
                  <c:v>2450000</c:v>
                </c:pt>
                <c:pt idx="2119">
                  <c:v>1290000</c:v>
                </c:pt>
                <c:pt idx="2120">
                  <c:v>1500000</c:v>
                </c:pt>
                <c:pt idx="2121">
                  <c:v>1600000</c:v>
                </c:pt>
                <c:pt idx="2122">
                  <c:v>1350000</c:v>
                </c:pt>
                <c:pt idx="2123">
                  <c:v>1785955</c:v>
                </c:pt>
                <c:pt idx="2124">
                  <c:v>1000000</c:v>
                </c:pt>
                <c:pt idx="2125">
                  <c:v>250000</c:v>
                </c:pt>
                <c:pt idx="2126">
                  <c:v>1100000</c:v>
                </c:pt>
                <c:pt idx="2127">
                  <c:v>2012984</c:v>
                </c:pt>
                <c:pt idx="2128">
                  <c:v>7800000</c:v>
                </c:pt>
                <c:pt idx="2129">
                  <c:v>1280000</c:v>
                </c:pt>
                <c:pt idx="2130">
                  <c:v>1700000</c:v>
                </c:pt>
                <c:pt idx="2131">
                  <c:v>3450000</c:v>
                </c:pt>
                <c:pt idx="2132">
                  <c:v>3305000</c:v>
                </c:pt>
                <c:pt idx="2133">
                  <c:v>1069500</c:v>
                </c:pt>
                <c:pt idx="2134">
                  <c:v>234600</c:v>
                </c:pt>
                <c:pt idx="2135">
                  <c:v>1650000</c:v>
                </c:pt>
                <c:pt idx="2136">
                  <c:v>1500000</c:v>
                </c:pt>
                <c:pt idx="2137">
                  <c:v>900000</c:v>
                </c:pt>
                <c:pt idx="2138">
                  <c:v>838200</c:v>
                </c:pt>
                <c:pt idx="2139">
                  <c:v>1628833</c:v>
                </c:pt>
                <c:pt idx="2140">
                  <c:v>1650000</c:v>
                </c:pt>
                <c:pt idx="2141">
                  <c:v>2370000</c:v>
                </c:pt>
                <c:pt idx="2142">
                  <c:v>1250000</c:v>
                </c:pt>
                <c:pt idx="2143">
                  <c:v>600000</c:v>
                </c:pt>
                <c:pt idx="2144">
                  <c:v>470000</c:v>
                </c:pt>
                <c:pt idx="2145">
                  <c:v>1400000</c:v>
                </c:pt>
                <c:pt idx="2146">
                  <c:v>1625000</c:v>
                </c:pt>
                <c:pt idx="2147">
                  <c:v>1260000</c:v>
                </c:pt>
                <c:pt idx="2148">
                  <c:v>850000</c:v>
                </c:pt>
                <c:pt idx="2149">
                  <c:v>580000</c:v>
                </c:pt>
                <c:pt idx="2150">
                  <c:v>550000</c:v>
                </c:pt>
                <c:pt idx="2151">
                  <c:v>700000</c:v>
                </c:pt>
                <c:pt idx="2152">
                  <c:v>1400000</c:v>
                </c:pt>
                <c:pt idx="2153">
                  <c:v>2400000</c:v>
                </c:pt>
                <c:pt idx="2154">
                  <c:v>1450000</c:v>
                </c:pt>
                <c:pt idx="2155">
                  <c:v>675000</c:v>
                </c:pt>
                <c:pt idx="2156">
                  <c:v>550000</c:v>
                </c:pt>
                <c:pt idx="2157">
                  <c:v>600000</c:v>
                </c:pt>
                <c:pt idx="2158">
                  <c:v>625000</c:v>
                </c:pt>
                <c:pt idx="2159">
                  <c:v>580000</c:v>
                </c:pt>
                <c:pt idx="2160">
                  <c:v>590000</c:v>
                </c:pt>
                <c:pt idx="2161">
                  <c:v>3800000</c:v>
                </c:pt>
                <c:pt idx="2162">
                  <c:v>1650000</c:v>
                </c:pt>
                <c:pt idx="2163">
                  <c:v>2500000</c:v>
                </c:pt>
                <c:pt idx="2164">
                  <c:v>1822500</c:v>
                </c:pt>
                <c:pt idx="2165">
                  <c:v>1618750</c:v>
                </c:pt>
                <c:pt idx="2166">
                  <c:v>1530000</c:v>
                </c:pt>
                <c:pt idx="2167">
                  <c:v>2300000</c:v>
                </c:pt>
                <c:pt idx="2168">
                  <c:v>2900000</c:v>
                </c:pt>
                <c:pt idx="2169">
                  <c:v>9500000</c:v>
                </c:pt>
                <c:pt idx="2170">
                  <c:v>1794000</c:v>
                </c:pt>
                <c:pt idx="2171">
                  <c:v>1900000</c:v>
                </c:pt>
                <c:pt idx="2172">
                  <c:v>130000</c:v>
                </c:pt>
                <c:pt idx="2173">
                  <c:v>1400000</c:v>
                </c:pt>
                <c:pt idx="2174">
                  <c:v>980000</c:v>
                </c:pt>
                <c:pt idx="2175">
                  <c:v>2800000</c:v>
                </c:pt>
                <c:pt idx="2176">
                  <c:v>3200000</c:v>
                </c:pt>
                <c:pt idx="2177">
                  <c:v>1396000</c:v>
                </c:pt>
                <c:pt idx="2178">
                  <c:v>2800000</c:v>
                </c:pt>
                <c:pt idx="2179">
                  <c:v>1006250</c:v>
                </c:pt>
                <c:pt idx="2180">
                  <c:v>4000000</c:v>
                </c:pt>
                <c:pt idx="2181">
                  <c:v>470000</c:v>
                </c:pt>
                <c:pt idx="2182">
                  <c:v>2150000</c:v>
                </c:pt>
                <c:pt idx="2183">
                  <c:v>1462000</c:v>
                </c:pt>
                <c:pt idx="2184">
                  <c:v>2000000</c:v>
                </c:pt>
                <c:pt idx="2185">
                  <c:v>350000</c:v>
                </c:pt>
                <c:pt idx="2186">
                  <c:v>3670000</c:v>
                </c:pt>
                <c:pt idx="2187">
                  <c:v>2200000</c:v>
                </c:pt>
                <c:pt idx="2188">
                  <c:v>490000</c:v>
                </c:pt>
                <c:pt idx="2189">
                  <c:v>460000</c:v>
                </c:pt>
                <c:pt idx="2190">
                  <c:v>4400000</c:v>
                </c:pt>
                <c:pt idx="2191">
                  <c:v>4100000</c:v>
                </c:pt>
                <c:pt idx="2192">
                  <c:v>1800000</c:v>
                </c:pt>
                <c:pt idx="2193">
                  <c:v>525000</c:v>
                </c:pt>
                <c:pt idx="2194">
                  <c:v>1463000</c:v>
                </c:pt>
                <c:pt idx="2195">
                  <c:v>1615000</c:v>
                </c:pt>
                <c:pt idx="2196">
                  <c:v>3500000</c:v>
                </c:pt>
                <c:pt idx="2197">
                  <c:v>1045000</c:v>
                </c:pt>
                <c:pt idx="2198">
                  <c:v>3000000</c:v>
                </c:pt>
                <c:pt idx="2199">
                  <c:v>1700000</c:v>
                </c:pt>
                <c:pt idx="2200">
                  <c:v>3000000</c:v>
                </c:pt>
                <c:pt idx="2201">
                  <c:v>3250000</c:v>
                </c:pt>
                <c:pt idx="2202">
                  <c:v>1617000</c:v>
                </c:pt>
                <c:pt idx="2203">
                  <c:v>2800000</c:v>
                </c:pt>
                <c:pt idx="2204">
                  <c:v>1600000</c:v>
                </c:pt>
                <c:pt idx="2205">
                  <c:v>1200000</c:v>
                </c:pt>
                <c:pt idx="2206">
                  <c:v>3600000</c:v>
                </c:pt>
                <c:pt idx="2207">
                  <c:v>2100000</c:v>
                </c:pt>
                <c:pt idx="2208">
                  <c:v>1700000</c:v>
                </c:pt>
                <c:pt idx="2209">
                  <c:v>2500000</c:v>
                </c:pt>
                <c:pt idx="2210">
                  <c:v>720000</c:v>
                </c:pt>
                <c:pt idx="2211">
                  <c:v>4900000</c:v>
                </c:pt>
                <c:pt idx="2212">
                  <c:v>2759400</c:v>
                </c:pt>
                <c:pt idx="2213">
                  <c:v>2200000</c:v>
                </c:pt>
                <c:pt idx="2214">
                  <c:v>4200000</c:v>
                </c:pt>
                <c:pt idx="2215">
                  <c:v>1386000</c:v>
                </c:pt>
                <c:pt idx="2216">
                  <c:v>550000</c:v>
                </c:pt>
                <c:pt idx="2217">
                  <c:v>100000</c:v>
                </c:pt>
                <c:pt idx="2218">
                  <c:v>2380000</c:v>
                </c:pt>
                <c:pt idx="2219">
                  <c:v>2380000</c:v>
                </c:pt>
                <c:pt idx="2220">
                  <c:v>650000</c:v>
                </c:pt>
                <c:pt idx="2221">
                  <c:v>410000</c:v>
                </c:pt>
                <c:pt idx="2222">
                  <c:v>715000</c:v>
                </c:pt>
                <c:pt idx="2223">
                  <c:v>2415000</c:v>
                </c:pt>
                <c:pt idx="2224">
                  <c:v>2370000</c:v>
                </c:pt>
                <c:pt idx="2225">
                  <c:v>3100000</c:v>
                </c:pt>
                <c:pt idx="2226">
                  <c:v>1800000</c:v>
                </c:pt>
                <c:pt idx="2227">
                  <c:v>1500000</c:v>
                </c:pt>
                <c:pt idx="2228">
                  <c:v>2370000</c:v>
                </c:pt>
                <c:pt idx="2229">
                  <c:v>8500000</c:v>
                </c:pt>
                <c:pt idx="2230">
                  <c:v>590000</c:v>
                </c:pt>
                <c:pt idx="2231">
                  <c:v>2600000</c:v>
                </c:pt>
                <c:pt idx="2232">
                  <c:v>2300000</c:v>
                </c:pt>
                <c:pt idx="2233">
                  <c:v>3400000</c:v>
                </c:pt>
                <c:pt idx="2234">
                  <c:v>1400000</c:v>
                </c:pt>
                <c:pt idx="2235">
                  <c:v>1600000</c:v>
                </c:pt>
                <c:pt idx="2236">
                  <c:v>2600000</c:v>
                </c:pt>
                <c:pt idx="2237">
                  <c:v>1700000</c:v>
                </c:pt>
                <c:pt idx="2238">
                  <c:v>2200000</c:v>
                </c:pt>
                <c:pt idx="2239">
                  <c:v>1200000</c:v>
                </c:pt>
                <c:pt idx="2240">
                  <c:v>1250000</c:v>
                </c:pt>
                <c:pt idx="2241">
                  <c:v>2140000</c:v>
                </c:pt>
                <c:pt idx="2242">
                  <c:v>3465000</c:v>
                </c:pt>
                <c:pt idx="2243">
                  <c:v>1500000</c:v>
                </c:pt>
                <c:pt idx="2244">
                  <c:v>2140000</c:v>
                </c:pt>
                <c:pt idx="2245">
                  <c:v>1500000</c:v>
                </c:pt>
                <c:pt idx="2246">
                  <c:v>3400000</c:v>
                </c:pt>
                <c:pt idx="2247">
                  <c:v>2200000</c:v>
                </c:pt>
                <c:pt idx="2248">
                  <c:v>5000000</c:v>
                </c:pt>
                <c:pt idx="2249">
                  <c:v>3350000</c:v>
                </c:pt>
                <c:pt idx="2250">
                  <c:v>3500000</c:v>
                </c:pt>
                <c:pt idx="2251">
                  <c:v>3300000</c:v>
                </c:pt>
                <c:pt idx="2252">
                  <c:v>3000000</c:v>
                </c:pt>
                <c:pt idx="2253">
                  <c:v>1600000</c:v>
                </c:pt>
                <c:pt idx="2254">
                  <c:v>1400000</c:v>
                </c:pt>
                <c:pt idx="2255">
                  <c:v>3500000</c:v>
                </c:pt>
                <c:pt idx="2256">
                  <c:v>450000</c:v>
                </c:pt>
                <c:pt idx="2257">
                  <c:v>940000</c:v>
                </c:pt>
                <c:pt idx="2258">
                  <c:v>950000</c:v>
                </c:pt>
                <c:pt idx="2259">
                  <c:v>3500000</c:v>
                </c:pt>
                <c:pt idx="2260">
                  <c:v>1700000</c:v>
                </c:pt>
                <c:pt idx="2261">
                  <c:v>1650000</c:v>
                </c:pt>
                <c:pt idx="2262">
                  <c:v>2100000</c:v>
                </c:pt>
                <c:pt idx="2263">
                  <c:v>3250000</c:v>
                </c:pt>
                <c:pt idx="2264">
                  <c:v>5000000</c:v>
                </c:pt>
                <c:pt idx="2265">
                  <c:v>6250000</c:v>
                </c:pt>
                <c:pt idx="2266">
                  <c:v>1600000</c:v>
                </c:pt>
                <c:pt idx="2267">
                  <c:v>1650000</c:v>
                </c:pt>
                <c:pt idx="2268">
                  <c:v>1200000</c:v>
                </c:pt>
                <c:pt idx="2269">
                  <c:v>3750000</c:v>
                </c:pt>
                <c:pt idx="2270">
                  <c:v>6000000</c:v>
                </c:pt>
                <c:pt idx="2271">
                  <c:v>1100000</c:v>
                </c:pt>
                <c:pt idx="2272">
                  <c:v>1200000</c:v>
                </c:pt>
                <c:pt idx="2273">
                  <c:v>1800000</c:v>
                </c:pt>
                <c:pt idx="2274">
                  <c:v>1550000</c:v>
                </c:pt>
                <c:pt idx="2275">
                  <c:v>1300000</c:v>
                </c:pt>
                <c:pt idx="2276">
                  <c:v>1320000</c:v>
                </c:pt>
                <c:pt idx="2277">
                  <c:v>1410000</c:v>
                </c:pt>
                <c:pt idx="2278">
                  <c:v>1360000</c:v>
                </c:pt>
                <c:pt idx="2279">
                  <c:v>1700000</c:v>
                </c:pt>
                <c:pt idx="2280">
                  <c:v>1257500</c:v>
                </c:pt>
                <c:pt idx="2281">
                  <c:v>1332500</c:v>
                </c:pt>
                <c:pt idx="2282">
                  <c:v>1707500</c:v>
                </c:pt>
                <c:pt idx="2283">
                  <c:v>1565000</c:v>
                </c:pt>
                <c:pt idx="2284">
                  <c:v>1257500</c:v>
                </c:pt>
                <c:pt idx="2285">
                  <c:v>1427000</c:v>
                </c:pt>
                <c:pt idx="2286">
                  <c:v>1427000</c:v>
                </c:pt>
                <c:pt idx="2287">
                  <c:v>1571000</c:v>
                </c:pt>
                <c:pt idx="2288">
                  <c:v>1482500</c:v>
                </c:pt>
                <c:pt idx="2289">
                  <c:v>1350000</c:v>
                </c:pt>
                <c:pt idx="2290">
                  <c:v>1300000</c:v>
                </c:pt>
                <c:pt idx="2291">
                  <c:v>1707500</c:v>
                </c:pt>
                <c:pt idx="2292">
                  <c:v>1295000</c:v>
                </c:pt>
                <c:pt idx="2293">
                  <c:v>1370000</c:v>
                </c:pt>
                <c:pt idx="2294">
                  <c:v>1294000</c:v>
                </c:pt>
                <c:pt idx="2295">
                  <c:v>1632550</c:v>
                </c:pt>
                <c:pt idx="2296">
                  <c:v>1565000</c:v>
                </c:pt>
                <c:pt idx="2297">
                  <c:v>1745000</c:v>
                </c:pt>
                <c:pt idx="2298">
                  <c:v>480000</c:v>
                </c:pt>
                <c:pt idx="2299">
                  <c:v>480000</c:v>
                </c:pt>
                <c:pt idx="2300">
                  <c:v>1700000</c:v>
                </c:pt>
                <c:pt idx="2301">
                  <c:v>1700000</c:v>
                </c:pt>
                <c:pt idx="2302">
                  <c:v>4000000</c:v>
                </c:pt>
                <c:pt idx="2303">
                  <c:v>2200000</c:v>
                </c:pt>
                <c:pt idx="2304">
                  <c:v>1800000</c:v>
                </c:pt>
                <c:pt idx="2305">
                  <c:v>5000000</c:v>
                </c:pt>
                <c:pt idx="2306">
                  <c:v>2500000</c:v>
                </c:pt>
                <c:pt idx="2307">
                  <c:v>1800000</c:v>
                </c:pt>
                <c:pt idx="2308">
                  <c:v>799000</c:v>
                </c:pt>
                <c:pt idx="2309">
                  <c:v>750000</c:v>
                </c:pt>
                <c:pt idx="2310">
                  <c:v>2350000</c:v>
                </c:pt>
                <c:pt idx="2311">
                  <c:v>2116000</c:v>
                </c:pt>
                <c:pt idx="2312">
                  <c:v>1400000</c:v>
                </c:pt>
                <c:pt idx="2313">
                  <c:v>920000</c:v>
                </c:pt>
                <c:pt idx="2314">
                  <c:v>1600000</c:v>
                </c:pt>
                <c:pt idx="2315">
                  <c:v>2300000</c:v>
                </c:pt>
                <c:pt idx="2316">
                  <c:v>570000</c:v>
                </c:pt>
                <c:pt idx="2317">
                  <c:v>4200000</c:v>
                </c:pt>
                <c:pt idx="2318">
                  <c:v>1650000</c:v>
                </c:pt>
                <c:pt idx="2319">
                  <c:v>425000</c:v>
                </c:pt>
                <c:pt idx="2320">
                  <c:v>3000000</c:v>
                </c:pt>
                <c:pt idx="2321">
                  <c:v>980000</c:v>
                </c:pt>
                <c:pt idx="2322">
                  <c:v>1050000</c:v>
                </c:pt>
                <c:pt idx="2323">
                  <c:v>1850000</c:v>
                </c:pt>
                <c:pt idx="2324">
                  <c:v>3600000</c:v>
                </c:pt>
                <c:pt idx="2325">
                  <c:v>850000</c:v>
                </c:pt>
                <c:pt idx="2326">
                  <c:v>1800000</c:v>
                </c:pt>
                <c:pt idx="2327">
                  <c:v>825000</c:v>
                </c:pt>
                <c:pt idx="2328">
                  <c:v>1800000</c:v>
                </c:pt>
                <c:pt idx="2329">
                  <c:v>1700000</c:v>
                </c:pt>
                <c:pt idx="2330">
                  <c:v>810000</c:v>
                </c:pt>
                <c:pt idx="2331">
                  <c:v>3300000</c:v>
                </c:pt>
                <c:pt idx="2332">
                  <c:v>600000</c:v>
                </c:pt>
                <c:pt idx="2333">
                  <c:v>1500000</c:v>
                </c:pt>
                <c:pt idx="2334">
                  <c:v>420000</c:v>
                </c:pt>
                <c:pt idx="2335">
                  <c:v>1650000</c:v>
                </c:pt>
                <c:pt idx="2336">
                  <c:v>2150000</c:v>
                </c:pt>
                <c:pt idx="2337">
                  <c:v>1150000</c:v>
                </c:pt>
                <c:pt idx="2338">
                  <c:v>1150000</c:v>
                </c:pt>
                <c:pt idx="2339">
                  <c:v>1150000</c:v>
                </c:pt>
                <c:pt idx="2340">
                  <c:v>7600000</c:v>
                </c:pt>
                <c:pt idx="2341">
                  <c:v>1700000</c:v>
                </c:pt>
                <c:pt idx="2342">
                  <c:v>340000</c:v>
                </c:pt>
                <c:pt idx="2343">
                  <c:v>2400000</c:v>
                </c:pt>
                <c:pt idx="2344">
                  <c:v>6250000</c:v>
                </c:pt>
                <c:pt idx="2345">
                  <c:v>880000</c:v>
                </c:pt>
                <c:pt idx="2346">
                  <c:v>525000</c:v>
                </c:pt>
                <c:pt idx="2347">
                  <c:v>1100000</c:v>
                </c:pt>
                <c:pt idx="2348">
                  <c:v>7700000</c:v>
                </c:pt>
                <c:pt idx="2349">
                  <c:v>3500000</c:v>
                </c:pt>
                <c:pt idx="2350">
                  <c:v>5000000</c:v>
                </c:pt>
                <c:pt idx="2351">
                  <c:v>1100000</c:v>
                </c:pt>
                <c:pt idx="2352">
                  <c:v>362371</c:v>
                </c:pt>
                <c:pt idx="2353">
                  <c:v>550000</c:v>
                </c:pt>
                <c:pt idx="2354">
                  <c:v>1500000</c:v>
                </c:pt>
                <c:pt idx="2355">
                  <c:v>2900000</c:v>
                </c:pt>
                <c:pt idx="2356">
                  <c:v>2210000</c:v>
                </c:pt>
                <c:pt idx="2357">
                  <c:v>900000</c:v>
                </c:pt>
                <c:pt idx="2358">
                  <c:v>700000</c:v>
                </c:pt>
                <c:pt idx="2359">
                  <c:v>15000000</c:v>
                </c:pt>
                <c:pt idx="2360">
                  <c:v>1840000</c:v>
                </c:pt>
                <c:pt idx="2361">
                  <c:v>5000000</c:v>
                </c:pt>
                <c:pt idx="2362">
                  <c:v>2200000</c:v>
                </c:pt>
                <c:pt idx="2363">
                  <c:v>2550000</c:v>
                </c:pt>
                <c:pt idx="2364">
                  <c:v>320000</c:v>
                </c:pt>
                <c:pt idx="2365">
                  <c:v>2850000</c:v>
                </c:pt>
                <c:pt idx="2366">
                  <c:v>1900000</c:v>
                </c:pt>
                <c:pt idx="2367">
                  <c:v>1900000</c:v>
                </c:pt>
                <c:pt idx="2368">
                  <c:v>1550000</c:v>
                </c:pt>
                <c:pt idx="2369">
                  <c:v>680000</c:v>
                </c:pt>
                <c:pt idx="2370">
                  <c:v>4000000</c:v>
                </c:pt>
                <c:pt idx="2371">
                  <c:v>1450000</c:v>
                </c:pt>
                <c:pt idx="2372">
                  <c:v>1350000</c:v>
                </c:pt>
                <c:pt idx="2373">
                  <c:v>380000</c:v>
                </c:pt>
                <c:pt idx="2374">
                  <c:v>290000</c:v>
                </c:pt>
                <c:pt idx="2375">
                  <c:v>570000</c:v>
                </c:pt>
                <c:pt idx="2376">
                  <c:v>2000000</c:v>
                </c:pt>
                <c:pt idx="2377">
                  <c:v>4000000</c:v>
                </c:pt>
                <c:pt idx="2378">
                  <c:v>335000</c:v>
                </c:pt>
                <c:pt idx="2379">
                  <c:v>3250000</c:v>
                </c:pt>
                <c:pt idx="2380">
                  <c:v>4350000</c:v>
                </c:pt>
                <c:pt idx="2381">
                  <c:v>520000</c:v>
                </c:pt>
                <c:pt idx="2382">
                  <c:v>2000000</c:v>
                </c:pt>
                <c:pt idx="2383">
                  <c:v>670000</c:v>
                </c:pt>
                <c:pt idx="2384">
                  <c:v>1700000</c:v>
                </c:pt>
                <c:pt idx="2385">
                  <c:v>289600</c:v>
                </c:pt>
                <c:pt idx="2386">
                  <c:v>900000</c:v>
                </c:pt>
                <c:pt idx="2387">
                  <c:v>950000</c:v>
                </c:pt>
                <c:pt idx="2388">
                  <c:v>2600000</c:v>
                </c:pt>
                <c:pt idx="2389">
                  <c:v>1500000</c:v>
                </c:pt>
                <c:pt idx="2390">
                  <c:v>1200000</c:v>
                </c:pt>
                <c:pt idx="2391">
                  <c:v>490000</c:v>
                </c:pt>
                <c:pt idx="2392">
                  <c:v>500000</c:v>
                </c:pt>
                <c:pt idx="2393">
                  <c:v>2500000</c:v>
                </c:pt>
                <c:pt idx="2394">
                  <c:v>2300000</c:v>
                </c:pt>
                <c:pt idx="2395">
                  <c:v>420000</c:v>
                </c:pt>
                <c:pt idx="2396">
                  <c:v>500000</c:v>
                </c:pt>
                <c:pt idx="2397">
                  <c:v>4300000</c:v>
                </c:pt>
                <c:pt idx="2398">
                  <c:v>1600000</c:v>
                </c:pt>
                <c:pt idx="2399">
                  <c:v>1250000</c:v>
                </c:pt>
                <c:pt idx="2400">
                  <c:v>2800000</c:v>
                </c:pt>
                <c:pt idx="2401">
                  <c:v>1500000</c:v>
                </c:pt>
                <c:pt idx="2402">
                  <c:v>1700000</c:v>
                </c:pt>
                <c:pt idx="2403">
                  <c:v>2400000</c:v>
                </c:pt>
                <c:pt idx="2404">
                  <c:v>500000</c:v>
                </c:pt>
                <c:pt idx="2405">
                  <c:v>390000</c:v>
                </c:pt>
                <c:pt idx="2406">
                  <c:v>2100000</c:v>
                </c:pt>
                <c:pt idx="2407">
                  <c:v>380000</c:v>
                </c:pt>
                <c:pt idx="2408">
                  <c:v>4150000</c:v>
                </c:pt>
                <c:pt idx="2409">
                  <c:v>3200000</c:v>
                </c:pt>
                <c:pt idx="2410">
                  <c:v>1472000</c:v>
                </c:pt>
                <c:pt idx="2411">
                  <c:v>1070000</c:v>
                </c:pt>
                <c:pt idx="2412">
                  <c:v>800000</c:v>
                </c:pt>
                <c:pt idx="2413">
                  <c:v>896000</c:v>
                </c:pt>
                <c:pt idx="2414">
                  <c:v>1550000</c:v>
                </c:pt>
                <c:pt idx="2415">
                  <c:v>4000000</c:v>
                </c:pt>
                <c:pt idx="2416">
                  <c:v>1250000</c:v>
                </c:pt>
                <c:pt idx="2417">
                  <c:v>1500000</c:v>
                </c:pt>
                <c:pt idx="2418">
                  <c:v>1600000</c:v>
                </c:pt>
                <c:pt idx="2419">
                  <c:v>890000</c:v>
                </c:pt>
                <c:pt idx="2420">
                  <c:v>2400000</c:v>
                </c:pt>
                <c:pt idx="2421">
                  <c:v>700000</c:v>
                </c:pt>
                <c:pt idx="2422">
                  <c:v>750000</c:v>
                </c:pt>
                <c:pt idx="2423">
                  <c:v>250000</c:v>
                </c:pt>
                <c:pt idx="2424">
                  <c:v>2736000</c:v>
                </c:pt>
                <c:pt idx="2425">
                  <c:v>55000</c:v>
                </c:pt>
                <c:pt idx="2426">
                  <c:v>1421582</c:v>
                </c:pt>
                <c:pt idx="2427">
                  <c:v>1000000</c:v>
                </c:pt>
                <c:pt idx="2428">
                  <c:v>990000</c:v>
                </c:pt>
                <c:pt idx="2429">
                  <c:v>1500000</c:v>
                </c:pt>
                <c:pt idx="2430">
                  <c:v>1450000</c:v>
                </c:pt>
                <c:pt idx="2431">
                  <c:v>2600000</c:v>
                </c:pt>
                <c:pt idx="2432">
                  <c:v>4466000</c:v>
                </c:pt>
                <c:pt idx="2433">
                  <c:v>1950000</c:v>
                </c:pt>
                <c:pt idx="2434">
                  <c:v>2015000</c:v>
                </c:pt>
                <c:pt idx="2435">
                  <c:v>650000</c:v>
                </c:pt>
                <c:pt idx="2436">
                  <c:v>6690000</c:v>
                </c:pt>
                <c:pt idx="2437">
                  <c:v>3900000</c:v>
                </c:pt>
                <c:pt idx="2438">
                  <c:v>4000000</c:v>
                </c:pt>
                <c:pt idx="2439">
                  <c:v>5050000</c:v>
                </c:pt>
                <c:pt idx="2440">
                  <c:v>4632000</c:v>
                </c:pt>
                <c:pt idx="2441">
                  <c:v>4000000</c:v>
                </c:pt>
                <c:pt idx="2442">
                  <c:v>6500000</c:v>
                </c:pt>
                <c:pt idx="2443">
                  <c:v>2950000</c:v>
                </c:pt>
                <c:pt idx="2444">
                  <c:v>1600000</c:v>
                </c:pt>
                <c:pt idx="2445">
                  <c:v>5000000</c:v>
                </c:pt>
                <c:pt idx="2446">
                  <c:v>490000</c:v>
                </c:pt>
                <c:pt idx="2447">
                  <c:v>3414000</c:v>
                </c:pt>
                <c:pt idx="2448">
                  <c:v>500000</c:v>
                </c:pt>
                <c:pt idx="2449">
                  <c:v>1200000</c:v>
                </c:pt>
                <c:pt idx="2450">
                  <c:v>2500000</c:v>
                </c:pt>
                <c:pt idx="2451">
                  <c:v>2800000</c:v>
                </c:pt>
                <c:pt idx="2452">
                  <c:v>1200000</c:v>
                </c:pt>
                <c:pt idx="2453">
                  <c:v>3350000</c:v>
                </c:pt>
                <c:pt idx="2454">
                  <c:v>1400000</c:v>
                </c:pt>
                <c:pt idx="2455">
                  <c:v>2472000</c:v>
                </c:pt>
                <c:pt idx="2456">
                  <c:v>2950000</c:v>
                </c:pt>
                <c:pt idx="2457">
                  <c:v>950000</c:v>
                </c:pt>
                <c:pt idx="2458">
                  <c:v>390000</c:v>
                </c:pt>
                <c:pt idx="2459">
                  <c:v>1600000</c:v>
                </c:pt>
                <c:pt idx="2460">
                  <c:v>2000000</c:v>
                </c:pt>
                <c:pt idx="2461">
                  <c:v>990000</c:v>
                </c:pt>
                <c:pt idx="2462">
                  <c:v>975000</c:v>
                </c:pt>
                <c:pt idx="2463">
                  <c:v>990000</c:v>
                </c:pt>
                <c:pt idx="2464">
                  <c:v>600000</c:v>
                </c:pt>
                <c:pt idx="2465">
                  <c:v>30000</c:v>
                </c:pt>
                <c:pt idx="2466">
                  <c:v>1000000</c:v>
                </c:pt>
                <c:pt idx="2467">
                  <c:v>1000000</c:v>
                </c:pt>
                <c:pt idx="2468">
                  <c:v>990000</c:v>
                </c:pt>
                <c:pt idx="2469">
                  <c:v>975000</c:v>
                </c:pt>
                <c:pt idx="2470">
                  <c:v>990000</c:v>
                </c:pt>
                <c:pt idx="2471">
                  <c:v>2500000</c:v>
                </c:pt>
                <c:pt idx="2472">
                  <c:v>984000</c:v>
                </c:pt>
                <c:pt idx="2473">
                  <c:v>4500000</c:v>
                </c:pt>
                <c:pt idx="2474">
                  <c:v>2700000</c:v>
                </c:pt>
                <c:pt idx="2475">
                  <c:v>1600000</c:v>
                </c:pt>
                <c:pt idx="2476">
                  <c:v>2350000</c:v>
                </c:pt>
                <c:pt idx="2477">
                  <c:v>6080000</c:v>
                </c:pt>
                <c:pt idx="2478">
                  <c:v>1700000</c:v>
                </c:pt>
                <c:pt idx="2479">
                  <c:v>1850000</c:v>
                </c:pt>
                <c:pt idx="2480">
                  <c:v>4000000</c:v>
                </c:pt>
                <c:pt idx="2481">
                  <c:v>1380000</c:v>
                </c:pt>
                <c:pt idx="2482">
                  <c:v>2300000</c:v>
                </c:pt>
                <c:pt idx="2483">
                  <c:v>2000000</c:v>
                </c:pt>
                <c:pt idx="2484">
                  <c:v>726000</c:v>
                </c:pt>
                <c:pt idx="2485">
                  <c:v>3150000</c:v>
                </c:pt>
                <c:pt idx="2486">
                  <c:v>1950000</c:v>
                </c:pt>
                <c:pt idx="2487">
                  <c:v>850000</c:v>
                </c:pt>
                <c:pt idx="2488">
                  <c:v>1585000</c:v>
                </c:pt>
                <c:pt idx="2489">
                  <c:v>340000</c:v>
                </c:pt>
                <c:pt idx="2490">
                  <c:v>1950000</c:v>
                </c:pt>
                <c:pt idx="2491">
                  <c:v>980000</c:v>
                </c:pt>
                <c:pt idx="2492">
                  <c:v>4960000</c:v>
                </c:pt>
                <c:pt idx="2493">
                  <c:v>2600000</c:v>
                </c:pt>
                <c:pt idx="2494">
                  <c:v>1650000</c:v>
                </c:pt>
                <c:pt idx="2495">
                  <c:v>2400000</c:v>
                </c:pt>
                <c:pt idx="2496">
                  <c:v>650000</c:v>
                </c:pt>
                <c:pt idx="2497">
                  <c:v>675000</c:v>
                </c:pt>
                <c:pt idx="2498">
                  <c:v>450000</c:v>
                </c:pt>
                <c:pt idx="2499">
                  <c:v>4500000</c:v>
                </c:pt>
                <c:pt idx="2500">
                  <c:v>730000</c:v>
                </c:pt>
                <c:pt idx="2501">
                  <c:v>1850000</c:v>
                </c:pt>
                <c:pt idx="2502">
                  <c:v>2500000</c:v>
                </c:pt>
                <c:pt idx="2503">
                  <c:v>750000</c:v>
                </c:pt>
                <c:pt idx="2504">
                  <c:v>2450000</c:v>
                </c:pt>
                <c:pt idx="2505">
                  <c:v>1750000</c:v>
                </c:pt>
                <c:pt idx="2506">
                  <c:v>500000</c:v>
                </c:pt>
                <c:pt idx="2507">
                  <c:v>500000</c:v>
                </c:pt>
                <c:pt idx="2508">
                  <c:v>385000</c:v>
                </c:pt>
                <c:pt idx="2509">
                  <c:v>1900000</c:v>
                </c:pt>
                <c:pt idx="2510">
                  <c:v>700000</c:v>
                </c:pt>
                <c:pt idx="2511">
                  <c:v>1050000</c:v>
                </c:pt>
                <c:pt idx="2512">
                  <c:v>450000</c:v>
                </c:pt>
                <c:pt idx="2513">
                  <c:v>7000000</c:v>
                </c:pt>
                <c:pt idx="2514">
                  <c:v>1500000</c:v>
                </c:pt>
                <c:pt idx="2515">
                  <c:v>2350000</c:v>
                </c:pt>
                <c:pt idx="2516">
                  <c:v>3100000</c:v>
                </c:pt>
                <c:pt idx="2517">
                  <c:v>1415000</c:v>
                </c:pt>
                <c:pt idx="2518">
                  <c:v>1550000</c:v>
                </c:pt>
                <c:pt idx="2519">
                  <c:v>7200000</c:v>
                </c:pt>
                <c:pt idx="2520">
                  <c:v>3450000</c:v>
                </c:pt>
                <c:pt idx="2521">
                  <c:v>2350000</c:v>
                </c:pt>
                <c:pt idx="2522">
                  <c:v>2200000</c:v>
                </c:pt>
                <c:pt idx="2523">
                  <c:v>4030000</c:v>
                </c:pt>
                <c:pt idx="2524">
                  <c:v>4450000</c:v>
                </c:pt>
                <c:pt idx="2525">
                  <c:v>4700000</c:v>
                </c:pt>
                <c:pt idx="2526">
                  <c:v>4164500</c:v>
                </c:pt>
                <c:pt idx="2527">
                  <c:v>3750000</c:v>
                </c:pt>
                <c:pt idx="2528">
                  <c:v>3007500</c:v>
                </c:pt>
                <c:pt idx="2529">
                  <c:v>4900000</c:v>
                </c:pt>
                <c:pt idx="2530">
                  <c:v>305000</c:v>
                </c:pt>
                <c:pt idx="2531">
                  <c:v>370000</c:v>
                </c:pt>
                <c:pt idx="2532">
                  <c:v>3613000</c:v>
                </c:pt>
                <c:pt idx="2533">
                  <c:v>420000</c:v>
                </c:pt>
                <c:pt idx="2534">
                  <c:v>2000000</c:v>
                </c:pt>
                <c:pt idx="2535">
                  <c:v>2109000</c:v>
                </c:pt>
                <c:pt idx="2536">
                  <c:v>4000000</c:v>
                </c:pt>
                <c:pt idx="2537">
                  <c:v>250000</c:v>
                </c:pt>
                <c:pt idx="2538">
                  <c:v>1100000</c:v>
                </c:pt>
                <c:pt idx="2539">
                  <c:v>960000</c:v>
                </c:pt>
                <c:pt idx="2540">
                  <c:v>1600000</c:v>
                </c:pt>
                <c:pt idx="2541">
                  <c:v>1657100</c:v>
                </c:pt>
                <c:pt idx="2542">
                  <c:v>1254000</c:v>
                </c:pt>
                <c:pt idx="2543">
                  <c:v>1448400</c:v>
                </c:pt>
                <c:pt idx="2544">
                  <c:v>1425900</c:v>
                </c:pt>
                <c:pt idx="2545">
                  <c:v>1610200</c:v>
                </c:pt>
                <c:pt idx="2546">
                  <c:v>1395000</c:v>
                </c:pt>
                <c:pt idx="2547">
                  <c:v>1629450</c:v>
                </c:pt>
                <c:pt idx="2548">
                  <c:v>1296300</c:v>
                </c:pt>
                <c:pt idx="2549">
                  <c:v>1050000</c:v>
                </c:pt>
                <c:pt idx="2550">
                  <c:v>1794000</c:v>
                </c:pt>
                <c:pt idx="2551">
                  <c:v>930000</c:v>
                </c:pt>
                <c:pt idx="2552">
                  <c:v>1250000</c:v>
                </c:pt>
                <c:pt idx="2553">
                  <c:v>5800000</c:v>
                </c:pt>
                <c:pt idx="2554">
                  <c:v>1100000</c:v>
                </c:pt>
                <c:pt idx="2555">
                  <c:v>1690000</c:v>
                </c:pt>
                <c:pt idx="2556">
                  <c:v>1500000</c:v>
                </c:pt>
                <c:pt idx="2557">
                  <c:v>1950000</c:v>
                </c:pt>
                <c:pt idx="2558">
                  <c:v>700000</c:v>
                </c:pt>
                <c:pt idx="2559">
                  <c:v>2350000</c:v>
                </c:pt>
                <c:pt idx="2560">
                  <c:v>900000</c:v>
                </c:pt>
                <c:pt idx="2561">
                  <c:v>1950000</c:v>
                </c:pt>
                <c:pt idx="2562">
                  <c:v>2400000</c:v>
                </c:pt>
                <c:pt idx="2563">
                  <c:v>237500</c:v>
                </c:pt>
                <c:pt idx="2564">
                  <c:v>1750000</c:v>
                </c:pt>
                <c:pt idx="2565">
                  <c:v>14250000</c:v>
                </c:pt>
                <c:pt idx="2566">
                  <c:v>390000</c:v>
                </c:pt>
                <c:pt idx="2567">
                  <c:v>1900000</c:v>
                </c:pt>
                <c:pt idx="2568">
                  <c:v>960000</c:v>
                </c:pt>
                <c:pt idx="2569">
                  <c:v>1564000</c:v>
                </c:pt>
                <c:pt idx="2570">
                  <c:v>1266000</c:v>
                </c:pt>
                <c:pt idx="2571">
                  <c:v>971000</c:v>
                </c:pt>
                <c:pt idx="2572">
                  <c:v>3000000</c:v>
                </c:pt>
                <c:pt idx="2573">
                  <c:v>1350000</c:v>
                </c:pt>
                <c:pt idx="2574">
                  <c:v>1256000</c:v>
                </c:pt>
                <c:pt idx="2575">
                  <c:v>1887000</c:v>
                </c:pt>
                <c:pt idx="2576">
                  <c:v>1239000</c:v>
                </c:pt>
                <c:pt idx="2577">
                  <c:v>1616000</c:v>
                </c:pt>
                <c:pt idx="2578">
                  <c:v>1600000</c:v>
                </c:pt>
                <c:pt idx="2579">
                  <c:v>1700000</c:v>
                </c:pt>
                <c:pt idx="2580">
                  <c:v>2500000</c:v>
                </c:pt>
                <c:pt idx="2581">
                  <c:v>3250000</c:v>
                </c:pt>
                <c:pt idx="2582">
                  <c:v>185000</c:v>
                </c:pt>
                <c:pt idx="2583">
                  <c:v>1600000</c:v>
                </c:pt>
                <c:pt idx="2584">
                  <c:v>7000000</c:v>
                </c:pt>
                <c:pt idx="2585">
                  <c:v>1750000</c:v>
                </c:pt>
                <c:pt idx="2586">
                  <c:v>2100000</c:v>
                </c:pt>
                <c:pt idx="2587">
                  <c:v>3150000</c:v>
                </c:pt>
                <c:pt idx="2588">
                  <c:v>2680000</c:v>
                </c:pt>
                <c:pt idx="2589">
                  <c:v>770000</c:v>
                </c:pt>
                <c:pt idx="2590">
                  <c:v>960000</c:v>
                </c:pt>
                <c:pt idx="2591">
                  <c:v>700000</c:v>
                </c:pt>
                <c:pt idx="2592">
                  <c:v>450000</c:v>
                </c:pt>
                <c:pt idx="2593">
                  <c:v>3807000</c:v>
                </c:pt>
                <c:pt idx="2594">
                  <c:v>3100000</c:v>
                </c:pt>
                <c:pt idx="2595">
                  <c:v>2000000</c:v>
                </c:pt>
                <c:pt idx="2596">
                  <c:v>1320000</c:v>
                </c:pt>
                <c:pt idx="2597">
                  <c:v>1900000</c:v>
                </c:pt>
                <c:pt idx="2598">
                  <c:v>2800000</c:v>
                </c:pt>
                <c:pt idx="2599">
                  <c:v>1350000</c:v>
                </c:pt>
                <c:pt idx="2600">
                  <c:v>1530000</c:v>
                </c:pt>
                <c:pt idx="2601">
                  <c:v>75550</c:v>
                </c:pt>
                <c:pt idx="2602">
                  <c:v>3000000</c:v>
                </c:pt>
                <c:pt idx="2603">
                  <c:v>260000</c:v>
                </c:pt>
                <c:pt idx="2604">
                  <c:v>4083000</c:v>
                </c:pt>
                <c:pt idx="2605">
                  <c:v>4400000</c:v>
                </c:pt>
                <c:pt idx="2606">
                  <c:v>2192000</c:v>
                </c:pt>
                <c:pt idx="2607">
                  <c:v>335000</c:v>
                </c:pt>
                <c:pt idx="2608">
                  <c:v>1450000</c:v>
                </c:pt>
                <c:pt idx="2609">
                  <c:v>3400000</c:v>
                </c:pt>
                <c:pt idx="2610">
                  <c:v>650000</c:v>
                </c:pt>
                <c:pt idx="2611">
                  <c:v>3200000</c:v>
                </c:pt>
                <c:pt idx="2612">
                  <c:v>1770000</c:v>
                </c:pt>
                <c:pt idx="2613">
                  <c:v>1600000</c:v>
                </c:pt>
                <c:pt idx="2614">
                  <c:v>900000</c:v>
                </c:pt>
                <c:pt idx="2615">
                  <c:v>1300000</c:v>
                </c:pt>
                <c:pt idx="2616">
                  <c:v>2600000</c:v>
                </c:pt>
                <c:pt idx="2617">
                  <c:v>2550000</c:v>
                </c:pt>
                <c:pt idx="2618">
                  <c:v>5628000</c:v>
                </c:pt>
                <c:pt idx="2619">
                  <c:v>2100000</c:v>
                </c:pt>
                <c:pt idx="2620">
                  <c:v>1500000</c:v>
                </c:pt>
                <c:pt idx="2621">
                  <c:v>1500000</c:v>
                </c:pt>
                <c:pt idx="2622">
                  <c:v>1250000</c:v>
                </c:pt>
                <c:pt idx="2623">
                  <c:v>1500000</c:v>
                </c:pt>
                <c:pt idx="2624">
                  <c:v>380000</c:v>
                </c:pt>
                <c:pt idx="2625">
                  <c:v>2150000</c:v>
                </c:pt>
                <c:pt idx="2626">
                  <c:v>2850000</c:v>
                </c:pt>
                <c:pt idx="2627">
                  <c:v>2700000</c:v>
                </c:pt>
                <c:pt idx="2628">
                  <c:v>1400000</c:v>
                </c:pt>
                <c:pt idx="2629">
                  <c:v>870000</c:v>
                </c:pt>
                <c:pt idx="2630">
                  <c:v>1750000</c:v>
                </c:pt>
                <c:pt idx="2631">
                  <c:v>1500000</c:v>
                </c:pt>
                <c:pt idx="2632">
                  <c:v>3250000</c:v>
                </c:pt>
                <c:pt idx="2633">
                  <c:v>800000</c:v>
                </c:pt>
                <c:pt idx="2634">
                  <c:v>1000000</c:v>
                </c:pt>
                <c:pt idx="2635">
                  <c:v>1650000</c:v>
                </c:pt>
                <c:pt idx="2636">
                  <c:v>2450000</c:v>
                </c:pt>
                <c:pt idx="2637">
                  <c:v>850000</c:v>
                </c:pt>
                <c:pt idx="2638">
                  <c:v>6700000</c:v>
                </c:pt>
                <c:pt idx="2639">
                  <c:v>1400000</c:v>
                </c:pt>
                <c:pt idx="2640">
                  <c:v>1750000</c:v>
                </c:pt>
                <c:pt idx="2641">
                  <c:v>1600000</c:v>
                </c:pt>
                <c:pt idx="2642">
                  <c:v>4800000</c:v>
                </c:pt>
                <c:pt idx="2643">
                  <c:v>850000</c:v>
                </c:pt>
                <c:pt idx="2644">
                  <c:v>2300000</c:v>
                </c:pt>
                <c:pt idx="2645">
                  <c:v>2150000</c:v>
                </c:pt>
                <c:pt idx="2646">
                  <c:v>325000</c:v>
                </c:pt>
                <c:pt idx="2647">
                  <c:v>1850000</c:v>
                </c:pt>
                <c:pt idx="2648">
                  <c:v>1500000</c:v>
                </c:pt>
                <c:pt idx="2649">
                  <c:v>4400000</c:v>
                </c:pt>
                <c:pt idx="2650">
                  <c:v>1450000</c:v>
                </c:pt>
                <c:pt idx="2651">
                  <c:v>6800000</c:v>
                </c:pt>
                <c:pt idx="2652">
                  <c:v>800000</c:v>
                </c:pt>
                <c:pt idx="2653">
                  <c:v>850000</c:v>
                </c:pt>
                <c:pt idx="2654">
                  <c:v>1712000</c:v>
                </c:pt>
                <c:pt idx="2655">
                  <c:v>1400000</c:v>
                </c:pt>
                <c:pt idx="2656">
                  <c:v>6600000</c:v>
                </c:pt>
                <c:pt idx="2657">
                  <c:v>7913888</c:v>
                </c:pt>
                <c:pt idx="2658">
                  <c:v>1100000</c:v>
                </c:pt>
                <c:pt idx="2659">
                  <c:v>1250000</c:v>
                </c:pt>
                <c:pt idx="2660">
                  <c:v>730000</c:v>
                </c:pt>
                <c:pt idx="2661">
                  <c:v>2000000</c:v>
                </c:pt>
                <c:pt idx="2662">
                  <c:v>4500000</c:v>
                </c:pt>
                <c:pt idx="2663">
                  <c:v>2000000</c:v>
                </c:pt>
                <c:pt idx="2664">
                  <c:v>1850000</c:v>
                </c:pt>
                <c:pt idx="2665">
                  <c:v>3500000</c:v>
                </c:pt>
                <c:pt idx="2666">
                  <c:v>1250000</c:v>
                </c:pt>
                <c:pt idx="2667">
                  <c:v>650000</c:v>
                </c:pt>
                <c:pt idx="2668">
                  <c:v>300000</c:v>
                </c:pt>
                <c:pt idx="2669">
                  <c:v>1500000</c:v>
                </c:pt>
                <c:pt idx="2670">
                  <c:v>450000</c:v>
                </c:pt>
                <c:pt idx="2671">
                  <c:v>3200000</c:v>
                </c:pt>
                <c:pt idx="2672">
                  <c:v>480000</c:v>
                </c:pt>
                <c:pt idx="2673">
                  <c:v>2400000</c:v>
                </c:pt>
                <c:pt idx="2674">
                  <c:v>1050000</c:v>
                </c:pt>
                <c:pt idx="2675">
                  <c:v>1400000</c:v>
                </c:pt>
                <c:pt idx="2676">
                  <c:v>2000000</c:v>
                </c:pt>
                <c:pt idx="2677">
                  <c:v>1750000</c:v>
                </c:pt>
                <c:pt idx="2678">
                  <c:v>1300000</c:v>
                </c:pt>
                <c:pt idx="2679">
                  <c:v>1600000</c:v>
                </c:pt>
                <c:pt idx="2680">
                  <c:v>2650000</c:v>
                </c:pt>
                <c:pt idx="2681">
                  <c:v>2650000</c:v>
                </c:pt>
                <c:pt idx="2682">
                  <c:v>1750000</c:v>
                </c:pt>
                <c:pt idx="2683">
                  <c:v>2200000</c:v>
                </c:pt>
                <c:pt idx="2684">
                  <c:v>490000</c:v>
                </c:pt>
                <c:pt idx="2685">
                  <c:v>1300000</c:v>
                </c:pt>
                <c:pt idx="2686">
                  <c:v>950000</c:v>
                </c:pt>
                <c:pt idx="2687">
                  <c:v>3000000</c:v>
                </c:pt>
                <c:pt idx="2688">
                  <c:v>3500000</c:v>
                </c:pt>
                <c:pt idx="2689">
                  <c:v>1100000</c:v>
                </c:pt>
                <c:pt idx="2690">
                  <c:v>1550000</c:v>
                </c:pt>
                <c:pt idx="2691">
                  <c:v>3775000</c:v>
                </c:pt>
                <c:pt idx="2692">
                  <c:v>2849000</c:v>
                </c:pt>
                <c:pt idx="2693">
                  <c:v>2135000</c:v>
                </c:pt>
                <c:pt idx="2694">
                  <c:v>1080000</c:v>
                </c:pt>
                <c:pt idx="2695">
                  <c:v>1440000</c:v>
                </c:pt>
                <c:pt idx="2696">
                  <c:v>4418000</c:v>
                </c:pt>
                <c:pt idx="2697">
                  <c:v>2395000</c:v>
                </c:pt>
                <c:pt idx="2698">
                  <c:v>2867000</c:v>
                </c:pt>
                <c:pt idx="2699">
                  <c:v>2200000</c:v>
                </c:pt>
                <c:pt idx="2700">
                  <c:v>2800000</c:v>
                </c:pt>
                <c:pt idx="2701">
                  <c:v>1700000</c:v>
                </c:pt>
                <c:pt idx="2702">
                  <c:v>850000</c:v>
                </c:pt>
                <c:pt idx="2703">
                  <c:v>3600000</c:v>
                </c:pt>
                <c:pt idx="2704">
                  <c:v>1355000</c:v>
                </c:pt>
                <c:pt idx="2705">
                  <c:v>4500000</c:v>
                </c:pt>
                <c:pt idx="2706">
                  <c:v>1890000</c:v>
                </c:pt>
                <c:pt idx="2707">
                  <c:v>4140000</c:v>
                </c:pt>
                <c:pt idx="2708">
                  <c:v>550000</c:v>
                </c:pt>
                <c:pt idx="2709">
                  <c:v>1450000</c:v>
                </c:pt>
                <c:pt idx="2710">
                  <c:v>1900000</c:v>
                </c:pt>
                <c:pt idx="2711">
                  <c:v>1094000</c:v>
                </c:pt>
                <c:pt idx="2712">
                  <c:v>1100000</c:v>
                </c:pt>
                <c:pt idx="2713">
                  <c:v>3700000</c:v>
                </c:pt>
                <c:pt idx="2714">
                  <c:v>1300000</c:v>
                </c:pt>
                <c:pt idx="2715">
                  <c:v>1475000</c:v>
                </c:pt>
                <c:pt idx="2716">
                  <c:v>2200000</c:v>
                </c:pt>
                <c:pt idx="2717">
                  <c:v>2100000</c:v>
                </c:pt>
                <c:pt idx="2718">
                  <c:v>2900000</c:v>
                </c:pt>
                <c:pt idx="2719">
                  <c:v>1450000</c:v>
                </c:pt>
                <c:pt idx="2720">
                  <c:v>1500000</c:v>
                </c:pt>
                <c:pt idx="2721">
                  <c:v>473000</c:v>
                </c:pt>
                <c:pt idx="2722">
                  <c:v>2500000</c:v>
                </c:pt>
                <c:pt idx="2723">
                  <c:v>1650000</c:v>
                </c:pt>
                <c:pt idx="2724">
                  <c:v>4014000</c:v>
                </c:pt>
                <c:pt idx="2725">
                  <c:v>1150000</c:v>
                </c:pt>
                <c:pt idx="2726">
                  <c:v>1750000</c:v>
                </c:pt>
                <c:pt idx="2727">
                  <c:v>1250000</c:v>
                </c:pt>
                <c:pt idx="2728">
                  <c:v>450000</c:v>
                </c:pt>
                <c:pt idx="2729">
                  <c:v>1750000</c:v>
                </c:pt>
                <c:pt idx="2730">
                  <c:v>2300000</c:v>
                </c:pt>
                <c:pt idx="2731">
                  <c:v>450000</c:v>
                </c:pt>
                <c:pt idx="2732">
                  <c:v>980000</c:v>
                </c:pt>
                <c:pt idx="2733">
                  <c:v>3800000</c:v>
                </c:pt>
                <c:pt idx="2734">
                  <c:v>1750000</c:v>
                </c:pt>
                <c:pt idx="2735">
                  <c:v>2450000</c:v>
                </c:pt>
                <c:pt idx="2736">
                  <c:v>11450000</c:v>
                </c:pt>
                <c:pt idx="2737">
                  <c:v>650000</c:v>
                </c:pt>
                <c:pt idx="2738">
                  <c:v>995000</c:v>
                </c:pt>
                <c:pt idx="2739">
                  <c:v>1775000</c:v>
                </c:pt>
                <c:pt idx="2740">
                  <c:v>4029000</c:v>
                </c:pt>
                <c:pt idx="2741">
                  <c:v>800000</c:v>
                </c:pt>
                <c:pt idx="2742">
                  <c:v>820000</c:v>
                </c:pt>
                <c:pt idx="2743">
                  <c:v>500000</c:v>
                </c:pt>
                <c:pt idx="2744">
                  <c:v>1750000</c:v>
                </c:pt>
                <c:pt idx="2745">
                  <c:v>550000</c:v>
                </c:pt>
                <c:pt idx="2746">
                  <c:v>310000</c:v>
                </c:pt>
                <c:pt idx="2747">
                  <c:v>4460000</c:v>
                </c:pt>
                <c:pt idx="2748">
                  <c:v>1865000</c:v>
                </c:pt>
                <c:pt idx="2749">
                  <c:v>2550000</c:v>
                </c:pt>
                <c:pt idx="2750">
                  <c:v>2300000</c:v>
                </c:pt>
                <c:pt idx="2751">
                  <c:v>2800000</c:v>
                </c:pt>
                <c:pt idx="2752">
                  <c:v>1850000</c:v>
                </c:pt>
                <c:pt idx="2753">
                  <c:v>900000</c:v>
                </c:pt>
                <c:pt idx="2754">
                  <c:v>2709586</c:v>
                </c:pt>
                <c:pt idx="2755">
                  <c:v>3500000</c:v>
                </c:pt>
                <c:pt idx="2756">
                  <c:v>2300000</c:v>
                </c:pt>
                <c:pt idx="2757">
                  <c:v>2000000</c:v>
                </c:pt>
                <c:pt idx="2758">
                  <c:v>950000</c:v>
                </c:pt>
                <c:pt idx="2759">
                  <c:v>1750000</c:v>
                </c:pt>
                <c:pt idx="2760">
                  <c:v>225000</c:v>
                </c:pt>
                <c:pt idx="2761">
                  <c:v>1600000</c:v>
                </c:pt>
                <c:pt idx="2762">
                  <c:v>2600000</c:v>
                </c:pt>
                <c:pt idx="2763">
                  <c:v>900000</c:v>
                </c:pt>
                <c:pt idx="2764">
                  <c:v>1770000</c:v>
                </c:pt>
                <c:pt idx="2765">
                  <c:v>500000</c:v>
                </c:pt>
                <c:pt idx="2766">
                  <c:v>820000</c:v>
                </c:pt>
                <c:pt idx="2767">
                  <c:v>1500000</c:v>
                </c:pt>
                <c:pt idx="2768">
                  <c:v>2275000</c:v>
                </c:pt>
                <c:pt idx="2769">
                  <c:v>1400000</c:v>
                </c:pt>
                <c:pt idx="2770">
                  <c:v>1500000</c:v>
                </c:pt>
                <c:pt idx="2771">
                  <c:v>1624260</c:v>
                </c:pt>
                <c:pt idx="2772">
                  <c:v>6500000</c:v>
                </c:pt>
                <c:pt idx="2773">
                  <c:v>2719000</c:v>
                </c:pt>
                <c:pt idx="2774">
                  <c:v>3055000</c:v>
                </c:pt>
                <c:pt idx="2775">
                  <c:v>1000000</c:v>
                </c:pt>
                <c:pt idx="2776">
                  <c:v>3500000</c:v>
                </c:pt>
                <c:pt idx="2777">
                  <c:v>1850000</c:v>
                </c:pt>
                <c:pt idx="2778">
                  <c:v>1500000</c:v>
                </c:pt>
                <c:pt idx="2779">
                  <c:v>380000</c:v>
                </c:pt>
                <c:pt idx="2780">
                  <c:v>800000</c:v>
                </c:pt>
                <c:pt idx="2781">
                  <c:v>2900000</c:v>
                </c:pt>
                <c:pt idx="2782">
                  <c:v>250000</c:v>
                </c:pt>
                <c:pt idx="2783">
                  <c:v>1350000</c:v>
                </c:pt>
                <c:pt idx="2784">
                  <c:v>525000</c:v>
                </c:pt>
                <c:pt idx="2785">
                  <c:v>935000</c:v>
                </c:pt>
                <c:pt idx="2786">
                  <c:v>2350000</c:v>
                </c:pt>
                <c:pt idx="2787">
                  <c:v>2300000</c:v>
                </c:pt>
                <c:pt idx="2788">
                  <c:v>3600000</c:v>
                </c:pt>
                <c:pt idx="2789">
                  <c:v>1150000</c:v>
                </c:pt>
                <c:pt idx="2790">
                  <c:v>650000</c:v>
                </c:pt>
                <c:pt idx="2791">
                  <c:v>350000</c:v>
                </c:pt>
                <c:pt idx="2792">
                  <c:v>640000</c:v>
                </c:pt>
                <c:pt idx="2793">
                  <c:v>2860000</c:v>
                </c:pt>
                <c:pt idx="2794">
                  <c:v>3100000</c:v>
                </c:pt>
                <c:pt idx="2795">
                  <c:v>2980000</c:v>
                </c:pt>
                <c:pt idx="2796">
                  <c:v>650000</c:v>
                </c:pt>
                <c:pt idx="2797">
                  <c:v>1361000</c:v>
                </c:pt>
                <c:pt idx="2798">
                  <c:v>1100000</c:v>
                </c:pt>
                <c:pt idx="2799">
                  <c:v>3300000</c:v>
                </c:pt>
                <c:pt idx="2800">
                  <c:v>200000</c:v>
                </c:pt>
                <c:pt idx="2801">
                  <c:v>215000</c:v>
                </c:pt>
                <c:pt idx="2802">
                  <c:v>230000</c:v>
                </c:pt>
                <c:pt idx="2803">
                  <c:v>504000</c:v>
                </c:pt>
                <c:pt idx="2804">
                  <c:v>470000</c:v>
                </c:pt>
                <c:pt idx="2805">
                  <c:v>2200000</c:v>
                </c:pt>
                <c:pt idx="2806">
                  <c:v>1800000</c:v>
                </c:pt>
                <c:pt idx="2807">
                  <c:v>330000</c:v>
                </c:pt>
                <c:pt idx="2808">
                  <c:v>370000</c:v>
                </c:pt>
                <c:pt idx="2809">
                  <c:v>540000</c:v>
                </c:pt>
                <c:pt idx="2810">
                  <c:v>3932000</c:v>
                </c:pt>
                <c:pt idx="2811">
                  <c:v>1750000</c:v>
                </c:pt>
                <c:pt idx="2812">
                  <c:v>2720000</c:v>
                </c:pt>
                <c:pt idx="2813">
                  <c:v>8900000</c:v>
                </c:pt>
                <c:pt idx="2814">
                  <c:v>450000</c:v>
                </c:pt>
                <c:pt idx="2815">
                  <c:v>236850</c:v>
                </c:pt>
                <c:pt idx="2816">
                  <c:v>4000000</c:v>
                </c:pt>
                <c:pt idx="2817">
                  <c:v>1200000</c:v>
                </c:pt>
                <c:pt idx="2818">
                  <c:v>320000</c:v>
                </c:pt>
                <c:pt idx="2819">
                  <c:v>265000</c:v>
                </c:pt>
                <c:pt idx="2820">
                  <c:v>4300000</c:v>
                </c:pt>
                <c:pt idx="2821">
                  <c:v>3600000</c:v>
                </c:pt>
                <c:pt idx="2822">
                  <c:v>2500000</c:v>
                </c:pt>
                <c:pt idx="2823">
                  <c:v>24000000</c:v>
                </c:pt>
                <c:pt idx="2824">
                  <c:v>1100000</c:v>
                </c:pt>
                <c:pt idx="2825">
                  <c:v>400000</c:v>
                </c:pt>
                <c:pt idx="2826">
                  <c:v>250000</c:v>
                </c:pt>
                <c:pt idx="2827">
                  <c:v>1100000</c:v>
                </c:pt>
                <c:pt idx="2828">
                  <c:v>6700000</c:v>
                </c:pt>
                <c:pt idx="2829">
                  <c:v>3000000</c:v>
                </c:pt>
                <c:pt idx="2830">
                  <c:v>700000</c:v>
                </c:pt>
                <c:pt idx="2831">
                  <c:v>1400000</c:v>
                </c:pt>
                <c:pt idx="2832">
                  <c:v>1370000</c:v>
                </c:pt>
                <c:pt idx="2833">
                  <c:v>320000</c:v>
                </c:pt>
                <c:pt idx="2834">
                  <c:v>750000</c:v>
                </c:pt>
                <c:pt idx="2835">
                  <c:v>670000</c:v>
                </c:pt>
                <c:pt idx="2836">
                  <c:v>1410000</c:v>
                </c:pt>
                <c:pt idx="2837">
                  <c:v>2500000</c:v>
                </c:pt>
                <c:pt idx="2838">
                  <c:v>1630000</c:v>
                </c:pt>
                <c:pt idx="2839">
                  <c:v>2850000</c:v>
                </c:pt>
                <c:pt idx="2840">
                  <c:v>925000</c:v>
                </c:pt>
                <c:pt idx="2841">
                  <c:v>2350000</c:v>
                </c:pt>
                <c:pt idx="2842">
                  <c:v>1025000</c:v>
                </c:pt>
                <c:pt idx="2843">
                  <c:v>2800000</c:v>
                </c:pt>
                <c:pt idx="2844">
                  <c:v>1500000</c:v>
                </c:pt>
                <c:pt idx="2845">
                  <c:v>675000</c:v>
                </c:pt>
                <c:pt idx="2846">
                  <c:v>2400000</c:v>
                </c:pt>
                <c:pt idx="2847">
                  <c:v>3600000</c:v>
                </c:pt>
                <c:pt idx="2848">
                  <c:v>2594000</c:v>
                </c:pt>
                <c:pt idx="2849">
                  <c:v>1750000</c:v>
                </c:pt>
                <c:pt idx="2850">
                  <c:v>2300000</c:v>
                </c:pt>
                <c:pt idx="2851">
                  <c:v>12000000</c:v>
                </c:pt>
                <c:pt idx="2852">
                  <c:v>1400000</c:v>
                </c:pt>
                <c:pt idx="2853">
                  <c:v>1375000</c:v>
                </c:pt>
                <c:pt idx="2854">
                  <c:v>1700000</c:v>
                </c:pt>
                <c:pt idx="2855">
                  <c:v>1900000</c:v>
                </c:pt>
                <c:pt idx="2856">
                  <c:v>2500000</c:v>
                </c:pt>
                <c:pt idx="2857">
                  <c:v>275000</c:v>
                </c:pt>
                <c:pt idx="2858">
                  <c:v>2000000</c:v>
                </c:pt>
                <c:pt idx="2859">
                  <c:v>3150000</c:v>
                </c:pt>
                <c:pt idx="2860">
                  <c:v>1360000</c:v>
                </c:pt>
                <c:pt idx="2861">
                  <c:v>2600000</c:v>
                </c:pt>
                <c:pt idx="2862">
                  <c:v>1000000</c:v>
                </c:pt>
                <c:pt idx="2863">
                  <c:v>5500000</c:v>
                </c:pt>
                <c:pt idx="2864">
                  <c:v>550000</c:v>
                </c:pt>
                <c:pt idx="2865">
                  <c:v>850000</c:v>
                </c:pt>
                <c:pt idx="2866">
                  <c:v>2900000</c:v>
                </c:pt>
                <c:pt idx="2867">
                  <c:v>2350000</c:v>
                </c:pt>
                <c:pt idx="2868">
                  <c:v>1950000</c:v>
                </c:pt>
                <c:pt idx="2869">
                  <c:v>3040000</c:v>
                </c:pt>
                <c:pt idx="2870">
                  <c:v>970000</c:v>
                </c:pt>
                <c:pt idx="2871">
                  <c:v>2520000</c:v>
                </c:pt>
                <c:pt idx="2872">
                  <c:v>1600000</c:v>
                </c:pt>
                <c:pt idx="2873">
                  <c:v>1600000</c:v>
                </c:pt>
                <c:pt idx="2874">
                  <c:v>2715000</c:v>
                </c:pt>
                <c:pt idx="2875">
                  <c:v>1700000</c:v>
                </c:pt>
                <c:pt idx="2876">
                  <c:v>1350000</c:v>
                </c:pt>
                <c:pt idx="2877">
                  <c:v>2400000</c:v>
                </c:pt>
                <c:pt idx="2878">
                  <c:v>1350000</c:v>
                </c:pt>
                <c:pt idx="2879">
                  <c:v>2731000</c:v>
                </c:pt>
                <c:pt idx="2880">
                  <c:v>400000</c:v>
                </c:pt>
                <c:pt idx="2881">
                  <c:v>1750000</c:v>
                </c:pt>
                <c:pt idx="2882">
                  <c:v>1200000</c:v>
                </c:pt>
                <c:pt idx="2883">
                  <c:v>4500000</c:v>
                </c:pt>
                <c:pt idx="2884">
                  <c:v>2260000</c:v>
                </c:pt>
                <c:pt idx="2885">
                  <c:v>3200000</c:v>
                </c:pt>
                <c:pt idx="2886">
                  <c:v>2548850</c:v>
                </c:pt>
                <c:pt idx="2887">
                  <c:v>2200000</c:v>
                </c:pt>
                <c:pt idx="2888">
                  <c:v>4010058</c:v>
                </c:pt>
                <c:pt idx="2889">
                  <c:v>3825000</c:v>
                </c:pt>
                <c:pt idx="2890">
                  <c:v>950000</c:v>
                </c:pt>
                <c:pt idx="2891">
                  <c:v>640000</c:v>
                </c:pt>
                <c:pt idx="2892">
                  <c:v>1250000</c:v>
                </c:pt>
                <c:pt idx="2893">
                  <c:v>2125000</c:v>
                </c:pt>
                <c:pt idx="2894">
                  <c:v>6400000</c:v>
                </c:pt>
                <c:pt idx="2895">
                  <c:v>670000</c:v>
                </c:pt>
                <c:pt idx="2896">
                  <c:v>1200000</c:v>
                </c:pt>
                <c:pt idx="2897">
                  <c:v>2950000</c:v>
                </c:pt>
                <c:pt idx="2898">
                  <c:v>3883334</c:v>
                </c:pt>
                <c:pt idx="2899">
                  <c:v>3963211</c:v>
                </c:pt>
                <c:pt idx="2900">
                  <c:v>3477163</c:v>
                </c:pt>
                <c:pt idx="2901">
                  <c:v>3500000</c:v>
                </c:pt>
                <c:pt idx="2902">
                  <c:v>2620000</c:v>
                </c:pt>
                <c:pt idx="2903">
                  <c:v>2199000</c:v>
                </c:pt>
                <c:pt idx="2904">
                  <c:v>2811600</c:v>
                </c:pt>
                <c:pt idx="2905">
                  <c:v>1584640</c:v>
                </c:pt>
                <c:pt idx="2906">
                  <c:v>2800000</c:v>
                </c:pt>
                <c:pt idx="2907">
                  <c:v>2700000</c:v>
                </c:pt>
                <c:pt idx="2908">
                  <c:v>2700000</c:v>
                </c:pt>
                <c:pt idx="2909">
                  <c:v>2850000</c:v>
                </c:pt>
                <c:pt idx="2910">
                  <c:v>650000</c:v>
                </c:pt>
                <c:pt idx="2911">
                  <c:v>800000</c:v>
                </c:pt>
                <c:pt idx="2912">
                  <c:v>6250000</c:v>
                </c:pt>
                <c:pt idx="2913">
                  <c:v>2850000</c:v>
                </c:pt>
                <c:pt idx="2914">
                  <c:v>480000</c:v>
                </c:pt>
                <c:pt idx="2915">
                  <c:v>2750000</c:v>
                </c:pt>
                <c:pt idx="2916">
                  <c:v>2856000</c:v>
                </c:pt>
                <c:pt idx="2917">
                  <c:v>900000</c:v>
                </c:pt>
                <c:pt idx="2918">
                  <c:v>1600000</c:v>
                </c:pt>
                <c:pt idx="2919">
                  <c:v>2700000</c:v>
                </c:pt>
                <c:pt idx="2920">
                  <c:v>5400000</c:v>
                </c:pt>
                <c:pt idx="2921">
                  <c:v>3500000</c:v>
                </c:pt>
                <c:pt idx="2922">
                  <c:v>1250000</c:v>
                </c:pt>
                <c:pt idx="2923">
                  <c:v>1700000</c:v>
                </c:pt>
                <c:pt idx="2924">
                  <c:v>1250000</c:v>
                </c:pt>
                <c:pt idx="2925">
                  <c:v>820000</c:v>
                </c:pt>
                <c:pt idx="2926">
                  <c:v>2400000</c:v>
                </c:pt>
                <c:pt idx="2927">
                  <c:v>2094380</c:v>
                </c:pt>
                <c:pt idx="2928">
                  <c:v>1986888</c:v>
                </c:pt>
                <c:pt idx="2929">
                  <c:v>400000</c:v>
                </c:pt>
                <c:pt idx="2930">
                  <c:v>2180100</c:v>
                </c:pt>
                <c:pt idx="2931">
                  <c:v>4980000</c:v>
                </c:pt>
                <c:pt idx="2932">
                  <c:v>2001600</c:v>
                </c:pt>
                <c:pt idx="2933">
                  <c:v>2000000</c:v>
                </c:pt>
                <c:pt idx="2934">
                  <c:v>1050000</c:v>
                </c:pt>
                <c:pt idx="2935">
                  <c:v>1550000</c:v>
                </c:pt>
                <c:pt idx="2936">
                  <c:v>590000</c:v>
                </c:pt>
                <c:pt idx="2937">
                  <c:v>1850000</c:v>
                </c:pt>
                <c:pt idx="2938">
                  <c:v>450000</c:v>
                </c:pt>
                <c:pt idx="2939">
                  <c:v>590000</c:v>
                </c:pt>
                <c:pt idx="2940">
                  <c:v>1100000</c:v>
                </c:pt>
                <c:pt idx="2941">
                  <c:v>1050000</c:v>
                </c:pt>
                <c:pt idx="2942">
                  <c:v>2500000</c:v>
                </c:pt>
                <c:pt idx="2943">
                  <c:v>4000000</c:v>
                </c:pt>
                <c:pt idx="2944">
                  <c:v>1300000</c:v>
                </c:pt>
                <c:pt idx="2945">
                  <c:v>225000</c:v>
                </c:pt>
                <c:pt idx="2946">
                  <c:v>1897200</c:v>
                </c:pt>
                <c:pt idx="2947">
                  <c:v>1000000</c:v>
                </c:pt>
                <c:pt idx="2948">
                  <c:v>1000000</c:v>
                </c:pt>
                <c:pt idx="2949">
                  <c:v>1935000</c:v>
                </c:pt>
                <c:pt idx="2950">
                  <c:v>6600000</c:v>
                </c:pt>
                <c:pt idx="2951">
                  <c:v>1850000</c:v>
                </c:pt>
                <c:pt idx="2952">
                  <c:v>900000</c:v>
                </c:pt>
                <c:pt idx="2953">
                  <c:v>1250000</c:v>
                </c:pt>
                <c:pt idx="2954">
                  <c:v>250000</c:v>
                </c:pt>
                <c:pt idx="2955">
                  <c:v>950000</c:v>
                </c:pt>
                <c:pt idx="2956">
                  <c:v>300000</c:v>
                </c:pt>
                <c:pt idx="2957">
                  <c:v>2700000</c:v>
                </c:pt>
                <c:pt idx="2958">
                  <c:v>1600000</c:v>
                </c:pt>
                <c:pt idx="2959">
                  <c:v>2196000</c:v>
                </c:pt>
                <c:pt idx="2960">
                  <c:v>1500000</c:v>
                </c:pt>
                <c:pt idx="2961">
                  <c:v>5300000</c:v>
                </c:pt>
                <c:pt idx="2962">
                  <c:v>3700000</c:v>
                </c:pt>
                <c:pt idx="2963">
                  <c:v>2000000</c:v>
                </c:pt>
                <c:pt idx="2964">
                  <c:v>1850000</c:v>
                </c:pt>
                <c:pt idx="2965">
                  <c:v>2775000</c:v>
                </c:pt>
                <c:pt idx="2966">
                  <c:v>200000</c:v>
                </c:pt>
                <c:pt idx="2967">
                  <c:v>2220000</c:v>
                </c:pt>
                <c:pt idx="2968">
                  <c:v>3500000</c:v>
                </c:pt>
                <c:pt idx="2969">
                  <c:v>3000000</c:v>
                </c:pt>
                <c:pt idx="2970">
                  <c:v>2000000</c:v>
                </c:pt>
                <c:pt idx="2971">
                  <c:v>3100000</c:v>
                </c:pt>
                <c:pt idx="2972">
                  <c:v>1850000</c:v>
                </c:pt>
                <c:pt idx="2973">
                  <c:v>3500000</c:v>
                </c:pt>
                <c:pt idx="2974">
                  <c:v>2775000</c:v>
                </c:pt>
                <c:pt idx="2975">
                  <c:v>1500000</c:v>
                </c:pt>
                <c:pt idx="2976">
                  <c:v>3100000</c:v>
                </c:pt>
                <c:pt idx="2977">
                  <c:v>2608000</c:v>
                </c:pt>
                <c:pt idx="2978">
                  <c:v>2440000</c:v>
                </c:pt>
                <c:pt idx="2979">
                  <c:v>4000000</c:v>
                </c:pt>
                <c:pt idx="2980">
                  <c:v>328000</c:v>
                </c:pt>
                <c:pt idx="2981">
                  <c:v>2700000</c:v>
                </c:pt>
                <c:pt idx="2982">
                  <c:v>3375000</c:v>
                </c:pt>
                <c:pt idx="2983">
                  <c:v>3900000</c:v>
                </c:pt>
                <c:pt idx="2984">
                  <c:v>2200000</c:v>
                </c:pt>
                <c:pt idx="2985">
                  <c:v>3500000</c:v>
                </c:pt>
                <c:pt idx="2986">
                  <c:v>2400000</c:v>
                </c:pt>
                <c:pt idx="2987">
                  <c:v>2716000</c:v>
                </c:pt>
                <c:pt idx="2988">
                  <c:v>1140000</c:v>
                </c:pt>
                <c:pt idx="2989">
                  <c:v>370000</c:v>
                </c:pt>
                <c:pt idx="2990">
                  <c:v>1700000</c:v>
                </c:pt>
                <c:pt idx="2991">
                  <c:v>1200000</c:v>
                </c:pt>
                <c:pt idx="2992">
                  <c:v>2800000</c:v>
                </c:pt>
                <c:pt idx="2993">
                  <c:v>2500000</c:v>
                </c:pt>
                <c:pt idx="2994">
                  <c:v>5500000</c:v>
                </c:pt>
                <c:pt idx="2995">
                  <c:v>1750000</c:v>
                </c:pt>
                <c:pt idx="2996">
                  <c:v>5126000</c:v>
                </c:pt>
                <c:pt idx="2997">
                  <c:v>2650000</c:v>
                </c:pt>
                <c:pt idx="2998">
                  <c:v>28000000</c:v>
                </c:pt>
                <c:pt idx="2999">
                  <c:v>600000</c:v>
                </c:pt>
                <c:pt idx="3000">
                  <c:v>3400000</c:v>
                </c:pt>
                <c:pt idx="3001">
                  <c:v>2100000</c:v>
                </c:pt>
                <c:pt idx="3002">
                  <c:v>420000</c:v>
                </c:pt>
                <c:pt idx="3003">
                  <c:v>42000000</c:v>
                </c:pt>
                <c:pt idx="3004">
                  <c:v>1250000</c:v>
                </c:pt>
                <c:pt idx="3005">
                  <c:v>640000</c:v>
                </c:pt>
                <c:pt idx="3006">
                  <c:v>1800000</c:v>
                </c:pt>
                <c:pt idx="3007">
                  <c:v>1950000</c:v>
                </c:pt>
                <c:pt idx="3008">
                  <c:v>500000</c:v>
                </c:pt>
                <c:pt idx="3009">
                  <c:v>2900000</c:v>
                </c:pt>
                <c:pt idx="3010">
                  <c:v>2241911</c:v>
                </c:pt>
                <c:pt idx="3011">
                  <c:v>3700000</c:v>
                </c:pt>
                <c:pt idx="3012">
                  <c:v>250000</c:v>
                </c:pt>
                <c:pt idx="3013">
                  <c:v>1250000</c:v>
                </c:pt>
                <c:pt idx="3014">
                  <c:v>1150000</c:v>
                </c:pt>
                <c:pt idx="3015">
                  <c:v>2775000</c:v>
                </c:pt>
                <c:pt idx="3016">
                  <c:v>7330000</c:v>
                </c:pt>
                <c:pt idx="3017">
                  <c:v>640000</c:v>
                </c:pt>
                <c:pt idx="3018">
                  <c:v>2225599</c:v>
                </c:pt>
                <c:pt idx="3019">
                  <c:v>1450000</c:v>
                </c:pt>
                <c:pt idx="3020">
                  <c:v>2500000</c:v>
                </c:pt>
                <c:pt idx="3021">
                  <c:v>2207929</c:v>
                </c:pt>
                <c:pt idx="3022">
                  <c:v>1451000</c:v>
                </c:pt>
                <c:pt idx="3023">
                  <c:v>2900000</c:v>
                </c:pt>
                <c:pt idx="3024">
                  <c:v>2500000</c:v>
                </c:pt>
                <c:pt idx="3025">
                  <c:v>760000</c:v>
                </c:pt>
                <c:pt idx="3026">
                  <c:v>3820000</c:v>
                </c:pt>
                <c:pt idx="3027">
                  <c:v>6200000</c:v>
                </c:pt>
                <c:pt idx="3028">
                  <c:v>1850000</c:v>
                </c:pt>
                <c:pt idx="3029">
                  <c:v>2700000</c:v>
                </c:pt>
                <c:pt idx="3030">
                  <c:v>2203851</c:v>
                </c:pt>
                <c:pt idx="3031">
                  <c:v>5750000</c:v>
                </c:pt>
                <c:pt idx="3032">
                  <c:v>5500000</c:v>
                </c:pt>
                <c:pt idx="3033">
                  <c:v>4320000</c:v>
                </c:pt>
                <c:pt idx="3034">
                  <c:v>2260000</c:v>
                </c:pt>
                <c:pt idx="3035">
                  <c:v>4800000</c:v>
                </c:pt>
                <c:pt idx="3036">
                  <c:v>1350000</c:v>
                </c:pt>
                <c:pt idx="3037">
                  <c:v>1344000</c:v>
                </c:pt>
                <c:pt idx="3038">
                  <c:v>3500000</c:v>
                </c:pt>
                <c:pt idx="3039">
                  <c:v>4400000</c:v>
                </c:pt>
                <c:pt idx="3040">
                  <c:v>2000000</c:v>
                </c:pt>
                <c:pt idx="3041">
                  <c:v>1470000</c:v>
                </c:pt>
                <c:pt idx="3042">
                  <c:v>2350000</c:v>
                </c:pt>
                <c:pt idx="3043">
                  <c:v>850000</c:v>
                </c:pt>
                <c:pt idx="3044">
                  <c:v>2500000</c:v>
                </c:pt>
                <c:pt idx="3045">
                  <c:v>1600000</c:v>
                </c:pt>
                <c:pt idx="3046">
                  <c:v>2163072</c:v>
                </c:pt>
                <c:pt idx="3047">
                  <c:v>1100000</c:v>
                </c:pt>
                <c:pt idx="3048">
                  <c:v>2200000</c:v>
                </c:pt>
                <c:pt idx="3049">
                  <c:v>4000000</c:v>
                </c:pt>
                <c:pt idx="3050">
                  <c:v>3950000</c:v>
                </c:pt>
                <c:pt idx="3051">
                  <c:v>3400000</c:v>
                </c:pt>
                <c:pt idx="3052">
                  <c:v>2559300</c:v>
                </c:pt>
                <c:pt idx="3053">
                  <c:v>1500000</c:v>
                </c:pt>
                <c:pt idx="3054">
                  <c:v>2150000</c:v>
                </c:pt>
                <c:pt idx="3055">
                  <c:v>6000000</c:v>
                </c:pt>
                <c:pt idx="3056">
                  <c:v>2650000</c:v>
                </c:pt>
                <c:pt idx="3057">
                  <c:v>5000000</c:v>
                </c:pt>
                <c:pt idx="3058">
                  <c:v>1400000</c:v>
                </c:pt>
                <c:pt idx="3059">
                  <c:v>1665000</c:v>
                </c:pt>
                <c:pt idx="3060">
                  <c:v>3000000</c:v>
                </c:pt>
                <c:pt idx="3061">
                  <c:v>2200000</c:v>
                </c:pt>
                <c:pt idx="3062">
                  <c:v>4300000</c:v>
                </c:pt>
                <c:pt idx="3063">
                  <c:v>3029000</c:v>
                </c:pt>
                <c:pt idx="3064">
                  <c:v>4400000</c:v>
                </c:pt>
                <c:pt idx="3065">
                  <c:v>1400000</c:v>
                </c:pt>
                <c:pt idx="3066">
                  <c:v>1050000</c:v>
                </c:pt>
                <c:pt idx="3067">
                  <c:v>5945000</c:v>
                </c:pt>
                <c:pt idx="3068">
                  <c:v>2576000</c:v>
                </c:pt>
                <c:pt idx="3069">
                  <c:v>5000000</c:v>
                </c:pt>
                <c:pt idx="3070">
                  <c:v>2200000</c:v>
                </c:pt>
                <c:pt idx="3071">
                  <c:v>2411000</c:v>
                </c:pt>
                <c:pt idx="3072">
                  <c:v>3250000</c:v>
                </c:pt>
                <c:pt idx="3073">
                  <c:v>1255500</c:v>
                </c:pt>
                <c:pt idx="3074">
                  <c:v>3800000</c:v>
                </c:pt>
                <c:pt idx="3075">
                  <c:v>600000</c:v>
                </c:pt>
                <c:pt idx="3076">
                  <c:v>6235000</c:v>
                </c:pt>
                <c:pt idx="3077">
                  <c:v>2500000</c:v>
                </c:pt>
                <c:pt idx="3078">
                  <c:v>4200000</c:v>
                </c:pt>
                <c:pt idx="3079">
                  <c:v>3420000</c:v>
                </c:pt>
                <c:pt idx="3080">
                  <c:v>2800000</c:v>
                </c:pt>
                <c:pt idx="3081">
                  <c:v>4500000</c:v>
                </c:pt>
                <c:pt idx="3082">
                  <c:v>5400000</c:v>
                </c:pt>
                <c:pt idx="3083">
                  <c:v>876750</c:v>
                </c:pt>
                <c:pt idx="3084">
                  <c:v>1699500</c:v>
                </c:pt>
                <c:pt idx="3085">
                  <c:v>850000</c:v>
                </c:pt>
                <c:pt idx="3086">
                  <c:v>2350000</c:v>
                </c:pt>
                <c:pt idx="3087">
                  <c:v>2000000</c:v>
                </c:pt>
                <c:pt idx="3088">
                  <c:v>650000</c:v>
                </c:pt>
                <c:pt idx="3089">
                  <c:v>1920000</c:v>
                </c:pt>
                <c:pt idx="3090">
                  <c:v>2900000</c:v>
                </c:pt>
                <c:pt idx="3091">
                  <c:v>1250000</c:v>
                </c:pt>
                <c:pt idx="3092">
                  <c:v>3500000</c:v>
                </c:pt>
                <c:pt idx="3093">
                  <c:v>2000000</c:v>
                </c:pt>
                <c:pt idx="3094">
                  <c:v>1463000</c:v>
                </c:pt>
                <c:pt idx="3095">
                  <c:v>955500</c:v>
                </c:pt>
                <c:pt idx="3096">
                  <c:v>2520000</c:v>
                </c:pt>
                <c:pt idx="3097">
                  <c:v>1650000</c:v>
                </c:pt>
                <c:pt idx="3098">
                  <c:v>1737000</c:v>
                </c:pt>
                <c:pt idx="3099">
                  <c:v>1900000</c:v>
                </c:pt>
                <c:pt idx="3100">
                  <c:v>2900000</c:v>
                </c:pt>
                <c:pt idx="3101">
                  <c:v>3800000</c:v>
                </c:pt>
                <c:pt idx="3102">
                  <c:v>1050000</c:v>
                </c:pt>
                <c:pt idx="3103">
                  <c:v>1950000</c:v>
                </c:pt>
                <c:pt idx="3104">
                  <c:v>1940000</c:v>
                </c:pt>
                <c:pt idx="3105">
                  <c:v>1700000</c:v>
                </c:pt>
                <c:pt idx="3106">
                  <c:v>3601448</c:v>
                </c:pt>
                <c:pt idx="3107">
                  <c:v>3000000</c:v>
                </c:pt>
                <c:pt idx="3108">
                  <c:v>840000</c:v>
                </c:pt>
                <c:pt idx="3109">
                  <c:v>2650000</c:v>
                </c:pt>
                <c:pt idx="3110">
                  <c:v>425000</c:v>
                </c:pt>
                <c:pt idx="3111">
                  <c:v>3351000</c:v>
                </c:pt>
                <c:pt idx="3112">
                  <c:v>1312500</c:v>
                </c:pt>
                <c:pt idx="3113">
                  <c:v>761250</c:v>
                </c:pt>
                <c:pt idx="3114">
                  <c:v>1870000</c:v>
                </c:pt>
                <c:pt idx="3115">
                  <c:v>467500</c:v>
                </c:pt>
                <c:pt idx="3116">
                  <c:v>701250</c:v>
                </c:pt>
                <c:pt idx="3117">
                  <c:v>833750</c:v>
                </c:pt>
                <c:pt idx="3118">
                  <c:v>1201250</c:v>
                </c:pt>
                <c:pt idx="3119">
                  <c:v>7819960</c:v>
                </c:pt>
                <c:pt idx="3120">
                  <c:v>1850000</c:v>
                </c:pt>
                <c:pt idx="3121">
                  <c:v>467500</c:v>
                </c:pt>
                <c:pt idx="3122">
                  <c:v>2200000</c:v>
                </c:pt>
                <c:pt idx="3123">
                  <c:v>2200000</c:v>
                </c:pt>
                <c:pt idx="3124">
                  <c:v>2000000</c:v>
                </c:pt>
                <c:pt idx="3125">
                  <c:v>2415000</c:v>
                </c:pt>
                <c:pt idx="3126">
                  <c:v>3282744</c:v>
                </c:pt>
                <c:pt idx="3127">
                  <c:v>2600000</c:v>
                </c:pt>
                <c:pt idx="3128">
                  <c:v>1586500</c:v>
                </c:pt>
                <c:pt idx="3129">
                  <c:v>3613491</c:v>
                </c:pt>
                <c:pt idx="3130">
                  <c:v>3000000</c:v>
                </c:pt>
                <c:pt idx="3131">
                  <c:v>5000000</c:v>
                </c:pt>
                <c:pt idx="3132">
                  <c:v>130000</c:v>
                </c:pt>
                <c:pt idx="3133">
                  <c:v>2700000</c:v>
                </c:pt>
                <c:pt idx="3134">
                  <c:v>3702485</c:v>
                </c:pt>
                <c:pt idx="3135">
                  <c:v>2800000</c:v>
                </c:pt>
                <c:pt idx="3136">
                  <c:v>4009980</c:v>
                </c:pt>
                <c:pt idx="3137">
                  <c:v>2485000</c:v>
                </c:pt>
                <c:pt idx="3138">
                  <c:v>1685600</c:v>
                </c:pt>
                <c:pt idx="3139">
                  <c:v>4568000</c:v>
                </c:pt>
                <c:pt idx="3140">
                  <c:v>2710000</c:v>
                </c:pt>
                <c:pt idx="3141">
                  <c:v>3150000</c:v>
                </c:pt>
                <c:pt idx="3142">
                  <c:v>3567861</c:v>
                </c:pt>
                <c:pt idx="3143">
                  <c:v>1600000</c:v>
                </c:pt>
                <c:pt idx="3144">
                  <c:v>5500000</c:v>
                </c:pt>
                <c:pt idx="3145">
                  <c:v>450000</c:v>
                </c:pt>
                <c:pt idx="3146">
                  <c:v>1000000</c:v>
                </c:pt>
                <c:pt idx="3147">
                  <c:v>400000</c:v>
                </c:pt>
                <c:pt idx="3148">
                  <c:v>1350000</c:v>
                </c:pt>
                <c:pt idx="3149">
                  <c:v>1300000</c:v>
                </c:pt>
                <c:pt idx="3150">
                  <c:v>750000</c:v>
                </c:pt>
                <c:pt idx="3151">
                  <c:v>2800000</c:v>
                </c:pt>
                <c:pt idx="3152">
                  <c:v>400000</c:v>
                </c:pt>
                <c:pt idx="3153">
                  <c:v>3400000</c:v>
                </c:pt>
                <c:pt idx="3154">
                  <c:v>820000</c:v>
                </c:pt>
                <c:pt idx="3155">
                  <c:v>2715000</c:v>
                </c:pt>
                <c:pt idx="3156">
                  <c:v>750000</c:v>
                </c:pt>
                <c:pt idx="3157">
                  <c:v>1550000</c:v>
                </c:pt>
                <c:pt idx="3158">
                  <c:v>1600000</c:v>
                </c:pt>
                <c:pt idx="3159">
                  <c:v>310000</c:v>
                </c:pt>
                <c:pt idx="3160">
                  <c:v>100000</c:v>
                </c:pt>
                <c:pt idx="3161">
                  <c:v>2500000</c:v>
                </c:pt>
                <c:pt idx="3162">
                  <c:v>560000</c:v>
                </c:pt>
                <c:pt idx="3163">
                  <c:v>230000</c:v>
                </c:pt>
                <c:pt idx="3164">
                  <c:v>5500000</c:v>
                </c:pt>
                <c:pt idx="3165">
                  <c:v>250000</c:v>
                </c:pt>
                <c:pt idx="3166">
                  <c:v>365000</c:v>
                </c:pt>
                <c:pt idx="3167">
                  <c:v>1950000</c:v>
                </c:pt>
                <c:pt idx="3168">
                  <c:v>4000000</c:v>
                </c:pt>
                <c:pt idx="3169">
                  <c:v>1400000</c:v>
                </c:pt>
                <c:pt idx="3170">
                  <c:v>1000000</c:v>
                </c:pt>
                <c:pt idx="3171">
                  <c:v>185000</c:v>
                </c:pt>
                <c:pt idx="3172">
                  <c:v>1000000</c:v>
                </c:pt>
                <c:pt idx="3173">
                  <c:v>700000</c:v>
                </c:pt>
                <c:pt idx="3174">
                  <c:v>4300000</c:v>
                </c:pt>
                <c:pt idx="3175">
                  <c:v>4900000</c:v>
                </c:pt>
                <c:pt idx="3176">
                  <c:v>2300000</c:v>
                </c:pt>
                <c:pt idx="3177">
                  <c:v>2500000</c:v>
                </c:pt>
                <c:pt idx="3178">
                  <c:v>3150000</c:v>
                </c:pt>
                <c:pt idx="3179">
                  <c:v>2750000</c:v>
                </c:pt>
                <c:pt idx="3180">
                  <c:v>2750000</c:v>
                </c:pt>
                <c:pt idx="3181">
                  <c:v>2750000</c:v>
                </c:pt>
                <c:pt idx="3182">
                  <c:v>3200000</c:v>
                </c:pt>
                <c:pt idx="3183">
                  <c:v>7500000</c:v>
                </c:pt>
                <c:pt idx="3184">
                  <c:v>1380000</c:v>
                </c:pt>
                <c:pt idx="3185">
                  <c:v>1600000</c:v>
                </c:pt>
                <c:pt idx="3186">
                  <c:v>2200000</c:v>
                </c:pt>
                <c:pt idx="3187">
                  <c:v>6500000</c:v>
                </c:pt>
                <c:pt idx="3188">
                  <c:v>5300000</c:v>
                </c:pt>
                <c:pt idx="3189">
                  <c:v>5000000</c:v>
                </c:pt>
                <c:pt idx="3190">
                  <c:v>5600000</c:v>
                </c:pt>
                <c:pt idx="3191">
                  <c:v>300000</c:v>
                </c:pt>
                <c:pt idx="3192">
                  <c:v>2150000</c:v>
                </c:pt>
                <c:pt idx="3193">
                  <c:v>1650000</c:v>
                </c:pt>
                <c:pt idx="3194">
                  <c:v>3282000</c:v>
                </c:pt>
                <c:pt idx="3195">
                  <c:v>4800000</c:v>
                </c:pt>
                <c:pt idx="3196">
                  <c:v>2200000</c:v>
                </c:pt>
                <c:pt idx="3197">
                  <c:v>3150000</c:v>
                </c:pt>
                <c:pt idx="3198">
                  <c:v>965000</c:v>
                </c:pt>
                <c:pt idx="3199">
                  <c:v>1450000</c:v>
                </c:pt>
                <c:pt idx="3200">
                  <c:v>1800000</c:v>
                </c:pt>
                <c:pt idx="3201">
                  <c:v>10000000</c:v>
                </c:pt>
                <c:pt idx="3202">
                  <c:v>3150000</c:v>
                </c:pt>
                <c:pt idx="3203">
                  <c:v>1500000</c:v>
                </c:pt>
                <c:pt idx="3204">
                  <c:v>1086125</c:v>
                </c:pt>
                <c:pt idx="3205">
                  <c:v>4500000</c:v>
                </c:pt>
                <c:pt idx="3206">
                  <c:v>2350000</c:v>
                </c:pt>
                <c:pt idx="3207">
                  <c:v>1632795</c:v>
                </c:pt>
                <c:pt idx="3208">
                  <c:v>30000</c:v>
                </c:pt>
                <c:pt idx="3209">
                  <c:v>3550000</c:v>
                </c:pt>
                <c:pt idx="3210">
                  <c:v>2720000</c:v>
                </c:pt>
                <c:pt idx="3211">
                  <c:v>2839914</c:v>
                </c:pt>
                <c:pt idx="3212">
                  <c:v>4400000</c:v>
                </c:pt>
                <c:pt idx="3213">
                  <c:v>900000</c:v>
                </c:pt>
                <c:pt idx="3214">
                  <c:v>4347018</c:v>
                </c:pt>
                <c:pt idx="3215">
                  <c:v>190000</c:v>
                </c:pt>
                <c:pt idx="3216">
                  <c:v>760000</c:v>
                </c:pt>
                <c:pt idx="3217">
                  <c:v>1000000</c:v>
                </c:pt>
                <c:pt idx="3218">
                  <c:v>800000</c:v>
                </c:pt>
                <c:pt idx="3219">
                  <c:v>3580000</c:v>
                </c:pt>
                <c:pt idx="3220">
                  <c:v>5150000</c:v>
                </c:pt>
                <c:pt idx="3221">
                  <c:v>1750000</c:v>
                </c:pt>
                <c:pt idx="3222">
                  <c:v>4000000</c:v>
                </c:pt>
                <c:pt idx="3223">
                  <c:v>500000</c:v>
                </c:pt>
                <c:pt idx="3224">
                  <c:v>5000000</c:v>
                </c:pt>
                <c:pt idx="3225">
                  <c:v>2400000</c:v>
                </c:pt>
                <c:pt idx="3226">
                  <c:v>1375000</c:v>
                </c:pt>
                <c:pt idx="3227">
                  <c:v>2150000</c:v>
                </c:pt>
                <c:pt idx="3228">
                  <c:v>1700000</c:v>
                </c:pt>
                <c:pt idx="3229">
                  <c:v>2200000</c:v>
                </c:pt>
                <c:pt idx="3230">
                  <c:v>1700000</c:v>
                </c:pt>
                <c:pt idx="3231">
                  <c:v>350000</c:v>
                </c:pt>
                <c:pt idx="3232">
                  <c:v>500000</c:v>
                </c:pt>
                <c:pt idx="3233">
                  <c:v>2300000</c:v>
                </c:pt>
                <c:pt idx="3234">
                  <c:v>950000</c:v>
                </c:pt>
                <c:pt idx="3235">
                  <c:v>1850000</c:v>
                </c:pt>
                <c:pt idx="3236">
                  <c:v>1950000</c:v>
                </c:pt>
                <c:pt idx="3237">
                  <c:v>900000</c:v>
                </c:pt>
                <c:pt idx="3238">
                  <c:v>600000</c:v>
                </c:pt>
                <c:pt idx="3239">
                  <c:v>1600000</c:v>
                </c:pt>
                <c:pt idx="3240">
                  <c:v>3500000</c:v>
                </c:pt>
                <c:pt idx="3241">
                  <c:v>500000</c:v>
                </c:pt>
                <c:pt idx="3242">
                  <c:v>900000</c:v>
                </c:pt>
                <c:pt idx="3243">
                  <c:v>1600000</c:v>
                </c:pt>
                <c:pt idx="3244">
                  <c:v>2100000</c:v>
                </c:pt>
                <c:pt idx="3245">
                  <c:v>1500000</c:v>
                </c:pt>
                <c:pt idx="3246">
                  <c:v>350000</c:v>
                </c:pt>
                <c:pt idx="3247">
                  <c:v>400000</c:v>
                </c:pt>
                <c:pt idx="3248">
                  <c:v>2700000</c:v>
                </c:pt>
                <c:pt idx="3249">
                  <c:v>1056000</c:v>
                </c:pt>
                <c:pt idx="3250">
                  <c:v>3000000</c:v>
                </c:pt>
                <c:pt idx="3251">
                  <c:v>3000000</c:v>
                </c:pt>
                <c:pt idx="3252">
                  <c:v>3650000</c:v>
                </c:pt>
                <c:pt idx="3253">
                  <c:v>1700000</c:v>
                </c:pt>
                <c:pt idx="3254">
                  <c:v>1500000</c:v>
                </c:pt>
                <c:pt idx="3255">
                  <c:v>850000</c:v>
                </c:pt>
                <c:pt idx="3256">
                  <c:v>1950000</c:v>
                </c:pt>
                <c:pt idx="3257">
                  <c:v>1150000</c:v>
                </c:pt>
                <c:pt idx="3258">
                  <c:v>1640000</c:v>
                </c:pt>
                <c:pt idx="3259">
                  <c:v>1850000</c:v>
                </c:pt>
                <c:pt idx="3260">
                  <c:v>700000</c:v>
                </c:pt>
                <c:pt idx="3261">
                  <c:v>1500000</c:v>
                </c:pt>
                <c:pt idx="3262">
                  <c:v>1600000</c:v>
                </c:pt>
                <c:pt idx="3263">
                  <c:v>2800000</c:v>
                </c:pt>
                <c:pt idx="3264">
                  <c:v>1600000</c:v>
                </c:pt>
                <c:pt idx="3265">
                  <c:v>1300000</c:v>
                </c:pt>
                <c:pt idx="3266">
                  <c:v>1100000</c:v>
                </c:pt>
                <c:pt idx="3267">
                  <c:v>1400000</c:v>
                </c:pt>
                <c:pt idx="3268">
                  <c:v>2950000</c:v>
                </c:pt>
                <c:pt idx="3269">
                  <c:v>320000</c:v>
                </c:pt>
                <c:pt idx="3270">
                  <c:v>3400000</c:v>
                </c:pt>
                <c:pt idx="3271">
                  <c:v>1929000</c:v>
                </c:pt>
                <c:pt idx="3272">
                  <c:v>620000</c:v>
                </c:pt>
                <c:pt idx="3273">
                  <c:v>5500000</c:v>
                </c:pt>
                <c:pt idx="3274">
                  <c:v>680000</c:v>
                </c:pt>
                <c:pt idx="3275">
                  <c:v>1800000</c:v>
                </c:pt>
                <c:pt idx="3276">
                  <c:v>1200000</c:v>
                </c:pt>
                <c:pt idx="3277">
                  <c:v>475000</c:v>
                </c:pt>
                <c:pt idx="3278">
                  <c:v>240000</c:v>
                </c:pt>
                <c:pt idx="3279">
                  <c:v>450000</c:v>
                </c:pt>
                <c:pt idx="3280">
                  <c:v>385000</c:v>
                </c:pt>
                <c:pt idx="3281">
                  <c:v>325000</c:v>
                </c:pt>
                <c:pt idx="3282">
                  <c:v>3050000</c:v>
                </c:pt>
                <c:pt idx="3283">
                  <c:v>2600000</c:v>
                </c:pt>
                <c:pt idx="3284">
                  <c:v>1600000</c:v>
                </c:pt>
                <c:pt idx="3285">
                  <c:v>1000000</c:v>
                </c:pt>
                <c:pt idx="3286">
                  <c:v>2800000</c:v>
                </c:pt>
                <c:pt idx="3287">
                  <c:v>470000</c:v>
                </c:pt>
                <c:pt idx="3288">
                  <c:v>1800000</c:v>
                </c:pt>
                <c:pt idx="3289">
                  <c:v>900000</c:v>
                </c:pt>
                <c:pt idx="3290">
                  <c:v>3200000</c:v>
                </c:pt>
                <c:pt idx="3291">
                  <c:v>1700000</c:v>
                </c:pt>
                <c:pt idx="3292">
                  <c:v>1450000</c:v>
                </c:pt>
                <c:pt idx="3293">
                  <c:v>600000</c:v>
                </c:pt>
                <c:pt idx="3294">
                  <c:v>440000</c:v>
                </c:pt>
                <c:pt idx="3295">
                  <c:v>1480000</c:v>
                </c:pt>
                <c:pt idx="3296">
                  <c:v>1750000</c:v>
                </c:pt>
                <c:pt idx="3297">
                  <c:v>2000000</c:v>
                </c:pt>
                <c:pt idx="3298">
                  <c:v>1100000</c:v>
                </c:pt>
                <c:pt idx="3299">
                  <c:v>475000</c:v>
                </c:pt>
                <c:pt idx="3300">
                  <c:v>2600000</c:v>
                </c:pt>
                <c:pt idx="3301">
                  <c:v>140280</c:v>
                </c:pt>
                <c:pt idx="3302">
                  <c:v>529000</c:v>
                </c:pt>
                <c:pt idx="3303">
                  <c:v>2600000</c:v>
                </c:pt>
                <c:pt idx="3304">
                  <c:v>3150000</c:v>
                </c:pt>
                <c:pt idx="3305">
                  <c:v>1380000</c:v>
                </c:pt>
                <c:pt idx="3306">
                  <c:v>850000</c:v>
                </c:pt>
                <c:pt idx="3307">
                  <c:v>480000</c:v>
                </c:pt>
                <c:pt idx="3308">
                  <c:v>3750000</c:v>
                </c:pt>
                <c:pt idx="3309">
                  <c:v>2500000</c:v>
                </c:pt>
                <c:pt idx="3310">
                  <c:v>655000</c:v>
                </c:pt>
                <c:pt idx="3311">
                  <c:v>2400000</c:v>
                </c:pt>
                <c:pt idx="3312">
                  <c:v>850000</c:v>
                </c:pt>
                <c:pt idx="3313">
                  <c:v>480000</c:v>
                </c:pt>
                <c:pt idx="3314">
                  <c:v>4500000</c:v>
                </c:pt>
                <c:pt idx="3315">
                  <c:v>3500000</c:v>
                </c:pt>
                <c:pt idx="3316">
                  <c:v>3050000</c:v>
                </c:pt>
                <c:pt idx="3317">
                  <c:v>900000</c:v>
                </c:pt>
                <c:pt idx="3318">
                  <c:v>675000</c:v>
                </c:pt>
                <c:pt idx="3319">
                  <c:v>3500000</c:v>
                </c:pt>
                <c:pt idx="3320">
                  <c:v>3600000</c:v>
                </c:pt>
                <c:pt idx="3321">
                  <c:v>1600000</c:v>
                </c:pt>
                <c:pt idx="3322">
                  <c:v>820000</c:v>
                </c:pt>
                <c:pt idx="3323">
                  <c:v>2700000</c:v>
                </c:pt>
                <c:pt idx="3324">
                  <c:v>1800000</c:v>
                </c:pt>
                <c:pt idx="3325">
                  <c:v>2800000</c:v>
                </c:pt>
                <c:pt idx="3326">
                  <c:v>3250000</c:v>
                </c:pt>
                <c:pt idx="3327">
                  <c:v>1450000</c:v>
                </c:pt>
                <c:pt idx="3328">
                  <c:v>319000</c:v>
                </c:pt>
                <c:pt idx="3329">
                  <c:v>1150000</c:v>
                </c:pt>
                <c:pt idx="3330">
                  <c:v>2250000</c:v>
                </c:pt>
                <c:pt idx="3331">
                  <c:v>1850000</c:v>
                </c:pt>
                <c:pt idx="3332">
                  <c:v>4800000</c:v>
                </c:pt>
                <c:pt idx="3333">
                  <c:v>1750000</c:v>
                </c:pt>
                <c:pt idx="3334">
                  <c:v>3350000</c:v>
                </c:pt>
                <c:pt idx="3335">
                  <c:v>2600000</c:v>
                </c:pt>
                <c:pt idx="3336">
                  <c:v>2800000</c:v>
                </c:pt>
                <c:pt idx="3337">
                  <c:v>3200000</c:v>
                </c:pt>
                <c:pt idx="3338">
                  <c:v>2250000</c:v>
                </c:pt>
                <c:pt idx="3339">
                  <c:v>1629300</c:v>
                </c:pt>
                <c:pt idx="3340">
                  <c:v>2250000</c:v>
                </c:pt>
                <c:pt idx="3341">
                  <c:v>3511000</c:v>
                </c:pt>
                <c:pt idx="3342">
                  <c:v>2500000</c:v>
                </c:pt>
                <c:pt idx="3343">
                  <c:v>725000</c:v>
                </c:pt>
                <c:pt idx="3344">
                  <c:v>2200000</c:v>
                </c:pt>
                <c:pt idx="3345">
                  <c:v>2300000</c:v>
                </c:pt>
                <c:pt idx="3346">
                  <c:v>2675000</c:v>
                </c:pt>
                <c:pt idx="3347">
                  <c:v>2200000</c:v>
                </c:pt>
                <c:pt idx="3348">
                  <c:v>3500000</c:v>
                </c:pt>
                <c:pt idx="3349">
                  <c:v>5500000</c:v>
                </c:pt>
                <c:pt idx="3350">
                  <c:v>3150000</c:v>
                </c:pt>
                <c:pt idx="3351">
                  <c:v>1500000</c:v>
                </c:pt>
                <c:pt idx="3352">
                  <c:v>2300000</c:v>
                </c:pt>
                <c:pt idx="3353">
                  <c:v>350000</c:v>
                </c:pt>
                <c:pt idx="3354">
                  <c:v>7500000</c:v>
                </c:pt>
                <c:pt idx="3355">
                  <c:v>2350000</c:v>
                </c:pt>
                <c:pt idx="3356">
                  <c:v>1850000</c:v>
                </c:pt>
                <c:pt idx="3357">
                  <c:v>1535000</c:v>
                </c:pt>
                <c:pt idx="3358">
                  <c:v>185000</c:v>
                </c:pt>
                <c:pt idx="3359">
                  <c:v>1950000</c:v>
                </c:pt>
                <c:pt idx="3360">
                  <c:v>1150000</c:v>
                </c:pt>
                <c:pt idx="3361">
                  <c:v>1300000</c:v>
                </c:pt>
                <c:pt idx="3362">
                  <c:v>1560000</c:v>
                </c:pt>
                <c:pt idx="3363">
                  <c:v>550000</c:v>
                </c:pt>
                <c:pt idx="3364">
                  <c:v>2300000</c:v>
                </c:pt>
                <c:pt idx="3365">
                  <c:v>1500000</c:v>
                </c:pt>
                <c:pt idx="3366">
                  <c:v>5000000</c:v>
                </c:pt>
                <c:pt idx="3367">
                  <c:v>2900000</c:v>
                </c:pt>
                <c:pt idx="3368">
                  <c:v>770000</c:v>
                </c:pt>
                <c:pt idx="3369">
                  <c:v>2250000</c:v>
                </c:pt>
                <c:pt idx="3370">
                  <c:v>6124000</c:v>
                </c:pt>
                <c:pt idx="3371">
                  <c:v>2420000</c:v>
                </c:pt>
                <c:pt idx="3372">
                  <c:v>1190000</c:v>
                </c:pt>
                <c:pt idx="3373">
                  <c:v>2350000</c:v>
                </c:pt>
                <c:pt idx="3374">
                  <c:v>2720000</c:v>
                </c:pt>
                <c:pt idx="3375">
                  <c:v>2350000</c:v>
                </c:pt>
                <c:pt idx="3376">
                  <c:v>1750000</c:v>
                </c:pt>
                <c:pt idx="3377">
                  <c:v>1012000</c:v>
                </c:pt>
                <c:pt idx="3378">
                  <c:v>3020000</c:v>
                </c:pt>
                <c:pt idx="3379">
                  <c:v>150000</c:v>
                </c:pt>
                <c:pt idx="3380">
                  <c:v>2100000</c:v>
                </c:pt>
                <c:pt idx="3381">
                  <c:v>2900000</c:v>
                </c:pt>
                <c:pt idx="3382">
                  <c:v>1650000</c:v>
                </c:pt>
                <c:pt idx="3383">
                  <c:v>1240000</c:v>
                </c:pt>
                <c:pt idx="3384">
                  <c:v>2850000</c:v>
                </c:pt>
                <c:pt idx="3385">
                  <c:v>1840000</c:v>
                </c:pt>
                <c:pt idx="3386">
                  <c:v>1170000</c:v>
                </c:pt>
                <c:pt idx="3387">
                  <c:v>4000000</c:v>
                </c:pt>
                <c:pt idx="3388">
                  <c:v>2350000</c:v>
                </c:pt>
                <c:pt idx="3389">
                  <c:v>3200000</c:v>
                </c:pt>
                <c:pt idx="3390">
                  <c:v>2000000</c:v>
                </c:pt>
                <c:pt idx="3391">
                  <c:v>2700000</c:v>
                </c:pt>
                <c:pt idx="3392">
                  <c:v>1358000</c:v>
                </c:pt>
                <c:pt idx="3393">
                  <c:v>5100000</c:v>
                </c:pt>
                <c:pt idx="3394">
                  <c:v>1250000</c:v>
                </c:pt>
                <c:pt idx="3395">
                  <c:v>1548000</c:v>
                </c:pt>
                <c:pt idx="3396">
                  <c:v>970000</c:v>
                </c:pt>
                <c:pt idx="3397">
                  <c:v>5250000</c:v>
                </c:pt>
                <c:pt idx="3398">
                  <c:v>120000</c:v>
                </c:pt>
                <c:pt idx="3399">
                  <c:v>2150000</c:v>
                </c:pt>
                <c:pt idx="3400">
                  <c:v>2625000</c:v>
                </c:pt>
                <c:pt idx="3401">
                  <c:v>2372000</c:v>
                </c:pt>
                <c:pt idx="3402">
                  <c:v>4015000</c:v>
                </c:pt>
                <c:pt idx="3403">
                  <c:v>270000</c:v>
                </c:pt>
                <c:pt idx="3404">
                  <c:v>360000</c:v>
                </c:pt>
                <c:pt idx="3405">
                  <c:v>460000</c:v>
                </c:pt>
                <c:pt idx="3406">
                  <c:v>350000</c:v>
                </c:pt>
                <c:pt idx="3407">
                  <c:v>2150000</c:v>
                </c:pt>
                <c:pt idx="3408">
                  <c:v>2810000</c:v>
                </c:pt>
                <c:pt idx="3409">
                  <c:v>2827000</c:v>
                </c:pt>
                <c:pt idx="3410">
                  <c:v>3157000</c:v>
                </c:pt>
                <c:pt idx="3411">
                  <c:v>330000</c:v>
                </c:pt>
                <c:pt idx="3412">
                  <c:v>775000</c:v>
                </c:pt>
                <c:pt idx="3413">
                  <c:v>2278000</c:v>
                </c:pt>
                <c:pt idx="3414">
                  <c:v>790000</c:v>
                </c:pt>
                <c:pt idx="3415">
                  <c:v>2800000</c:v>
                </c:pt>
                <c:pt idx="3416">
                  <c:v>1600000</c:v>
                </c:pt>
                <c:pt idx="3417">
                  <c:v>2543000</c:v>
                </c:pt>
                <c:pt idx="3418">
                  <c:v>1240000</c:v>
                </c:pt>
                <c:pt idx="3419">
                  <c:v>2500000</c:v>
                </c:pt>
                <c:pt idx="3420">
                  <c:v>5500000</c:v>
                </c:pt>
                <c:pt idx="3421">
                  <c:v>2000000</c:v>
                </c:pt>
                <c:pt idx="3422">
                  <c:v>2747000</c:v>
                </c:pt>
                <c:pt idx="3423">
                  <c:v>3200000</c:v>
                </c:pt>
                <c:pt idx="3424">
                  <c:v>2425750</c:v>
                </c:pt>
                <c:pt idx="3425">
                  <c:v>2924460</c:v>
                </c:pt>
                <c:pt idx="3426">
                  <c:v>2300000</c:v>
                </c:pt>
                <c:pt idx="3427">
                  <c:v>2200000</c:v>
                </c:pt>
                <c:pt idx="3428">
                  <c:v>4210500</c:v>
                </c:pt>
                <c:pt idx="3429">
                  <c:v>3300000</c:v>
                </c:pt>
                <c:pt idx="3430">
                  <c:v>4660000</c:v>
                </c:pt>
                <c:pt idx="3431">
                  <c:v>2100000</c:v>
                </c:pt>
                <c:pt idx="3432">
                  <c:v>2625000</c:v>
                </c:pt>
                <c:pt idx="3433">
                  <c:v>2900000</c:v>
                </c:pt>
                <c:pt idx="3434">
                  <c:v>2206000</c:v>
                </c:pt>
                <c:pt idx="3435">
                  <c:v>746000</c:v>
                </c:pt>
                <c:pt idx="3436">
                  <c:v>2150000</c:v>
                </c:pt>
                <c:pt idx="3437">
                  <c:v>450000</c:v>
                </c:pt>
                <c:pt idx="3438">
                  <c:v>600000</c:v>
                </c:pt>
                <c:pt idx="3439">
                  <c:v>12000000</c:v>
                </c:pt>
                <c:pt idx="3440">
                  <c:v>3496735</c:v>
                </c:pt>
                <c:pt idx="3441">
                  <c:v>520000</c:v>
                </c:pt>
                <c:pt idx="3442">
                  <c:v>880000</c:v>
                </c:pt>
                <c:pt idx="3443">
                  <c:v>2100000</c:v>
                </c:pt>
                <c:pt idx="3444">
                  <c:v>6800000</c:v>
                </c:pt>
                <c:pt idx="3445">
                  <c:v>1100000</c:v>
                </c:pt>
                <c:pt idx="3446">
                  <c:v>1050000</c:v>
                </c:pt>
                <c:pt idx="3447">
                  <c:v>1200000</c:v>
                </c:pt>
                <c:pt idx="3448">
                  <c:v>2400000</c:v>
                </c:pt>
                <c:pt idx="3449">
                  <c:v>550000</c:v>
                </c:pt>
                <c:pt idx="3450">
                  <c:v>2500000</c:v>
                </c:pt>
                <c:pt idx="3451">
                  <c:v>900000</c:v>
                </c:pt>
                <c:pt idx="3452">
                  <c:v>1080000</c:v>
                </c:pt>
                <c:pt idx="3453">
                  <c:v>1100000</c:v>
                </c:pt>
                <c:pt idx="3454">
                  <c:v>560000</c:v>
                </c:pt>
                <c:pt idx="3455">
                  <c:v>900000</c:v>
                </c:pt>
                <c:pt idx="3456">
                  <c:v>2100000</c:v>
                </c:pt>
                <c:pt idx="3457">
                  <c:v>4200000</c:v>
                </c:pt>
                <c:pt idx="3458">
                  <c:v>2000000</c:v>
                </c:pt>
                <c:pt idx="3459">
                  <c:v>6000000</c:v>
                </c:pt>
                <c:pt idx="3460">
                  <c:v>4500000</c:v>
                </c:pt>
                <c:pt idx="3461">
                  <c:v>2000000</c:v>
                </c:pt>
                <c:pt idx="3462">
                  <c:v>2000000</c:v>
                </c:pt>
                <c:pt idx="3463">
                  <c:v>2867200</c:v>
                </c:pt>
                <c:pt idx="3464">
                  <c:v>1800000</c:v>
                </c:pt>
                <c:pt idx="3465">
                  <c:v>7500000</c:v>
                </c:pt>
                <c:pt idx="3466">
                  <c:v>160000</c:v>
                </c:pt>
                <c:pt idx="3467">
                  <c:v>4418000</c:v>
                </c:pt>
                <c:pt idx="3468">
                  <c:v>1591000</c:v>
                </c:pt>
                <c:pt idx="3469">
                  <c:v>2000000</c:v>
                </c:pt>
                <c:pt idx="3470">
                  <c:v>1250000</c:v>
                </c:pt>
                <c:pt idx="3471">
                  <c:v>10000000</c:v>
                </c:pt>
                <c:pt idx="3472">
                  <c:v>1100000</c:v>
                </c:pt>
                <c:pt idx="3473">
                  <c:v>2700000</c:v>
                </c:pt>
                <c:pt idx="3474">
                  <c:v>280000</c:v>
                </c:pt>
                <c:pt idx="3475">
                  <c:v>2961000</c:v>
                </c:pt>
                <c:pt idx="3476">
                  <c:v>3600000</c:v>
                </c:pt>
                <c:pt idx="3477">
                  <c:v>2700000</c:v>
                </c:pt>
                <c:pt idx="3478">
                  <c:v>1700000</c:v>
                </c:pt>
                <c:pt idx="3479">
                  <c:v>3300000</c:v>
                </c:pt>
                <c:pt idx="3480">
                  <c:v>1250000</c:v>
                </c:pt>
                <c:pt idx="3481">
                  <c:v>1800000</c:v>
                </c:pt>
                <c:pt idx="3482">
                  <c:v>415000</c:v>
                </c:pt>
                <c:pt idx="3483">
                  <c:v>2600000</c:v>
                </c:pt>
                <c:pt idx="3484">
                  <c:v>2300000</c:v>
                </c:pt>
                <c:pt idx="3485">
                  <c:v>1740000</c:v>
                </c:pt>
                <c:pt idx="3486">
                  <c:v>1000000</c:v>
                </c:pt>
                <c:pt idx="3487">
                  <c:v>270000</c:v>
                </c:pt>
                <c:pt idx="3488">
                  <c:v>964000</c:v>
                </c:pt>
                <c:pt idx="3489">
                  <c:v>1300000</c:v>
                </c:pt>
                <c:pt idx="3490">
                  <c:v>850000</c:v>
                </c:pt>
                <c:pt idx="3491">
                  <c:v>2150000</c:v>
                </c:pt>
                <c:pt idx="3492">
                  <c:v>2158000</c:v>
                </c:pt>
                <c:pt idx="3493">
                  <c:v>2150000</c:v>
                </c:pt>
                <c:pt idx="3494">
                  <c:v>500000</c:v>
                </c:pt>
                <c:pt idx="3495">
                  <c:v>1900000</c:v>
                </c:pt>
                <c:pt idx="3496">
                  <c:v>2700000</c:v>
                </c:pt>
                <c:pt idx="3497">
                  <c:v>1000000</c:v>
                </c:pt>
                <c:pt idx="3498">
                  <c:v>850000</c:v>
                </c:pt>
                <c:pt idx="3499">
                  <c:v>700000</c:v>
                </c:pt>
                <c:pt idx="3500">
                  <c:v>600000</c:v>
                </c:pt>
                <c:pt idx="3501">
                  <c:v>3656175</c:v>
                </c:pt>
                <c:pt idx="3502">
                  <c:v>1660000</c:v>
                </c:pt>
                <c:pt idx="3503">
                  <c:v>907500</c:v>
                </c:pt>
                <c:pt idx="3504">
                  <c:v>1709800</c:v>
                </c:pt>
                <c:pt idx="3505">
                  <c:v>515000</c:v>
                </c:pt>
                <c:pt idx="3506">
                  <c:v>2150000</c:v>
                </c:pt>
                <c:pt idx="3507">
                  <c:v>130000</c:v>
                </c:pt>
                <c:pt idx="3508">
                  <c:v>3500000</c:v>
                </c:pt>
                <c:pt idx="3509">
                  <c:v>4600000</c:v>
                </c:pt>
                <c:pt idx="3510">
                  <c:v>2700000</c:v>
                </c:pt>
                <c:pt idx="3511">
                  <c:v>3500000</c:v>
                </c:pt>
                <c:pt idx="3512">
                  <c:v>1562400</c:v>
                </c:pt>
                <c:pt idx="3513">
                  <c:v>1633500</c:v>
                </c:pt>
                <c:pt idx="3514">
                  <c:v>2115000</c:v>
                </c:pt>
                <c:pt idx="3515">
                  <c:v>1380200</c:v>
                </c:pt>
                <c:pt idx="3516">
                  <c:v>1503800</c:v>
                </c:pt>
                <c:pt idx="3517">
                  <c:v>765000</c:v>
                </c:pt>
                <c:pt idx="3518">
                  <c:v>856800</c:v>
                </c:pt>
                <c:pt idx="3519">
                  <c:v>590000</c:v>
                </c:pt>
                <c:pt idx="3520">
                  <c:v>2470000</c:v>
                </c:pt>
                <c:pt idx="3521">
                  <c:v>1910000</c:v>
                </c:pt>
                <c:pt idx="3522">
                  <c:v>800000</c:v>
                </c:pt>
                <c:pt idx="3523">
                  <c:v>1630000</c:v>
                </c:pt>
                <c:pt idx="3524">
                  <c:v>3317300</c:v>
                </c:pt>
                <c:pt idx="3525">
                  <c:v>2400000</c:v>
                </c:pt>
                <c:pt idx="3526">
                  <c:v>350000</c:v>
                </c:pt>
                <c:pt idx="3527">
                  <c:v>4500000</c:v>
                </c:pt>
                <c:pt idx="3528">
                  <c:v>2500000</c:v>
                </c:pt>
                <c:pt idx="3529">
                  <c:v>390000</c:v>
                </c:pt>
                <c:pt idx="3530">
                  <c:v>1500000</c:v>
                </c:pt>
                <c:pt idx="3531">
                  <c:v>4350000</c:v>
                </c:pt>
                <c:pt idx="3532">
                  <c:v>880000</c:v>
                </c:pt>
                <c:pt idx="3533">
                  <c:v>480000</c:v>
                </c:pt>
                <c:pt idx="3534">
                  <c:v>1000000</c:v>
                </c:pt>
                <c:pt idx="3535">
                  <c:v>1914000</c:v>
                </c:pt>
                <c:pt idx="3536">
                  <c:v>1750000</c:v>
                </c:pt>
                <c:pt idx="3537">
                  <c:v>270000</c:v>
                </c:pt>
                <c:pt idx="3538">
                  <c:v>2200000</c:v>
                </c:pt>
                <c:pt idx="3539">
                  <c:v>450000</c:v>
                </c:pt>
                <c:pt idx="3540">
                  <c:v>450000</c:v>
                </c:pt>
                <c:pt idx="3541">
                  <c:v>6500000</c:v>
                </c:pt>
                <c:pt idx="3542">
                  <c:v>1800000</c:v>
                </c:pt>
                <c:pt idx="3543">
                  <c:v>312000</c:v>
                </c:pt>
                <c:pt idx="3544">
                  <c:v>1520000</c:v>
                </c:pt>
                <c:pt idx="3545">
                  <c:v>2800000</c:v>
                </c:pt>
                <c:pt idx="3546">
                  <c:v>3100000</c:v>
                </c:pt>
                <c:pt idx="3547">
                  <c:v>2265000</c:v>
                </c:pt>
                <c:pt idx="3548">
                  <c:v>450000</c:v>
                </c:pt>
                <c:pt idx="3549">
                  <c:v>2700000</c:v>
                </c:pt>
                <c:pt idx="3550">
                  <c:v>4000000</c:v>
                </c:pt>
                <c:pt idx="3551">
                  <c:v>4500000</c:v>
                </c:pt>
                <c:pt idx="3552">
                  <c:v>875000</c:v>
                </c:pt>
                <c:pt idx="3553">
                  <c:v>900000</c:v>
                </c:pt>
                <c:pt idx="3554">
                  <c:v>4235000</c:v>
                </c:pt>
                <c:pt idx="3555">
                  <c:v>275000</c:v>
                </c:pt>
                <c:pt idx="3556">
                  <c:v>990000</c:v>
                </c:pt>
                <c:pt idx="3557">
                  <c:v>2888000</c:v>
                </c:pt>
                <c:pt idx="3558">
                  <c:v>1185000</c:v>
                </c:pt>
                <c:pt idx="3559">
                  <c:v>2600000</c:v>
                </c:pt>
                <c:pt idx="3560">
                  <c:v>2550000</c:v>
                </c:pt>
                <c:pt idx="3561">
                  <c:v>4190456</c:v>
                </c:pt>
                <c:pt idx="3562">
                  <c:v>1269624</c:v>
                </c:pt>
                <c:pt idx="3563">
                  <c:v>2600000</c:v>
                </c:pt>
                <c:pt idx="3564">
                  <c:v>1585000</c:v>
                </c:pt>
                <c:pt idx="3565">
                  <c:v>2450000</c:v>
                </c:pt>
                <c:pt idx="3566">
                  <c:v>3450000</c:v>
                </c:pt>
                <c:pt idx="3567">
                  <c:v>2200000</c:v>
                </c:pt>
                <c:pt idx="3568">
                  <c:v>2100000</c:v>
                </c:pt>
                <c:pt idx="3569">
                  <c:v>1505600</c:v>
                </c:pt>
                <c:pt idx="3570">
                  <c:v>2300000</c:v>
                </c:pt>
                <c:pt idx="3571">
                  <c:v>2700000</c:v>
                </c:pt>
                <c:pt idx="3572">
                  <c:v>4400000</c:v>
                </c:pt>
                <c:pt idx="3573">
                  <c:v>2300000</c:v>
                </c:pt>
                <c:pt idx="3574">
                  <c:v>4530000</c:v>
                </c:pt>
                <c:pt idx="3575">
                  <c:v>1250000</c:v>
                </c:pt>
                <c:pt idx="3576">
                  <c:v>800000</c:v>
                </c:pt>
                <c:pt idx="3577">
                  <c:v>850000</c:v>
                </c:pt>
                <c:pt idx="3578">
                  <c:v>1550000</c:v>
                </c:pt>
                <c:pt idx="3579">
                  <c:v>2550000</c:v>
                </c:pt>
                <c:pt idx="3580">
                  <c:v>10300000</c:v>
                </c:pt>
                <c:pt idx="3581">
                  <c:v>340000</c:v>
                </c:pt>
                <c:pt idx="3582">
                  <c:v>2000000</c:v>
                </c:pt>
                <c:pt idx="3583">
                  <c:v>500000</c:v>
                </c:pt>
                <c:pt idx="3584">
                  <c:v>3100000</c:v>
                </c:pt>
                <c:pt idx="3585">
                  <c:v>500000</c:v>
                </c:pt>
                <c:pt idx="3586">
                  <c:v>375000</c:v>
                </c:pt>
                <c:pt idx="3587">
                  <c:v>550000</c:v>
                </c:pt>
                <c:pt idx="3588">
                  <c:v>4200000</c:v>
                </c:pt>
                <c:pt idx="3589">
                  <c:v>5400000</c:v>
                </c:pt>
                <c:pt idx="3590">
                  <c:v>3350000</c:v>
                </c:pt>
                <c:pt idx="3591">
                  <c:v>1400000</c:v>
                </c:pt>
                <c:pt idx="3592">
                  <c:v>1764700</c:v>
                </c:pt>
                <c:pt idx="3593">
                  <c:v>350000</c:v>
                </c:pt>
                <c:pt idx="3594">
                  <c:v>430000</c:v>
                </c:pt>
                <c:pt idx="3595">
                  <c:v>480000</c:v>
                </c:pt>
                <c:pt idx="3596">
                  <c:v>2885000</c:v>
                </c:pt>
                <c:pt idx="3597">
                  <c:v>5800000</c:v>
                </c:pt>
                <c:pt idx="3598">
                  <c:v>3207000</c:v>
                </c:pt>
                <c:pt idx="3599">
                  <c:v>435000</c:v>
                </c:pt>
                <c:pt idx="3600">
                  <c:v>3900000</c:v>
                </c:pt>
                <c:pt idx="3601">
                  <c:v>3500000</c:v>
                </c:pt>
                <c:pt idx="3602">
                  <c:v>2310000</c:v>
                </c:pt>
                <c:pt idx="3603">
                  <c:v>3000000</c:v>
                </c:pt>
                <c:pt idx="3604">
                  <c:v>1388000</c:v>
                </c:pt>
                <c:pt idx="3605">
                  <c:v>5800000</c:v>
                </c:pt>
                <c:pt idx="3606">
                  <c:v>1350000</c:v>
                </c:pt>
                <c:pt idx="3607">
                  <c:v>1150000</c:v>
                </c:pt>
                <c:pt idx="3608">
                  <c:v>1410000</c:v>
                </c:pt>
                <c:pt idx="3609">
                  <c:v>1900000</c:v>
                </c:pt>
                <c:pt idx="3610">
                  <c:v>920000</c:v>
                </c:pt>
                <c:pt idx="3611">
                  <c:v>5350000</c:v>
                </c:pt>
                <c:pt idx="3612">
                  <c:v>1500000</c:v>
                </c:pt>
                <c:pt idx="3613">
                  <c:v>2700000</c:v>
                </c:pt>
                <c:pt idx="3614">
                  <c:v>3566826</c:v>
                </c:pt>
                <c:pt idx="3615">
                  <c:v>1940000</c:v>
                </c:pt>
                <c:pt idx="3616">
                  <c:v>5800000</c:v>
                </c:pt>
                <c:pt idx="3617">
                  <c:v>1647500</c:v>
                </c:pt>
                <c:pt idx="3618">
                  <c:v>9294278</c:v>
                </c:pt>
                <c:pt idx="3619">
                  <c:v>2000000</c:v>
                </c:pt>
                <c:pt idx="3620">
                  <c:v>2750000</c:v>
                </c:pt>
                <c:pt idx="3621">
                  <c:v>1100000</c:v>
                </c:pt>
                <c:pt idx="3622">
                  <c:v>2500000</c:v>
                </c:pt>
                <c:pt idx="3623">
                  <c:v>4125000</c:v>
                </c:pt>
                <c:pt idx="3624">
                  <c:v>337000</c:v>
                </c:pt>
                <c:pt idx="3625">
                  <c:v>1350000</c:v>
                </c:pt>
                <c:pt idx="3626">
                  <c:v>4000000</c:v>
                </c:pt>
                <c:pt idx="3627">
                  <c:v>4300000</c:v>
                </c:pt>
                <c:pt idx="3628">
                  <c:v>1650000</c:v>
                </c:pt>
                <c:pt idx="3629">
                  <c:v>1250000</c:v>
                </c:pt>
                <c:pt idx="3630">
                  <c:v>2250000</c:v>
                </c:pt>
                <c:pt idx="3631">
                  <c:v>1950000</c:v>
                </c:pt>
                <c:pt idx="3632">
                  <c:v>3000000</c:v>
                </c:pt>
                <c:pt idx="3633">
                  <c:v>260000</c:v>
                </c:pt>
                <c:pt idx="3634">
                  <c:v>4200000</c:v>
                </c:pt>
                <c:pt idx="3635">
                  <c:v>3200000</c:v>
                </c:pt>
                <c:pt idx="3636">
                  <c:v>3200000</c:v>
                </c:pt>
                <c:pt idx="3637">
                  <c:v>3200000</c:v>
                </c:pt>
                <c:pt idx="3638">
                  <c:v>5200000</c:v>
                </c:pt>
                <c:pt idx="3639">
                  <c:v>10500000</c:v>
                </c:pt>
                <c:pt idx="3640">
                  <c:v>2000000</c:v>
                </c:pt>
                <c:pt idx="3641">
                  <c:v>1750000</c:v>
                </c:pt>
                <c:pt idx="3642">
                  <c:v>4180000</c:v>
                </c:pt>
                <c:pt idx="3643">
                  <c:v>1900000</c:v>
                </c:pt>
                <c:pt idx="3644">
                  <c:v>1950000</c:v>
                </c:pt>
                <c:pt idx="3645">
                  <c:v>1627500</c:v>
                </c:pt>
                <c:pt idx="3646">
                  <c:v>1610000</c:v>
                </c:pt>
                <c:pt idx="3647">
                  <c:v>3100000</c:v>
                </c:pt>
                <c:pt idx="3648">
                  <c:v>1800000</c:v>
                </c:pt>
                <c:pt idx="3649">
                  <c:v>2000000</c:v>
                </c:pt>
                <c:pt idx="3650">
                  <c:v>850000</c:v>
                </c:pt>
                <c:pt idx="3651">
                  <c:v>5600000</c:v>
                </c:pt>
                <c:pt idx="3652">
                  <c:v>3120000</c:v>
                </c:pt>
                <c:pt idx="3653">
                  <c:v>6800000</c:v>
                </c:pt>
                <c:pt idx="3654">
                  <c:v>6900000</c:v>
                </c:pt>
                <c:pt idx="3655">
                  <c:v>760000</c:v>
                </c:pt>
                <c:pt idx="3656">
                  <c:v>1250000</c:v>
                </c:pt>
                <c:pt idx="3657">
                  <c:v>1600000</c:v>
                </c:pt>
                <c:pt idx="3658">
                  <c:v>1600000</c:v>
                </c:pt>
                <c:pt idx="3659">
                  <c:v>2100000</c:v>
                </c:pt>
                <c:pt idx="3660">
                  <c:v>1143350</c:v>
                </c:pt>
                <c:pt idx="3661">
                  <c:v>1650000</c:v>
                </c:pt>
                <c:pt idx="3662">
                  <c:v>460000</c:v>
                </c:pt>
                <c:pt idx="3663">
                  <c:v>350000</c:v>
                </c:pt>
                <c:pt idx="3664">
                  <c:v>2250000</c:v>
                </c:pt>
                <c:pt idx="3665">
                  <c:v>1250000</c:v>
                </c:pt>
                <c:pt idx="3666">
                  <c:v>3351500</c:v>
                </c:pt>
                <c:pt idx="3667">
                  <c:v>1334000</c:v>
                </c:pt>
                <c:pt idx="3668">
                  <c:v>340000</c:v>
                </c:pt>
                <c:pt idx="3669">
                  <c:v>2420000</c:v>
                </c:pt>
                <c:pt idx="3670">
                  <c:v>3500000</c:v>
                </c:pt>
                <c:pt idx="3671">
                  <c:v>1050000</c:v>
                </c:pt>
                <c:pt idx="3672">
                  <c:v>1650000</c:v>
                </c:pt>
                <c:pt idx="3673">
                  <c:v>6750000</c:v>
                </c:pt>
                <c:pt idx="3674">
                  <c:v>3780000</c:v>
                </c:pt>
                <c:pt idx="3675">
                  <c:v>350000</c:v>
                </c:pt>
                <c:pt idx="3676">
                  <c:v>3200000</c:v>
                </c:pt>
                <c:pt idx="3677">
                  <c:v>1548750</c:v>
                </c:pt>
                <c:pt idx="3678">
                  <c:v>1500000</c:v>
                </c:pt>
                <c:pt idx="3679">
                  <c:v>3400000</c:v>
                </c:pt>
                <c:pt idx="3680">
                  <c:v>1800000</c:v>
                </c:pt>
                <c:pt idx="3681">
                  <c:v>2459711</c:v>
                </c:pt>
                <c:pt idx="3682">
                  <c:v>2200000</c:v>
                </c:pt>
                <c:pt idx="3683">
                  <c:v>1580000</c:v>
                </c:pt>
                <c:pt idx="3684">
                  <c:v>1600000</c:v>
                </c:pt>
                <c:pt idx="3685">
                  <c:v>300000</c:v>
                </c:pt>
                <c:pt idx="3686">
                  <c:v>1860000</c:v>
                </c:pt>
                <c:pt idx="3687">
                  <c:v>1650000</c:v>
                </c:pt>
                <c:pt idx="3688">
                  <c:v>1650000</c:v>
                </c:pt>
                <c:pt idx="3689">
                  <c:v>2400000</c:v>
                </c:pt>
                <c:pt idx="3690">
                  <c:v>2200000</c:v>
                </c:pt>
                <c:pt idx="3691">
                  <c:v>4500000</c:v>
                </c:pt>
                <c:pt idx="3692">
                  <c:v>3650000</c:v>
                </c:pt>
                <c:pt idx="3693">
                  <c:v>3250000</c:v>
                </c:pt>
                <c:pt idx="3694">
                  <c:v>1998000</c:v>
                </c:pt>
                <c:pt idx="3695">
                  <c:v>2300000</c:v>
                </c:pt>
                <c:pt idx="3696">
                  <c:v>1530000</c:v>
                </c:pt>
                <c:pt idx="3697">
                  <c:v>750000</c:v>
                </c:pt>
                <c:pt idx="3698">
                  <c:v>4300000</c:v>
                </c:pt>
                <c:pt idx="3699">
                  <c:v>3300000</c:v>
                </c:pt>
                <c:pt idx="3700">
                  <c:v>2500000</c:v>
                </c:pt>
                <c:pt idx="3701">
                  <c:v>7350000</c:v>
                </c:pt>
                <c:pt idx="3702">
                  <c:v>346000</c:v>
                </c:pt>
                <c:pt idx="3703">
                  <c:v>3350000</c:v>
                </c:pt>
                <c:pt idx="3704">
                  <c:v>2600000</c:v>
                </c:pt>
                <c:pt idx="3705">
                  <c:v>5500000</c:v>
                </c:pt>
                <c:pt idx="3706">
                  <c:v>2500000</c:v>
                </c:pt>
                <c:pt idx="3707">
                  <c:v>975000</c:v>
                </c:pt>
                <c:pt idx="3708">
                  <c:v>420000</c:v>
                </c:pt>
                <c:pt idx="3709">
                  <c:v>290000</c:v>
                </c:pt>
                <c:pt idx="3710">
                  <c:v>3500000</c:v>
                </c:pt>
                <c:pt idx="3711">
                  <c:v>2200000</c:v>
                </c:pt>
                <c:pt idx="3712">
                  <c:v>2500000</c:v>
                </c:pt>
                <c:pt idx="3713">
                  <c:v>180000</c:v>
                </c:pt>
                <c:pt idx="3714">
                  <c:v>5135000</c:v>
                </c:pt>
                <c:pt idx="3715">
                  <c:v>220000</c:v>
                </c:pt>
                <c:pt idx="3716">
                  <c:v>169000</c:v>
                </c:pt>
                <c:pt idx="3717">
                  <c:v>5000000</c:v>
                </c:pt>
                <c:pt idx="3718">
                  <c:v>2200000</c:v>
                </c:pt>
                <c:pt idx="3719">
                  <c:v>180000</c:v>
                </c:pt>
                <c:pt idx="3720">
                  <c:v>2308468</c:v>
                </c:pt>
                <c:pt idx="3721">
                  <c:v>4200000</c:v>
                </c:pt>
                <c:pt idx="3722">
                  <c:v>800000</c:v>
                </c:pt>
                <c:pt idx="3723">
                  <c:v>450000</c:v>
                </c:pt>
                <c:pt idx="3724">
                  <c:v>4300000</c:v>
                </c:pt>
                <c:pt idx="3725">
                  <c:v>800000</c:v>
                </c:pt>
                <c:pt idx="3726">
                  <c:v>1300000</c:v>
                </c:pt>
                <c:pt idx="3727">
                  <c:v>6200000</c:v>
                </c:pt>
                <c:pt idx="3728">
                  <c:v>3800000</c:v>
                </c:pt>
                <c:pt idx="3729">
                  <c:v>500000</c:v>
                </c:pt>
                <c:pt idx="3730">
                  <c:v>1570000</c:v>
                </c:pt>
                <c:pt idx="3731">
                  <c:v>1300000</c:v>
                </c:pt>
                <c:pt idx="3732">
                  <c:v>2850000</c:v>
                </c:pt>
                <c:pt idx="3733">
                  <c:v>3300000</c:v>
                </c:pt>
                <c:pt idx="3734">
                  <c:v>3318728</c:v>
                </c:pt>
                <c:pt idx="3735">
                  <c:v>2158093</c:v>
                </c:pt>
                <c:pt idx="3736">
                  <c:v>2600000</c:v>
                </c:pt>
                <c:pt idx="3737">
                  <c:v>570000</c:v>
                </c:pt>
                <c:pt idx="3738">
                  <c:v>5650000</c:v>
                </c:pt>
                <c:pt idx="3739">
                  <c:v>5200000</c:v>
                </c:pt>
                <c:pt idx="3740">
                  <c:v>3318728</c:v>
                </c:pt>
                <c:pt idx="3741">
                  <c:v>600000</c:v>
                </c:pt>
                <c:pt idx="3742">
                  <c:v>4583000</c:v>
                </c:pt>
                <c:pt idx="3743">
                  <c:v>1500000</c:v>
                </c:pt>
                <c:pt idx="3744">
                  <c:v>4100000</c:v>
                </c:pt>
                <c:pt idx="3745">
                  <c:v>1200000</c:v>
                </c:pt>
                <c:pt idx="3746">
                  <c:v>2750000</c:v>
                </c:pt>
                <c:pt idx="3747">
                  <c:v>1425000</c:v>
                </c:pt>
                <c:pt idx="3748">
                  <c:v>2400000</c:v>
                </c:pt>
                <c:pt idx="3749">
                  <c:v>6800000</c:v>
                </c:pt>
                <c:pt idx="3750">
                  <c:v>3000000</c:v>
                </c:pt>
                <c:pt idx="3751">
                  <c:v>1894000</c:v>
                </c:pt>
                <c:pt idx="3752">
                  <c:v>1950800</c:v>
                </c:pt>
                <c:pt idx="3753">
                  <c:v>1932000</c:v>
                </c:pt>
                <c:pt idx="3754">
                  <c:v>1100000</c:v>
                </c:pt>
                <c:pt idx="3755">
                  <c:v>3850000</c:v>
                </c:pt>
                <c:pt idx="3756">
                  <c:v>3900000</c:v>
                </c:pt>
                <c:pt idx="3757">
                  <c:v>3000000</c:v>
                </c:pt>
                <c:pt idx="3758">
                  <c:v>3171642</c:v>
                </c:pt>
                <c:pt idx="3759">
                  <c:v>4960000</c:v>
                </c:pt>
                <c:pt idx="3760">
                  <c:v>1350000</c:v>
                </c:pt>
                <c:pt idx="3761">
                  <c:v>6000000</c:v>
                </c:pt>
                <c:pt idx="3762">
                  <c:v>3171642</c:v>
                </c:pt>
                <c:pt idx="3763">
                  <c:v>5240000</c:v>
                </c:pt>
                <c:pt idx="3764">
                  <c:v>450000</c:v>
                </c:pt>
                <c:pt idx="3765">
                  <c:v>5366000</c:v>
                </c:pt>
                <c:pt idx="3766">
                  <c:v>3577734</c:v>
                </c:pt>
                <c:pt idx="3767">
                  <c:v>2900000</c:v>
                </c:pt>
                <c:pt idx="3768">
                  <c:v>2250000</c:v>
                </c:pt>
                <c:pt idx="3769">
                  <c:v>1600000</c:v>
                </c:pt>
                <c:pt idx="3770">
                  <c:v>1718874</c:v>
                </c:pt>
                <c:pt idx="3771">
                  <c:v>1844900</c:v>
                </c:pt>
                <c:pt idx="3772">
                  <c:v>1950000</c:v>
                </c:pt>
                <c:pt idx="3773">
                  <c:v>2150144</c:v>
                </c:pt>
                <c:pt idx="3774">
                  <c:v>2500000</c:v>
                </c:pt>
                <c:pt idx="3775">
                  <c:v>2718750</c:v>
                </c:pt>
                <c:pt idx="3776">
                  <c:v>3100000</c:v>
                </c:pt>
                <c:pt idx="3777">
                  <c:v>2300000</c:v>
                </c:pt>
                <c:pt idx="3778">
                  <c:v>550000</c:v>
                </c:pt>
                <c:pt idx="3779">
                  <c:v>1000000</c:v>
                </c:pt>
                <c:pt idx="3780">
                  <c:v>550000</c:v>
                </c:pt>
                <c:pt idx="3781">
                  <c:v>610000</c:v>
                </c:pt>
                <c:pt idx="3782">
                  <c:v>1250000</c:v>
                </c:pt>
                <c:pt idx="3783">
                  <c:v>400000</c:v>
                </c:pt>
                <c:pt idx="3784">
                  <c:v>1170000</c:v>
                </c:pt>
                <c:pt idx="3785">
                  <c:v>2731000</c:v>
                </c:pt>
                <c:pt idx="3786">
                  <c:v>2400000</c:v>
                </c:pt>
                <c:pt idx="3787">
                  <c:v>200000</c:v>
                </c:pt>
                <c:pt idx="3788">
                  <c:v>450000</c:v>
                </c:pt>
                <c:pt idx="3789">
                  <c:v>2685000</c:v>
                </c:pt>
                <c:pt idx="3790">
                  <c:v>2400000</c:v>
                </c:pt>
                <c:pt idx="3791">
                  <c:v>350000</c:v>
                </c:pt>
                <c:pt idx="3792">
                  <c:v>4278000</c:v>
                </c:pt>
                <c:pt idx="3793">
                  <c:v>150000</c:v>
                </c:pt>
                <c:pt idx="3794">
                  <c:v>610000</c:v>
                </c:pt>
                <c:pt idx="3795">
                  <c:v>2450000</c:v>
                </c:pt>
                <c:pt idx="3796">
                  <c:v>2600000</c:v>
                </c:pt>
                <c:pt idx="3797">
                  <c:v>2150000</c:v>
                </c:pt>
                <c:pt idx="3798">
                  <c:v>585000</c:v>
                </c:pt>
                <c:pt idx="3799">
                  <c:v>2390000</c:v>
                </c:pt>
                <c:pt idx="3800">
                  <c:v>1750000</c:v>
                </c:pt>
                <c:pt idx="3801">
                  <c:v>1753000</c:v>
                </c:pt>
                <c:pt idx="3802">
                  <c:v>1587500</c:v>
                </c:pt>
                <c:pt idx="3803">
                  <c:v>2500000</c:v>
                </c:pt>
                <c:pt idx="3804">
                  <c:v>3000000</c:v>
                </c:pt>
                <c:pt idx="3805">
                  <c:v>1200000</c:v>
                </c:pt>
                <c:pt idx="3806">
                  <c:v>1931500</c:v>
                </c:pt>
                <c:pt idx="3807">
                  <c:v>1900000</c:v>
                </c:pt>
                <c:pt idx="3808">
                  <c:v>1500000</c:v>
                </c:pt>
                <c:pt idx="3809">
                  <c:v>320000</c:v>
                </c:pt>
                <c:pt idx="3810">
                  <c:v>310000</c:v>
                </c:pt>
                <c:pt idx="3811">
                  <c:v>4355000</c:v>
                </c:pt>
                <c:pt idx="3812">
                  <c:v>1112000</c:v>
                </c:pt>
                <c:pt idx="3813">
                  <c:v>960000</c:v>
                </c:pt>
                <c:pt idx="3814">
                  <c:v>2130000</c:v>
                </c:pt>
                <c:pt idx="3815">
                  <c:v>1918656</c:v>
                </c:pt>
                <c:pt idx="3816">
                  <c:v>4061000</c:v>
                </c:pt>
                <c:pt idx="3817">
                  <c:v>1560000</c:v>
                </c:pt>
                <c:pt idx="3818">
                  <c:v>2949700</c:v>
                </c:pt>
                <c:pt idx="3819">
                  <c:v>4900000</c:v>
                </c:pt>
                <c:pt idx="3820">
                  <c:v>3445000</c:v>
                </c:pt>
                <c:pt idx="3821">
                  <c:v>1000000</c:v>
                </c:pt>
                <c:pt idx="3822">
                  <c:v>2681833</c:v>
                </c:pt>
                <c:pt idx="3823">
                  <c:v>2218000</c:v>
                </c:pt>
                <c:pt idx="3824">
                  <c:v>3790000</c:v>
                </c:pt>
                <c:pt idx="3825">
                  <c:v>1603400</c:v>
                </c:pt>
                <c:pt idx="3826">
                  <c:v>791244</c:v>
                </c:pt>
                <c:pt idx="3827">
                  <c:v>6300000</c:v>
                </c:pt>
                <c:pt idx="3828">
                  <c:v>1825740</c:v>
                </c:pt>
                <c:pt idx="3829">
                  <c:v>3500000</c:v>
                </c:pt>
                <c:pt idx="3830">
                  <c:v>1555000</c:v>
                </c:pt>
                <c:pt idx="3831">
                  <c:v>1700000</c:v>
                </c:pt>
                <c:pt idx="3832">
                  <c:v>3800000</c:v>
                </c:pt>
                <c:pt idx="3833">
                  <c:v>2420000</c:v>
                </c:pt>
                <c:pt idx="3834">
                  <c:v>4000000</c:v>
                </c:pt>
                <c:pt idx="3835">
                  <c:v>3250000</c:v>
                </c:pt>
                <c:pt idx="3836">
                  <c:v>800000</c:v>
                </c:pt>
                <c:pt idx="3837">
                  <c:v>1600000</c:v>
                </c:pt>
                <c:pt idx="3838">
                  <c:v>1915000</c:v>
                </c:pt>
                <c:pt idx="3839">
                  <c:v>1681229</c:v>
                </c:pt>
                <c:pt idx="3840">
                  <c:v>3520000</c:v>
                </c:pt>
                <c:pt idx="3841">
                  <c:v>3404700</c:v>
                </c:pt>
                <c:pt idx="3842">
                  <c:v>4145000</c:v>
                </c:pt>
                <c:pt idx="3843">
                  <c:v>1900000</c:v>
                </c:pt>
                <c:pt idx="3844">
                  <c:v>318000</c:v>
                </c:pt>
                <c:pt idx="3845">
                  <c:v>2750000</c:v>
                </c:pt>
                <c:pt idx="3846">
                  <c:v>1970000</c:v>
                </c:pt>
                <c:pt idx="3847">
                  <c:v>2715000</c:v>
                </c:pt>
                <c:pt idx="3848">
                  <c:v>3250000</c:v>
                </c:pt>
                <c:pt idx="3849">
                  <c:v>3986000</c:v>
                </c:pt>
                <c:pt idx="3850">
                  <c:v>3750000</c:v>
                </c:pt>
                <c:pt idx="3851">
                  <c:v>1493397</c:v>
                </c:pt>
                <c:pt idx="3852">
                  <c:v>2410000</c:v>
                </c:pt>
                <c:pt idx="3853">
                  <c:v>180000</c:v>
                </c:pt>
                <c:pt idx="3854">
                  <c:v>180000</c:v>
                </c:pt>
                <c:pt idx="3855">
                  <c:v>3700000</c:v>
                </c:pt>
                <c:pt idx="3856">
                  <c:v>2800000</c:v>
                </c:pt>
                <c:pt idx="3857">
                  <c:v>3239710</c:v>
                </c:pt>
                <c:pt idx="3858">
                  <c:v>4800000</c:v>
                </c:pt>
                <c:pt idx="3859">
                  <c:v>1500000</c:v>
                </c:pt>
                <c:pt idx="3860">
                  <c:v>1552000</c:v>
                </c:pt>
                <c:pt idx="3861">
                  <c:v>3250000</c:v>
                </c:pt>
                <c:pt idx="3862">
                  <c:v>2300000</c:v>
                </c:pt>
                <c:pt idx="3863">
                  <c:v>7800000</c:v>
                </c:pt>
                <c:pt idx="3864">
                  <c:v>1800000</c:v>
                </c:pt>
                <c:pt idx="3865">
                  <c:v>3600000</c:v>
                </c:pt>
                <c:pt idx="3866">
                  <c:v>1375000</c:v>
                </c:pt>
                <c:pt idx="3867">
                  <c:v>1555000</c:v>
                </c:pt>
                <c:pt idx="3868">
                  <c:v>2000000</c:v>
                </c:pt>
                <c:pt idx="3869">
                  <c:v>180000</c:v>
                </c:pt>
                <c:pt idx="3870">
                  <c:v>550000</c:v>
                </c:pt>
                <c:pt idx="3871">
                  <c:v>2500000</c:v>
                </c:pt>
                <c:pt idx="3872">
                  <c:v>3139700</c:v>
                </c:pt>
                <c:pt idx="3873">
                  <c:v>8000000</c:v>
                </c:pt>
                <c:pt idx="3874">
                  <c:v>1400000</c:v>
                </c:pt>
                <c:pt idx="3875">
                  <c:v>1640000</c:v>
                </c:pt>
                <c:pt idx="3876">
                  <c:v>1570000</c:v>
                </c:pt>
                <c:pt idx="3877">
                  <c:v>525000</c:v>
                </c:pt>
                <c:pt idx="3878">
                  <c:v>5800000</c:v>
                </c:pt>
                <c:pt idx="3879">
                  <c:v>775000</c:v>
                </c:pt>
                <c:pt idx="3880">
                  <c:v>1450000</c:v>
                </c:pt>
                <c:pt idx="3881">
                  <c:v>530000</c:v>
                </c:pt>
                <c:pt idx="3882">
                  <c:v>4845000</c:v>
                </c:pt>
                <c:pt idx="3883">
                  <c:v>1950000</c:v>
                </c:pt>
                <c:pt idx="3884">
                  <c:v>2100000</c:v>
                </c:pt>
                <c:pt idx="3885">
                  <c:v>7350000</c:v>
                </c:pt>
                <c:pt idx="3886">
                  <c:v>1850000</c:v>
                </c:pt>
                <c:pt idx="3887">
                  <c:v>4806500</c:v>
                </c:pt>
                <c:pt idx="3888">
                  <c:v>960000</c:v>
                </c:pt>
                <c:pt idx="3889">
                  <c:v>942000</c:v>
                </c:pt>
                <c:pt idx="3890">
                  <c:v>2267000</c:v>
                </c:pt>
                <c:pt idx="3891">
                  <c:v>1250000</c:v>
                </c:pt>
                <c:pt idx="3892">
                  <c:v>960000</c:v>
                </c:pt>
                <c:pt idx="3893">
                  <c:v>1700000</c:v>
                </c:pt>
                <c:pt idx="3894">
                  <c:v>3800000</c:v>
                </c:pt>
                <c:pt idx="3895">
                  <c:v>3000000</c:v>
                </c:pt>
                <c:pt idx="3896">
                  <c:v>3500000</c:v>
                </c:pt>
                <c:pt idx="3897">
                  <c:v>3571000</c:v>
                </c:pt>
                <c:pt idx="3898">
                  <c:v>1800000</c:v>
                </c:pt>
                <c:pt idx="3899">
                  <c:v>3000000</c:v>
                </c:pt>
                <c:pt idx="3900">
                  <c:v>4400000</c:v>
                </c:pt>
                <c:pt idx="3901">
                  <c:v>2300000</c:v>
                </c:pt>
                <c:pt idx="3902">
                  <c:v>500000</c:v>
                </c:pt>
                <c:pt idx="3903">
                  <c:v>2150000</c:v>
                </c:pt>
                <c:pt idx="3904">
                  <c:v>1500000</c:v>
                </c:pt>
                <c:pt idx="3905">
                  <c:v>4348348</c:v>
                </c:pt>
                <c:pt idx="3906">
                  <c:v>1085000</c:v>
                </c:pt>
                <c:pt idx="3907">
                  <c:v>1240000</c:v>
                </c:pt>
                <c:pt idx="3908">
                  <c:v>1950000</c:v>
                </c:pt>
                <c:pt idx="3909">
                  <c:v>2000000</c:v>
                </c:pt>
                <c:pt idx="3910">
                  <c:v>1850000</c:v>
                </c:pt>
                <c:pt idx="3911">
                  <c:v>1350000</c:v>
                </c:pt>
                <c:pt idx="3912">
                  <c:v>900000</c:v>
                </c:pt>
                <c:pt idx="3913">
                  <c:v>1085000</c:v>
                </c:pt>
                <c:pt idx="3914">
                  <c:v>1643000</c:v>
                </c:pt>
                <c:pt idx="3915">
                  <c:v>1645000</c:v>
                </c:pt>
                <c:pt idx="3916">
                  <c:v>4575000</c:v>
                </c:pt>
                <c:pt idx="3917">
                  <c:v>4434000</c:v>
                </c:pt>
                <c:pt idx="3918">
                  <c:v>1225000</c:v>
                </c:pt>
                <c:pt idx="3919">
                  <c:v>1085000</c:v>
                </c:pt>
                <c:pt idx="3920">
                  <c:v>2700000</c:v>
                </c:pt>
                <c:pt idx="3921">
                  <c:v>1860000</c:v>
                </c:pt>
                <c:pt idx="3922">
                  <c:v>475000</c:v>
                </c:pt>
                <c:pt idx="3923">
                  <c:v>420000</c:v>
                </c:pt>
                <c:pt idx="3924">
                  <c:v>1260000</c:v>
                </c:pt>
                <c:pt idx="3925">
                  <c:v>150000</c:v>
                </c:pt>
                <c:pt idx="3926">
                  <c:v>1225000</c:v>
                </c:pt>
                <c:pt idx="3927">
                  <c:v>1440000</c:v>
                </c:pt>
                <c:pt idx="3928">
                  <c:v>4700000</c:v>
                </c:pt>
                <c:pt idx="3929">
                  <c:v>5800000</c:v>
                </c:pt>
                <c:pt idx="3930">
                  <c:v>758000</c:v>
                </c:pt>
                <c:pt idx="3931">
                  <c:v>1300000</c:v>
                </c:pt>
                <c:pt idx="3932">
                  <c:v>3750000</c:v>
                </c:pt>
                <c:pt idx="3933">
                  <c:v>4591000</c:v>
                </c:pt>
                <c:pt idx="3934">
                  <c:v>1250000</c:v>
                </c:pt>
                <c:pt idx="3935">
                  <c:v>1375000</c:v>
                </c:pt>
                <c:pt idx="3936">
                  <c:v>4900000</c:v>
                </c:pt>
                <c:pt idx="3937">
                  <c:v>4500000</c:v>
                </c:pt>
                <c:pt idx="3938">
                  <c:v>360000</c:v>
                </c:pt>
                <c:pt idx="3939">
                  <c:v>290000</c:v>
                </c:pt>
                <c:pt idx="3940">
                  <c:v>1975000</c:v>
                </c:pt>
                <c:pt idx="3941">
                  <c:v>98000</c:v>
                </c:pt>
                <c:pt idx="3942">
                  <c:v>582000</c:v>
                </c:pt>
                <c:pt idx="3943">
                  <c:v>1300000</c:v>
                </c:pt>
                <c:pt idx="3944">
                  <c:v>1225000</c:v>
                </c:pt>
                <c:pt idx="3945">
                  <c:v>1260000</c:v>
                </c:pt>
                <c:pt idx="3946">
                  <c:v>4500000</c:v>
                </c:pt>
                <c:pt idx="3947">
                  <c:v>1100000</c:v>
                </c:pt>
                <c:pt idx="3948">
                  <c:v>1085000</c:v>
                </c:pt>
                <c:pt idx="3949">
                  <c:v>631000</c:v>
                </c:pt>
                <c:pt idx="3950">
                  <c:v>3200000</c:v>
                </c:pt>
                <c:pt idx="3951">
                  <c:v>2500000</c:v>
                </c:pt>
                <c:pt idx="3952">
                  <c:v>3600000</c:v>
                </c:pt>
                <c:pt idx="3953">
                  <c:v>950000</c:v>
                </c:pt>
                <c:pt idx="3954">
                  <c:v>870000</c:v>
                </c:pt>
                <c:pt idx="3955">
                  <c:v>683000</c:v>
                </c:pt>
                <c:pt idx="3956">
                  <c:v>5390000</c:v>
                </c:pt>
                <c:pt idx="3957">
                  <c:v>1260000</c:v>
                </c:pt>
                <c:pt idx="3958">
                  <c:v>3500000</c:v>
                </c:pt>
                <c:pt idx="3959">
                  <c:v>2850000</c:v>
                </c:pt>
                <c:pt idx="3960">
                  <c:v>3105000</c:v>
                </c:pt>
                <c:pt idx="3961">
                  <c:v>1260000</c:v>
                </c:pt>
                <c:pt idx="3962">
                  <c:v>4800000</c:v>
                </c:pt>
                <c:pt idx="3963">
                  <c:v>1450000</c:v>
                </c:pt>
                <c:pt idx="3964">
                  <c:v>1100000</c:v>
                </c:pt>
                <c:pt idx="3965">
                  <c:v>1500000</c:v>
                </c:pt>
                <c:pt idx="3966">
                  <c:v>3100000</c:v>
                </c:pt>
                <c:pt idx="3967">
                  <c:v>1200000</c:v>
                </c:pt>
                <c:pt idx="3968">
                  <c:v>1100000</c:v>
                </c:pt>
                <c:pt idx="3969">
                  <c:v>3427000</c:v>
                </c:pt>
                <c:pt idx="3970">
                  <c:v>720000</c:v>
                </c:pt>
                <c:pt idx="3971">
                  <c:v>1225000</c:v>
                </c:pt>
                <c:pt idx="3972">
                  <c:v>1914000</c:v>
                </c:pt>
                <c:pt idx="3973">
                  <c:v>1000000</c:v>
                </c:pt>
                <c:pt idx="3974">
                  <c:v>1650000</c:v>
                </c:pt>
                <c:pt idx="3975">
                  <c:v>9500000</c:v>
                </c:pt>
                <c:pt idx="3976">
                  <c:v>650000</c:v>
                </c:pt>
                <c:pt idx="3977">
                  <c:v>4888100</c:v>
                </c:pt>
                <c:pt idx="3978">
                  <c:v>3600000</c:v>
                </c:pt>
                <c:pt idx="3979">
                  <c:v>832000</c:v>
                </c:pt>
                <c:pt idx="3980">
                  <c:v>2538000</c:v>
                </c:pt>
                <c:pt idx="3981">
                  <c:v>5500000</c:v>
                </c:pt>
                <c:pt idx="3982">
                  <c:v>5500000</c:v>
                </c:pt>
                <c:pt idx="3983">
                  <c:v>5800000</c:v>
                </c:pt>
                <c:pt idx="3984">
                  <c:v>3150000</c:v>
                </c:pt>
                <c:pt idx="3985">
                  <c:v>1140000</c:v>
                </c:pt>
                <c:pt idx="3986">
                  <c:v>3307000</c:v>
                </c:pt>
                <c:pt idx="3987">
                  <c:v>586000</c:v>
                </c:pt>
                <c:pt idx="3988">
                  <c:v>2420000</c:v>
                </c:pt>
                <c:pt idx="3989">
                  <c:v>6049000</c:v>
                </c:pt>
                <c:pt idx="3990">
                  <c:v>6286000</c:v>
                </c:pt>
                <c:pt idx="3991">
                  <c:v>700000</c:v>
                </c:pt>
                <c:pt idx="3992">
                  <c:v>1615000</c:v>
                </c:pt>
                <c:pt idx="3993">
                  <c:v>1300000</c:v>
                </c:pt>
                <c:pt idx="3994">
                  <c:v>2500000</c:v>
                </c:pt>
                <c:pt idx="3995">
                  <c:v>1620000</c:v>
                </c:pt>
                <c:pt idx="3996">
                  <c:v>550000</c:v>
                </c:pt>
                <c:pt idx="3997">
                  <c:v>4500000</c:v>
                </c:pt>
                <c:pt idx="3998">
                  <c:v>2270000</c:v>
                </c:pt>
                <c:pt idx="3999">
                  <c:v>5500000</c:v>
                </c:pt>
                <c:pt idx="4000">
                  <c:v>2270000</c:v>
                </c:pt>
                <c:pt idx="4001">
                  <c:v>4000000</c:v>
                </c:pt>
                <c:pt idx="4002">
                  <c:v>1224600</c:v>
                </c:pt>
                <c:pt idx="4003">
                  <c:v>1312500</c:v>
                </c:pt>
                <c:pt idx="4004">
                  <c:v>632400</c:v>
                </c:pt>
                <c:pt idx="4005">
                  <c:v>1650000</c:v>
                </c:pt>
                <c:pt idx="4006">
                  <c:v>1312500</c:v>
                </c:pt>
                <c:pt idx="4007">
                  <c:v>1400000</c:v>
                </c:pt>
                <c:pt idx="4008">
                  <c:v>2850000</c:v>
                </c:pt>
                <c:pt idx="4009">
                  <c:v>5000000</c:v>
                </c:pt>
                <c:pt idx="4010">
                  <c:v>2500000</c:v>
                </c:pt>
                <c:pt idx="4011">
                  <c:v>1850000</c:v>
                </c:pt>
                <c:pt idx="4012">
                  <c:v>3500000</c:v>
                </c:pt>
                <c:pt idx="4013">
                  <c:v>1200000</c:v>
                </c:pt>
                <c:pt idx="4014">
                  <c:v>220000</c:v>
                </c:pt>
                <c:pt idx="4015">
                  <c:v>2800000</c:v>
                </c:pt>
                <c:pt idx="4016">
                  <c:v>2400000</c:v>
                </c:pt>
                <c:pt idx="4017">
                  <c:v>3150000</c:v>
                </c:pt>
                <c:pt idx="4018">
                  <c:v>730000</c:v>
                </c:pt>
                <c:pt idx="4019">
                  <c:v>1840000</c:v>
                </c:pt>
                <c:pt idx="4020">
                  <c:v>2940000</c:v>
                </c:pt>
                <c:pt idx="4021">
                  <c:v>1600000</c:v>
                </c:pt>
                <c:pt idx="4022">
                  <c:v>3500000</c:v>
                </c:pt>
                <c:pt idx="4023">
                  <c:v>7800000</c:v>
                </c:pt>
                <c:pt idx="4024">
                  <c:v>3600000</c:v>
                </c:pt>
                <c:pt idx="4025">
                  <c:v>220000</c:v>
                </c:pt>
                <c:pt idx="4026">
                  <c:v>1800000</c:v>
                </c:pt>
                <c:pt idx="4027">
                  <c:v>3850000</c:v>
                </c:pt>
                <c:pt idx="4028">
                  <c:v>4100000</c:v>
                </c:pt>
                <c:pt idx="4029">
                  <c:v>2565000</c:v>
                </c:pt>
                <c:pt idx="4030">
                  <c:v>1393600</c:v>
                </c:pt>
                <c:pt idx="4031">
                  <c:v>1350000</c:v>
                </c:pt>
                <c:pt idx="4032">
                  <c:v>576000</c:v>
                </c:pt>
                <c:pt idx="4033">
                  <c:v>2600000</c:v>
                </c:pt>
                <c:pt idx="4034">
                  <c:v>1600000</c:v>
                </c:pt>
                <c:pt idx="4035">
                  <c:v>3160000</c:v>
                </c:pt>
                <c:pt idx="4036">
                  <c:v>4500000</c:v>
                </c:pt>
                <c:pt idx="4037">
                  <c:v>1404000</c:v>
                </c:pt>
                <c:pt idx="4038">
                  <c:v>1300000</c:v>
                </c:pt>
                <c:pt idx="4039">
                  <c:v>1100000</c:v>
                </c:pt>
                <c:pt idx="4040">
                  <c:v>1150000</c:v>
                </c:pt>
                <c:pt idx="4041">
                  <c:v>438000</c:v>
                </c:pt>
                <c:pt idx="4042">
                  <c:v>1450000</c:v>
                </c:pt>
                <c:pt idx="4043">
                  <c:v>6000000</c:v>
                </c:pt>
                <c:pt idx="4044">
                  <c:v>220000</c:v>
                </c:pt>
                <c:pt idx="4045">
                  <c:v>3000000</c:v>
                </c:pt>
                <c:pt idx="4046">
                  <c:v>1350000</c:v>
                </c:pt>
                <c:pt idx="4047">
                  <c:v>825000</c:v>
                </c:pt>
                <c:pt idx="4048">
                  <c:v>5200000</c:v>
                </c:pt>
                <c:pt idx="4049">
                  <c:v>220000</c:v>
                </c:pt>
                <c:pt idx="4050">
                  <c:v>2505000</c:v>
                </c:pt>
                <c:pt idx="4051">
                  <c:v>2350000</c:v>
                </c:pt>
                <c:pt idx="4052">
                  <c:v>5860000</c:v>
                </c:pt>
                <c:pt idx="4053">
                  <c:v>237000</c:v>
                </c:pt>
                <c:pt idx="4054">
                  <c:v>2505000</c:v>
                </c:pt>
                <c:pt idx="4055">
                  <c:v>3800000</c:v>
                </c:pt>
                <c:pt idx="4056">
                  <c:v>2700000</c:v>
                </c:pt>
                <c:pt idx="4057">
                  <c:v>2505000</c:v>
                </c:pt>
                <c:pt idx="4058">
                  <c:v>3850000</c:v>
                </c:pt>
                <c:pt idx="4059">
                  <c:v>4200000</c:v>
                </c:pt>
                <c:pt idx="4060">
                  <c:v>1800000</c:v>
                </c:pt>
                <c:pt idx="4061">
                  <c:v>2450000</c:v>
                </c:pt>
                <c:pt idx="4062">
                  <c:v>1000000</c:v>
                </c:pt>
                <c:pt idx="4063">
                  <c:v>1700000</c:v>
                </c:pt>
                <c:pt idx="4064">
                  <c:v>600000</c:v>
                </c:pt>
                <c:pt idx="4065">
                  <c:v>2505000</c:v>
                </c:pt>
                <c:pt idx="4066">
                  <c:v>3400000</c:v>
                </c:pt>
                <c:pt idx="4067">
                  <c:v>1800000</c:v>
                </c:pt>
                <c:pt idx="4068">
                  <c:v>3060000</c:v>
                </c:pt>
                <c:pt idx="4069">
                  <c:v>3350000</c:v>
                </c:pt>
                <c:pt idx="4070">
                  <c:v>6670000</c:v>
                </c:pt>
                <c:pt idx="4071">
                  <c:v>5200000</c:v>
                </c:pt>
                <c:pt idx="4072">
                  <c:v>785000</c:v>
                </c:pt>
                <c:pt idx="4073">
                  <c:v>4000000</c:v>
                </c:pt>
                <c:pt idx="4074">
                  <c:v>312000</c:v>
                </c:pt>
                <c:pt idx="4075">
                  <c:v>980000</c:v>
                </c:pt>
                <c:pt idx="4076">
                  <c:v>3000000</c:v>
                </c:pt>
                <c:pt idx="4077">
                  <c:v>2300000</c:v>
                </c:pt>
                <c:pt idx="4078">
                  <c:v>2215000</c:v>
                </c:pt>
                <c:pt idx="4079">
                  <c:v>3850000</c:v>
                </c:pt>
                <c:pt idx="4080">
                  <c:v>3075000</c:v>
                </c:pt>
                <c:pt idx="4081">
                  <c:v>1430000</c:v>
                </c:pt>
                <c:pt idx="4082">
                  <c:v>1200000</c:v>
                </c:pt>
                <c:pt idx="4083">
                  <c:v>1300000</c:v>
                </c:pt>
                <c:pt idx="4084">
                  <c:v>2700000</c:v>
                </c:pt>
                <c:pt idx="4085">
                  <c:v>1900000</c:v>
                </c:pt>
                <c:pt idx="4086">
                  <c:v>2505000</c:v>
                </c:pt>
                <c:pt idx="4087">
                  <c:v>2300000</c:v>
                </c:pt>
                <c:pt idx="4088">
                  <c:v>1400000</c:v>
                </c:pt>
                <c:pt idx="4089">
                  <c:v>2260000</c:v>
                </c:pt>
                <c:pt idx="4090">
                  <c:v>1400000</c:v>
                </c:pt>
                <c:pt idx="4091">
                  <c:v>2160000</c:v>
                </c:pt>
                <c:pt idx="4092">
                  <c:v>2640000</c:v>
                </c:pt>
                <c:pt idx="4093">
                  <c:v>1950000</c:v>
                </c:pt>
                <c:pt idx="4094">
                  <c:v>3450000</c:v>
                </c:pt>
                <c:pt idx="4095">
                  <c:v>3250000</c:v>
                </c:pt>
                <c:pt idx="4096">
                  <c:v>2200000</c:v>
                </c:pt>
                <c:pt idx="4097">
                  <c:v>1400000</c:v>
                </c:pt>
                <c:pt idx="4098">
                  <c:v>1900000</c:v>
                </c:pt>
                <c:pt idx="4099">
                  <c:v>2370000</c:v>
                </c:pt>
                <c:pt idx="4100">
                  <c:v>1650000</c:v>
                </c:pt>
                <c:pt idx="4101">
                  <c:v>2300000</c:v>
                </c:pt>
                <c:pt idx="4102">
                  <c:v>1164400</c:v>
                </c:pt>
                <c:pt idx="4103">
                  <c:v>4450000</c:v>
                </c:pt>
                <c:pt idx="4104">
                  <c:v>3850000</c:v>
                </c:pt>
                <c:pt idx="4105">
                  <c:v>2000000</c:v>
                </c:pt>
                <c:pt idx="4106">
                  <c:v>1700000</c:v>
                </c:pt>
                <c:pt idx="4107">
                  <c:v>2200000</c:v>
                </c:pt>
                <c:pt idx="4108">
                  <c:v>1250000</c:v>
                </c:pt>
                <c:pt idx="4109">
                  <c:v>838200</c:v>
                </c:pt>
                <c:pt idx="4110">
                  <c:v>1980000</c:v>
                </c:pt>
                <c:pt idx="4111">
                  <c:v>2700000</c:v>
                </c:pt>
                <c:pt idx="4112">
                  <c:v>2100000</c:v>
                </c:pt>
                <c:pt idx="4113">
                  <c:v>2878750</c:v>
                </c:pt>
                <c:pt idx="4114">
                  <c:v>1022400</c:v>
                </c:pt>
                <c:pt idx="4115">
                  <c:v>1368000</c:v>
                </c:pt>
                <c:pt idx="4116">
                  <c:v>2001000</c:v>
                </c:pt>
                <c:pt idx="4117">
                  <c:v>992800</c:v>
                </c:pt>
                <c:pt idx="4118">
                  <c:v>1200000</c:v>
                </c:pt>
                <c:pt idx="4119">
                  <c:v>1650000</c:v>
                </c:pt>
                <c:pt idx="4120">
                  <c:v>2338000</c:v>
                </c:pt>
                <c:pt idx="4121">
                  <c:v>3843000</c:v>
                </c:pt>
                <c:pt idx="4122">
                  <c:v>2320000</c:v>
                </c:pt>
                <c:pt idx="4123">
                  <c:v>1750000</c:v>
                </c:pt>
                <c:pt idx="4124">
                  <c:v>2115900</c:v>
                </c:pt>
                <c:pt idx="4125">
                  <c:v>7350000</c:v>
                </c:pt>
                <c:pt idx="4126">
                  <c:v>1550000</c:v>
                </c:pt>
                <c:pt idx="4127">
                  <c:v>2100000</c:v>
                </c:pt>
                <c:pt idx="4128">
                  <c:v>2310000</c:v>
                </c:pt>
                <c:pt idx="4129">
                  <c:v>1243200</c:v>
                </c:pt>
                <c:pt idx="4130">
                  <c:v>3493217</c:v>
                </c:pt>
                <c:pt idx="4131">
                  <c:v>1470000</c:v>
                </c:pt>
                <c:pt idx="4132">
                  <c:v>2065000</c:v>
                </c:pt>
                <c:pt idx="4133">
                  <c:v>3005000</c:v>
                </c:pt>
                <c:pt idx="4134">
                  <c:v>1700000</c:v>
                </c:pt>
                <c:pt idx="4135">
                  <c:v>2000000</c:v>
                </c:pt>
                <c:pt idx="4136">
                  <c:v>3689000</c:v>
                </c:pt>
                <c:pt idx="4137">
                  <c:v>3800000</c:v>
                </c:pt>
                <c:pt idx="4138">
                  <c:v>1250000</c:v>
                </c:pt>
                <c:pt idx="4139">
                  <c:v>6800000</c:v>
                </c:pt>
                <c:pt idx="4140">
                  <c:v>1500000</c:v>
                </c:pt>
                <c:pt idx="4141">
                  <c:v>4800000</c:v>
                </c:pt>
                <c:pt idx="4142">
                  <c:v>6300000</c:v>
                </c:pt>
                <c:pt idx="4143">
                  <c:v>5600000</c:v>
                </c:pt>
                <c:pt idx="4144">
                  <c:v>1850000</c:v>
                </c:pt>
                <c:pt idx="4145">
                  <c:v>2150000</c:v>
                </c:pt>
                <c:pt idx="4146">
                  <c:v>1332000</c:v>
                </c:pt>
                <c:pt idx="4147">
                  <c:v>1636000</c:v>
                </c:pt>
                <c:pt idx="4148">
                  <c:v>2260000</c:v>
                </c:pt>
                <c:pt idx="4149">
                  <c:v>3180000</c:v>
                </c:pt>
                <c:pt idx="4150">
                  <c:v>3460417</c:v>
                </c:pt>
                <c:pt idx="4151">
                  <c:v>350000</c:v>
                </c:pt>
                <c:pt idx="4152">
                  <c:v>3600000</c:v>
                </c:pt>
                <c:pt idx="4153">
                  <c:v>3620000</c:v>
                </c:pt>
                <c:pt idx="4154">
                  <c:v>1700000</c:v>
                </c:pt>
                <c:pt idx="4155">
                  <c:v>1155000</c:v>
                </c:pt>
                <c:pt idx="4156">
                  <c:v>4000000</c:v>
                </c:pt>
                <c:pt idx="4157">
                  <c:v>2000000</c:v>
                </c:pt>
                <c:pt idx="4158">
                  <c:v>2100000</c:v>
                </c:pt>
                <c:pt idx="4159">
                  <c:v>1750000</c:v>
                </c:pt>
                <c:pt idx="4160">
                  <c:v>1700000</c:v>
                </c:pt>
                <c:pt idx="4161">
                  <c:v>1400000</c:v>
                </c:pt>
                <c:pt idx="4162">
                  <c:v>2748000</c:v>
                </c:pt>
                <c:pt idx="4163">
                  <c:v>1390000</c:v>
                </c:pt>
                <c:pt idx="4164">
                  <c:v>470000</c:v>
                </c:pt>
                <c:pt idx="4165">
                  <c:v>460000</c:v>
                </c:pt>
                <c:pt idx="4166">
                  <c:v>1950000</c:v>
                </c:pt>
                <c:pt idx="4167">
                  <c:v>1463000</c:v>
                </c:pt>
                <c:pt idx="4168">
                  <c:v>1403000</c:v>
                </c:pt>
                <c:pt idx="4169">
                  <c:v>1750000</c:v>
                </c:pt>
                <c:pt idx="4170">
                  <c:v>1069500</c:v>
                </c:pt>
                <c:pt idx="4171">
                  <c:v>1137600</c:v>
                </c:pt>
                <c:pt idx="4172">
                  <c:v>450000</c:v>
                </c:pt>
                <c:pt idx="4173">
                  <c:v>3000000</c:v>
                </c:pt>
                <c:pt idx="4174">
                  <c:v>2900000</c:v>
                </c:pt>
                <c:pt idx="4175">
                  <c:v>2800000</c:v>
                </c:pt>
                <c:pt idx="4176">
                  <c:v>3500000</c:v>
                </c:pt>
                <c:pt idx="4177">
                  <c:v>2415000</c:v>
                </c:pt>
                <c:pt idx="4178">
                  <c:v>991200</c:v>
                </c:pt>
                <c:pt idx="4179">
                  <c:v>3150000</c:v>
                </c:pt>
                <c:pt idx="4180">
                  <c:v>1600000</c:v>
                </c:pt>
                <c:pt idx="4181">
                  <c:v>1500000</c:v>
                </c:pt>
                <c:pt idx="4182">
                  <c:v>6500000</c:v>
                </c:pt>
                <c:pt idx="4183">
                  <c:v>3250000</c:v>
                </c:pt>
                <c:pt idx="4184">
                  <c:v>4250000</c:v>
                </c:pt>
                <c:pt idx="4185">
                  <c:v>2929500</c:v>
                </c:pt>
                <c:pt idx="4186">
                  <c:v>2850000</c:v>
                </c:pt>
                <c:pt idx="4187">
                  <c:v>2200000</c:v>
                </c:pt>
                <c:pt idx="4188">
                  <c:v>1550000</c:v>
                </c:pt>
                <c:pt idx="4189">
                  <c:v>4182527</c:v>
                </c:pt>
                <c:pt idx="4190">
                  <c:v>550000</c:v>
                </c:pt>
                <c:pt idx="4191">
                  <c:v>850000</c:v>
                </c:pt>
                <c:pt idx="4192">
                  <c:v>3300000</c:v>
                </c:pt>
                <c:pt idx="4193">
                  <c:v>1200000</c:v>
                </c:pt>
                <c:pt idx="4194">
                  <c:v>520000</c:v>
                </c:pt>
                <c:pt idx="4195">
                  <c:v>1550000</c:v>
                </c:pt>
                <c:pt idx="4196">
                  <c:v>2850000</c:v>
                </c:pt>
                <c:pt idx="4197">
                  <c:v>3250000</c:v>
                </c:pt>
                <c:pt idx="4198">
                  <c:v>1153400</c:v>
                </c:pt>
                <c:pt idx="4199">
                  <c:v>3600000</c:v>
                </c:pt>
                <c:pt idx="4200">
                  <c:v>700000</c:v>
                </c:pt>
                <c:pt idx="4201">
                  <c:v>1500000</c:v>
                </c:pt>
                <c:pt idx="4202">
                  <c:v>1980000</c:v>
                </c:pt>
                <c:pt idx="4203">
                  <c:v>950000</c:v>
                </c:pt>
                <c:pt idx="4204">
                  <c:v>3600000</c:v>
                </c:pt>
                <c:pt idx="4205">
                  <c:v>5000000</c:v>
                </c:pt>
                <c:pt idx="4206">
                  <c:v>2200000</c:v>
                </c:pt>
                <c:pt idx="4207">
                  <c:v>5000000</c:v>
                </c:pt>
                <c:pt idx="4208">
                  <c:v>890000</c:v>
                </c:pt>
                <c:pt idx="4209">
                  <c:v>2707484</c:v>
                </c:pt>
                <c:pt idx="4210">
                  <c:v>1700000</c:v>
                </c:pt>
                <c:pt idx="4211">
                  <c:v>850000</c:v>
                </c:pt>
                <c:pt idx="4212">
                  <c:v>2600000</c:v>
                </c:pt>
                <c:pt idx="4213">
                  <c:v>4000000</c:v>
                </c:pt>
                <c:pt idx="4214">
                  <c:v>2800000</c:v>
                </c:pt>
                <c:pt idx="4215">
                  <c:v>675000</c:v>
                </c:pt>
                <c:pt idx="4216">
                  <c:v>1900000</c:v>
                </c:pt>
                <c:pt idx="4217">
                  <c:v>1250000</c:v>
                </c:pt>
                <c:pt idx="4218">
                  <c:v>1600000</c:v>
                </c:pt>
                <c:pt idx="4219">
                  <c:v>400000</c:v>
                </c:pt>
                <c:pt idx="4220">
                  <c:v>2700000</c:v>
                </c:pt>
                <c:pt idx="4221">
                  <c:v>400000</c:v>
                </c:pt>
                <c:pt idx="4222">
                  <c:v>110000</c:v>
                </c:pt>
                <c:pt idx="4223">
                  <c:v>1911800</c:v>
                </c:pt>
                <c:pt idx="4224">
                  <c:v>3920202</c:v>
                </c:pt>
                <c:pt idx="4225">
                  <c:v>1550000</c:v>
                </c:pt>
                <c:pt idx="4226">
                  <c:v>1100000</c:v>
                </c:pt>
                <c:pt idx="4227">
                  <c:v>1300000</c:v>
                </c:pt>
                <c:pt idx="4228">
                  <c:v>1250000</c:v>
                </c:pt>
                <c:pt idx="4229">
                  <c:v>3500000</c:v>
                </c:pt>
                <c:pt idx="4230">
                  <c:v>230000</c:v>
                </c:pt>
                <c:pt idx="4231">
                  <c:v>2900000</c:v>
                </c:pt>
                <c:pt idx="4232">
                  <c:v>2560000</c:v>
                </c:pt>
                <c:pt idx="4233">
                  <c:v>300000</c:v>
                </c:pt>
                <c:pt idx="4234">
                  <c:v>2400000</c:v>
                </c:pt>
                <c:pt idx="4235">
                  <c:v>1000000</c:v>
                </c:pt>
                <c:pt idx="4236">
                  <c:v>3400000</c:v>
                </c:pt>
                <c:pt idx="4237">
                  <c:v>1650000</c:v>
                </c:pt>
                <c:pt idx="4238">
                  <c:v>5000000</c:v>
                </c:pt>
                <c:pt idx="4239">
                  <c:v>3500000</c:v>
                </c:pt>
                <c:pt idx="4240">
                  <c:v>2950000</c:v>
                </c:pt>
                <c:pt idx="4241">
                  <c:v>300000</c:v>
                </c:pt>
                <c:pt idx="4242">
                  <c:v>3300000</c:v>
                </c:pt>
                <c:pt idx="4243">
                  <c:v>400000</c:v>
                </c:pt>
                <c:pt idx="4244">
                  <c:v>800000</c:v>
                </c:pt>
                <c:pt idx="4245">
                  <c:v>5500000</c:v>
                </c:pt>
                <c:pt idx="4246">
                  <c:v>3800000</c:v>
                </c:pt>
                <c:pt idx="4247">
                  <c:v>1200000</c:v>
                </c:pt>
                <c:pt idx="4248">
                  <c:v>3000000</c:v>
                </c:pt>
                <c:pt idx="4249">
                  <c:v>1700000</c:v>
                </c:pt>
                <c:pt idx="4250">
                  <c:v>360000</c:v>
                </c:pt>
                <c:pt idx="4251">
                  <c:v>4500000</c:v>
                </c:pt>
                <c:pt idx="4252">
                  <c:v>2750000</c:v>
                </c:pt>
                <c:pt idx="4253">
                  <c:v>1710000</c:v>
                </c:pt>
                <c:pt idx="4254">
                  <c:v>1750000</c:v>
                </c:pt>
                <c:pt idx="4255">
                  <c:v>2200000</c:v>
                </c:pt>
                <c:pt idx="4256">
                  <c:v>360000</c:v>
                </c:pt>
                <c:pt idx="4257">
                  <c:v>170000</c:v>
                </c:pt>
                <c:pt idx="4258">
                  <c:v>500000</c:v>
                </c:pt>
                <c:pt idx="4259">
                  <c:v>2138000</c:v>
                </c:pt>
                <c:pt idx="4260">
                  <c:v>2720000</c:v>
                </c:pt>
                <c:pt idx="4261">
                  <c:v>3350000</c:v>
                </c:pt>
                <c:pt idx="4262">
                  <c:v>6600000</c:v>
                </c:pt>
                <c:pt idx="4263">
                  <c:v>1150000</c:v>
                </c:pt>
                <c:pt idx="4264">
                  <c:v>3800000</c:v>
                </c:pt>
                <c:pt idx="4265">
                  <c:v>370000</c:v>
                </c:pt>
                <c:pt idx="4266">
                  <c:v>2580000</c:v>
                </c:pt>
                <c:pt idx="4267">
                  <c:v>3625355</c:v>
                </c:pt>
                <c:pt idx="4268">
                  <c:v>4000000</c:v>
                </c:pt>
                <c:pt idx="4269">
                  <c:v>3600000</c:v>
                </c:pt>
                <c:pt idx="4270">
                  <c:v>360000</c:v>
                </c:pt>
                <c:pt idx="4271">
                  <c:v>1545000</c:v>
                </c:pt>
                <c:pt idx="4272">
                  <c:v>10000000</c:v>
                </c:pt>
                <c:pt idx="4273">
                  <c:v>1550000</c:v>
                </c:pt>
                <c:pt idx="4274">
                  <c:v>700000</c:v>
                </c:pt>
                <c:pt idx="4275">
                  <c:v>3000000</c:v>
                </c:pt>
                <c:pt idx="4276">
                  <c:v>2487700</c:v>
                </c:pt>
                <c:pt idx="4277">
                  <c:v>1360000</c:v>
                </c:pt>
                <c:pt idx="4278">
                  <c:v>2900000</c:v>
                </c:pt>
                <c:pt idx="4279">
                  <c:v>1500000</c:v>
                </c:pt>
                <c:pt idx="4280">
                  <c:v>2850000</c:v>
                </c:pt>
                <c:pt idx="4281">
                  <c:v>2500000</c:v>
                </c:pt>
                <c:pt idx="4282">
                  <c:v>4000000</c:v>
                </c:pt>
                <c:pt idx="4283">
                  <c:v>3100000</c:v>
                </c:pt>
                <c:pt idx="4284">
                  <c:v>2800000</c:v>
                </c:pt>
                <c:pt idx="4285">
                  <c:v>2700000</c:v>
                </c:pt>
                <c:pt idx="4286">
                  <c:v>1600000</c:v>
                </c:pt>
                <c:pt idx="4287">
                  <c:v>1312500</c:v>
                </c:pt>
                <c:pt idx="4288">
                  <c:v>3500000</c:v>
                </c:pt>
                <c:pt idx="4289">
                  <c:v>1500000</c:v>
                </c:pt>
                <c:pt idx="4290">
                  <c:v>2190000</c:v>
                </c:pt>
                <c:pt idx="4291">
                  <c:v>1150000</c:v>
                </c:pt>
                <c:pt idx="4292">
                  <c:v>1312500</c:v>
                </c:pt>
                <c:pt idx="4293">
                  <c:v>1300000</c:v>
                </c:pt>
                <c:pt idx="4294">
                  <c:v>2600000</c:v>
                </c:pt>
                <c:pt idx="4295">
                  <c:v>1650000</c:v>
                </c:pt>
                <c:pt idx="4296">
                  <c:v>2450000</c:v>
                </c:pt>
                <c:pt idx="4297">
                  <c:v>550000</c:v>
                </c:pt>
                <c:pt idx="4298">
                  <c:v>550000</c:v>
                </c:pt>
                <c:pt idx="4299">
                  <c:v>1224600</c:v>
                </c:pt>
                <c:pt idx="4300">
                  <c:v>1200000</c:v>
                </c:pt>
                <c:pt idx="4301">
                  <c:v>3000000</c:v>
                </c:pt>
                <c:pt idx="4302">
                  <c:v>580000</c:v>
                </c:pt>
                <c:pt idx="4303">
                  <c:v>1600000</c:v>
                </c:pt>
                <c:pt idx="4304">
                  <c:v>4000000</c:v>
                </c:pt>
                <c:pt idx="4305">
                  <c:v>4500000</c:v>
                </c:pt>
                <c:pt idx="4306">
                  <c:v>992800</c:v>
                </c:pt>
                <c:pt idx="4307">
                  <c:v>1577000</c:v>
                </c:pt>
                <c:pt idx="4308">
                  <c:v>12000000</c:v>
                </c:pt>
                <c:pt idx="4309">
                  <c:v>2500000</c:v>
                </c:pt>
                <c:pt idx="4310">
                  <c:v>3400000</c:v>
                </c:pt>
                <c:pt idx="4311">
                  <c:v>800000</c:v>
                </c:pt>
                <c:pt idx="4312">
                  <c:v>2950000</c:v>
                </c:pt>
                <c:pt idx="4313">
                  <c:v>6000000</c:v>
                </c:pt>
                <c:pt idx="4314">
                  <c:v>2200000</c:v>
                </c:pt>
                <c:pt idx="4315">
                  <c:v>5000000</c:v>
                </c:pt>
                <c:pt idx="4316">
                  <c:v>2084000</c:v>
                </c:pt>
                <c:pt idx="4317">
                  <c:v>6660000</c:v>
                </c:pt>
                <c:pt idx="4318">
                  <c:v>1842000</c:v>
                </c:pt>
                <c:pt idx="4319">
                  <c:v>3700000</c:v>
                </c:pt>
                <c:pt idx="4320">
                  <c:v>1440000</c:v>
                </c:pt>
                <c:pt idx="4321">
                  <c:v>1500000</c:v>
                </c:pt>
                <c:pt idx="4322">
                  <c:v>2750000</c:v>
                </c:pt>
                <c:pt idx="4323">
                  <c:v>1900000</c:v>
                </c:pt>
                <c:pt idx="4324">
                  <c:v>360000</c:v>
                </c:pt>
                <c:pt idx="4325">
                  <c:v>1950000</c:v>
                </c:pt>
                <c:pt idx="4326">
                  <c:v>1150000</c:v>
                </c:pt>
                <c:pt idx="4327">
                  <c:v>2200000</c:v>
                </c:pt>
                <c:pt idx="4328">
                  <c:v>1170000</c:v>
                </c:pt>
                <c:pt idx="4329">
                  <c:v>3500000</c:v>
                </c:pt>
                <c:pt idx="4330">
                  <c:v>5700000</c:v>
                </c:pt>
                <c:pt idx="4331">
                  <c:v>5670000</c:v>
                </c:pt>
                <c:pt idx="4332">
                  <c:v>3700000</c:v>
                </c:pt>
                <c:pt idx="4333">
                  <c:v>6200000</c:v>
                </c:pt>
                <c:pt idx="4334">
                  <c:v>1350000</c:v>
                </c:pt>
                <c:pt idx="4335">
                  <c:v>3500000</c:v>
                </c:pt>
                <c:pt idx="4336">
                  <c:v>2850000</c:v>
                </c:pt>
                <c:pt idx="4337">
                  <c:v>1500000</c:v>
                </c:pt>
                <c:pt idx="4338">
                  <c:v>1450000</c:v>
                </c:pt>
                <c:pt idx="4339">
                  <c:v>1000000</c:v>
                </c:pt>
                <c:pt idx="4340">
                  <c:v>1800000</c:v>
                </c:pt>
                <c:pt idx="4341">
                  <c:v>450000</c:v>
                </c:pt>
                <c:pt idx="4342">
                  <c:v>4200000</c:v>
                </c:pt>
                <c:pt idx="4343">
                  <c:v>1250000</c:v>
                </c:pt>
                <c:pt idx="4344">
                  <c:v>260000</c:v>
                </c:pt>
                <c:pt idx="4345">
                  <c:v>350000</c:v>
                </c:pt>
                <c:pt idx="4346">
                  <c:v>382000</c:v>
                </c:pt>
                <c:pt idx="4347">
                  <c:v>900000</c:v>
                </c:pt>
                <c:pt idx="4348">
                  <c:v>850000</c:v>
                </c:pt>
                <c:pt idx="4349">
                  <c:v>2900000</c:v>
                </c:pt>
                <c:pt idx="4350">
                  <c:v>650000</c:v>
                </c:pt>
                <c:pt idx="4351">
                  <c:v>2200000</c:v>
                </c:pt>
                <c:pt idx="4352">
                  <c:v>1600000</c:v>
                </c:pt>
                <c:pt idx="4353">
                  <c:v>1300000</c:v>
                </c:pt>
                <c:pt idx="4354">
                  <c:v>2851508</c:v>
                </c:pt>
                <c:pt idx="4355">
                  <c:v>1688750</c:v>
                </c:pt>
                <c:pt idx="4356">
                  <c:v>326000</c:v>
                </c:pt>
                <c:pt idx="4357">
                  <c:v>2900000</c:v>
                </c:pt>
                <c:pt idx="4358">
                  <c:v>870000</c:v>
                </c:pt>
                <c:pt idx="4359">
                  <c:v>9571062</c:v>
                </c:pt>
                <c:pt idx="4360">
                  <c:v>2250000</c:v>
                </c:pt>
                <c:pt idx="4361">
                  <c:v>1250000</c:v>
                </c:pt>
                <c:pt idx="4362">
                  <c:v>4321801</c:v>
                </c:pt>
                <c:pt idx="4363">
                  <c:v>3960000</c:v>
                </c:pt>
                <c:pt idx="4364">
                  <c:v>8768262</c:v>
                </c:pt>
                <c:pt idx="4365">
                  <c:v>3969648</c:v>
                </c:pt>
                <c:pt idx="4366">
                  <c:v>450000</c:v>
                </c:pt>
                <c:pt idx="4367">
                  <c:v>580000</c:v>
                </c:pt>
                <c:pt idx="4368">
                  <c:v>4500000</c:v>
                </c:pt>
                <c:pt idx="4369">
                  <c:v>1300000</c:v>
                </c:pt>
                <c:pt idx="4370">
                  <c:v>2500000</c:v>
                </c:pt>
                <c:pt idx="4371">
                  <c:v>1680000</c:v>
                </c:pt>
                <c:pt idx="4372">
                  <c:v>1600000</c:v>
                </c:pt>
                <c:pt idx="4373">
                  <c:v>2500000</c:v>
                </c:pt>
                <c:pt idx="4374">
                  <c:v>3000000</c:v>
                </c:pt>
                <c:pt idx="4375">
                  <c:v>1980000</c:v>
                </c:pt>
                <c:pt idx="4376">
                  <c:v>4418000</c:v>
                </c:pt>
                <c:pt idx="4377">
                  <c:v>1500000</c:v>
                </c:pt>
                <c:pt idx="4378">
                  <c:v>390000</c:v>
                </c:pt>
                <c:pt idx="4379">
                  <c:v>13879879</c:v>
                </c:pt>
                <c:pt idx="4380">
                  <c:v>1800000</c:v>
                </c:pt>
                <c:pt idx="4381">
                  <c:v>720000</c:v>
                </c:pt>
                <c:pt idx="4382">
                  <c:v>5000000</c:v>
                </c:pt>
                <c:pt idx="4383">
                  <c:v>1500000</c:v>
                </c:pt>
                <c:pt idx="4384">
                  <c:v>595000</c:v>
                </c:pt>
                <c:pt idx="4385">
                  <c:v>950000</c:v>
                </c:pt>
                <c:pt idx="4386">
                  <c:v>3600000</c:v>
                </c:pt>
                <c:pt idx="4387">
                  <c:v>4420000</c:v>
                </c:pt>
                <c:pt idx="4388">
                  <c:v>1987570</c:v>
                </c:pt>
                <c:pt idx="4389">
                  <c:v>2665000</c:v>
                </c:pt>
                <c:pt idx="4390">
                  <c:v>2800000</c:v>
                </c:pt>
                <c:pt idx="4391">
                  <c:v>1764700</c:v>
                </c:pt>
                <c:pt idx="4392">
                  <c:v>1500000</c:v>
                </c:pt>
                <c:pt idx="4393">
                  <c:v>767945</c:v>
                </c:pt>
                <c:pt idx="4394">
                  <c:v>1069547</c:v>
                </c:pt>
                <c:pt idx="4395">
                  <c:v>1253500</c:v>
                </c:pt>
                <c:pt idx="4396">
                  <c:v>3545000</c:v>
                </c:pt>
                <c:pt idx="4397">
                  <c:v>6700000</c:v>
                </c:pt>
                <c:pt idx="4398">
                  <c:v>2500000</c:v>
                </c:pt>
                <c:pt idx="4399">
                  <c:v>1569000</c:v>
                </c:pt>
                <c:pt idx="4400">
                  <c:v>970669</c:v>
                </c:pt>
                <c:pt idx="4401">
                  <c:v>8500000</c:v>
                </c:pt>
                <c:pt idx="4402">
                  <c:v>1200000</c:v>
                </c:pt>
                <c:pt idx="4403">
                  <c:v>3720000</c:v>
                </c:pt>
                <c:pt idx="4404">
                  <c:v>1120000</c:v>
                </c:pt>
                <c:pt idx="4405">
                  <c:v>500000</c:v>
                </c:pt>
                <c:pt idx="4406">
                  <c:v>1200000</c:v>
                </c:pt>
                <c:pt idx="4407">
                  <c:v>1650000</c:v>
                </c:pt>
                <c:pt idx="4408">
                  <c:v>8500000</c:v>
                </c:pt>
                <c:pt idx="4409">
                  <c:v>1700000</c:v>
                </c:pt>
                <c:pt idx="4410">
                  <c:v>1545200</c:v>
                </c:pt>
                <c:pt idx="4411">
                  <c:v>1069547</c:v>
                </c:pt>
                <c:pt idx="4412">
                  <c:v>650000</c:v>
                </c:pt>
                <c:pt idx="4413">
                  <c:v>2300000</c:v>
                </c:pt>
                <c:pt idx="4414">
                  <c:v>1099234</c:v>
                </c:pt>
                <c:pt idx="4415">
                  <c:v>881626</c:v>
                </c:pt>
                <c:pt idx="4416">
                  <c:v>1206442</c:v>
                </c:pt>
                <c:pt idx="4417">
                  <c:v>1189829</c:v>
                </c:pt>
                <c:pt idx="4418">
                  <c:v>1950000</c:v>
                </c:pt>
                <c:pt idx="4419">
                  <c:v>1320000</c:v>
                </c:pt>
                <c:pt idx="4420">
                  <c:v>1580000</c:v>
                </c:pt>
                <c:pt idx="4421">
                  <c:v>2100000</c:v>
                </c:pt>
                <c:pt idx="4422">
                  <c:v>2466193</c:v>
                </c:pt>
                <c:pt idx="4423">
                  <c:v>350000</c:v>
                </c:pt>
                <c:pt idx="4424">
                  <c:v>6150000</c:v>
                </c:pt>
                <c:pt idx="4425">
                  <c:v>1100000</c:v>
                </c:pt>
                <c:pt idx="4426">
                  <c:v>1368000</c:v>
                </c:pt>
                <c:pt idx="4427">
                  <c:v>148920</c:v>
                </c:pt>
                <c:pt idx="4428">
                  <c:v>1781881</c:v>
                </c:pt>
                <c:pt idx="4429">
                  <c:v>1286095</c:v>
                </c:pt>
                <c:pt idx="4430">
                  <c:v>1069547</c:v>
                </c:pt>
                <c:pt idx="4431">
                  <c:v>1073063</c:v>
                </c:pt>
                <c:pt idx="4432">
                  <c:v>2336250</c:v>
                </c:pt>
                <c:pt idx="4433">
                  <c:v>1259929</c:v>
                </c:pt>
                <c:pt idx="4434">
                  <c:v>1980000</c:v>
                </c:pt>
                <c:pt idx="4435">
                  <c:v>4750000</c:v>
                </c:pt>
                <c:pt idx="4436">
                  <c:v>1650000</c:v>
                </c:pt>
                <c:pt idx="4437">
                  <c:v>1272800</c:v>
                </c:pt>
                <c:pt idx="4438">
                  <c:v>1206442</c:v>
                </c:pt>
                <c:pt idx="4439">
                  <c:v>1700000</c:v>
                </c:pt>
                <c:pt idx="4440">
                  <c:v>2200000</c:v>
                </c:pt>
                <c:pt idx="4441">
                  <c:v>2360000</c:v>
                </c:pt>
                <c:pt idx="4442">
                  <c:v>2200000</c:v>
                </c:pt>
                <c:pt idx="4443">
                  <c:v>1069500</c:v>
                </c:pt>
                <c:pt idx="4444">
                  <c:v>3300000</c:v>
                </c:pt>
                <c:pt idx="4445">
                  <c:v>4550000</c:v>
                </c:pt>
                <c:pt idx="4446">
                  <c:v>2485000</c:v>
                </c:pt>
                <c:pt idx="4447">
                  <c:v>5435000</c:v>
                </c:pt>
                <c:pt idx="4448">
                  <c:v>2000000</c:v>
                </c:pt>
                <c:pt idx="4449">
                  <c:v>1355000</c:v>
                </c:pt>
                <c:pt idx="4450">
                  <c:v>2150000</c:v>
                </c:pt>
                <c:pt idx="4451">
                  <c:v>1750000</c:v>
                </c:pt>
                <c:pt idx="4452">
                  <c:v>200000</c:v>
                </c:pt>
                <c:pt idx="4453">
                  <c:v>1713000</c:v>
                </c:pt>
                <c:pt idx="4454">
                  <c:v>2415000</c:v>
                </c:pt>
                <c:pt idx="4455">
                  <c:v>3950000</c:v>
                </c:pt>
                <c:pt idx="4456">
                  <c:v>2850000</c:v>
                </c:pt>
                <c:pt idx="4457">
                  <c:v>1750000</c:v>
                </c:pt>
                <c:pt idx="4458">
                  <c:v>1700000</c:v>
                </c:pt>
                <c:pt idx="4459">
                  <c:v>520000</c:v>
                </c:pt>
                <c:pt idx="4460">
                  <c:v>1332000</c:v>
                </c:pt>
                <c:pt idx="4461">
                  <c:v>2300000</c:v>
                </c:pt>
                <c:pt idx="4462">
                  <c:v>2050000</c:v>
                </c:pt>
                <c:pt idx="4463">
                  <c:v>960000</c:v>
                </c:pt>
                <c:pt idx="4464">
                  <c:v>950000</c:v>
                </c:pt>
                <c:pt idx="4465">
                  <c:v>1500000</c:v>
                </c:pt>
                <c:pt idx="4466">
                  <c:v>1332000</c:v>
                </c:pt>
                <c:pt idx="4467">
                  <c:v>650000</c:v>
                </c:pt>
                <c:pt idx="4468">
                  <c:v>1750000</c:v>
                </c:pt>
                <c:pt idx="4469">
                  <c:v>320000</c:v>
                </c:pt>
                <c:pt idx="4470">
                  <c:v>1900000</c:v>
                </c:pt>
                <c:pt idx="4471">
                  <c:v>2100000</c:v>
                </c:pt>
                <c:pt idx="4472">
                  <c:v>1680000</c:v>
                </c:pt>
                <c:pt idx="4473">
                  <c:v>2400000</c:v>
                </c:pt>
                <c:pt idx="4474">
                  <c:v>3200000</c:v>
                </c:pt>
                <c:pt idx="4475">
                  <c:v>1975000</c:v>
                </c:pt>
                <c:pt idx="4476">
                  <c:v>1224600</c:v>
                </c:pt>
                <c:pt idx="4477">
                  <c:v>1500000</c:v>
                </c:pt>
                <c:pt idx="4478">
                  <c:v>250000</c:v>
                </c:pt>
                <c:pt idx="4479">
                  <c:v>3500000</c:v>
                </c:pt>
                <c:pt idx="4480">
                  <c:v>3350000</c:v>
                </c:pt>
                <c:pt idx="4481">
                  <c:v>2700000</c:v>
                </c:pt>
                <c:pt idx="4482">
                  <c:v>6300000</c:v>
                </c:pt>
                <c:pt idx="4483">
                  <c:v>2600000</c:v>
                </c:pt>
                <c:pt idx="4484">
                  <c:v>4800000</c:v>
                </c:pt>
                <c:pt idx="4485">
                  <c:v>2360000</c:v>
                </c:pt>
                <c:pt idx="4486">
                  <c:v>250000</c:v>
                </c:pt>
                <c:pt idx="4487">
                  <c:v>1213600</c:v>
                </c:pt>
                <c:pt idx="4488">
                  <c:v>650000</c:v>
                </c:pt>
                <c:pt idx="4489">
                  <c:v>1300000</c:v>
                </c:pt>
                <c:pt idx="4490">
                  <c:v>440000</c:v>
                </c:pt>
                <c:pt idx="4491">
                  <c:v>2800000</c:v>
                </c:pt>
                <c:pt idx="4492">
                  <c:v>2980000</c:v>
                </c:pt>
                <c:pt idx="4493">
                  <c:v>3700000</c:v>
                </c:pt>
                <c:pt idx="4494">
                  <c:v>3300000</c:v>
                </c:pt>
                <c:pt idx="4495">
                  <c:v>3000000</c:v>
                </c:pt>
                <c:pt idx="4496">
                  <c:v>1247000</c:v>
                </c:pt>
                <c:pt idx="4497">
                  <c:v>2800000</c:v>
                </c:pt>
                <c:pt idx="4498">
                  <c:v>1900000</c:v>
                </c:pt>
                <c:pt idx="4499">
                  <c:v>595000</c:v>
                </c:pt>
                <c:pt idx="4500">
                  <c:v>2200000</c:v>
                </c:pt>
                <c:pt idx="4501">
                  <c:v>2025000</c:v>
                </c:pt>
                <c:pt idx="4502">
                  <c:v>1737000</c:v>
                </c:pt>
                <c:pt idx="4503">
                  <c:v>1170000</c:v>
                </c:pt>
                <c:pt idx="4504">
                  <c:v>2929500</c:v>
                </c:pt>
                <c:pt idx="4505">
                  <c:v>1680000</c:v>
                </c:pt>
                <c:pt idx="4506">
                  <c:v>1250000</c:v>
                </c:pt>
                <c:pt idx="4507">
                  <c:v>1300000</c:v>
                </c:pt>
                <c:pt idx="4508">
                  <c:v>2750000</c:v>
                </c:pt>
                <c:pt idx="4509">
                  <c:v>8500000</c:v>
                </c:pt>
                <c:pt idx="4510">
                  <c:v>1143060</c:v>
                </c:pt>
                <c:pt idx="4511">
                  <c:v>2100000</c:v>
                </c:pt>
                <c:pt idx="4512">
                  <c:v>600000</c:v>
                </c:pt>
                <c:pt idx="4513">
                  <c:v>2500000</c:v>
                </c:pt>
                <c:pt idx="4514">
                  <c:v>1500000</c:v>
                </c:pt>
                <c:pt idx="4515">
                  <c:v>1500000</c:v>
                </c:pt>
                <c:pt idx="4516">
                  <c:v>1574000</c:v>
                </c:pt>
                <c:pt idx="4517">
                  <c:v>2971000</c:v>
                </c:pt>
                <c:pt idx="4518">
                  <c:v>4250000</c:v>
                </c:pt>
                <c:pt idx="4519">
                  <c:v>1600000</c:v>
                </c:pt>
                <c:pt idx="4520">
                  <c:v>964000</c:v>
                </c:pt>
                <c:pt idx="4521">
                  <c:v>4300000</c:v>
                </c:pt>
                <c:pt idx="4522">
                  <c:v>750000</c:v>
                </c:pt>
                <c:pt idx="4523">
                  <c:v>3686600</c:v>
                </c:pt>
                <c:pt idx="4524">
                  <c:v>1300000</c:v>
                </c:pt>
                <c:pt idx="4525">
                  <c:v>4600000</c:v>
                </c:pt>
                <c:pt idx="4526">
                  <c:v>600000</c:v>
                </c:pt>
                <c:pt idx="4527">
                  <c:v>3800000</c:v>
                </c:pt>
                <c:pt idx="4528">
                  <c:v>1700000</c:v>
                </c:pt>
                <c:pt idx="4529">
                  <c:v>2600000</c:v>
                </c:pt>
                <c:pt idx="4530">
                  <c:v>990669</c:v>
                </c:pt>
                <c:pt idx="4531">
                  <c:v>3180000</c:v>
                </c:pt>
                <c:pt idx="4532">
                  <c:v>2950000</c:v>
                </c:pt>
                <c:pt idx="4533">
                  <c:v>2800000</c:v>
                </c:pt>
                <c:pt idx="4534">
                  <c:v>1450000</c:v>
                </c:pt>
                <c:pt idx="4535">
                  <c:v>2000000</c:v>
                </c:pt>
                <c:pt idx="4536">
                  <c:v>3019300</c:v>
                </c:pt>
                <c:pt idx="4537">
                  <c:v>1960000</c:v>
                </c:pt>
                <c:pt idx="4538">
                  <c:v>1235380</c:v>
                </c:pt>
                <c:pt idx="4539">
                  <c:v>4500000</c:v>
                </c:pt>
                <c:pt idx="4540">
                  <c:v>1272875</c:v>
                </c:pt>
                <c:pt idx="4541">
                  <c:v>920000</c:v>
                </c:pt>
                <c:pt idx="4542">
                  <c:v>1099234</c:v>
                </c:pt>
                <c:pt idx="4543">
                  <c:v>1463726</c:v>
                </c:pt>
                <c:pt idx="4544">
                  <c:v>710000</c:v>
                </c:pt>
                <c:pt idx="4545">
                  <c:v>969000</c:v>
                </c:pt>
                <c:pt idx="4546">
                  <c:v>753609</c:v>
                </c:pt>
                <c:pt idx="4547">
                  <c:v>753609</c:v>
                </c:pt>
                <c:pt idx="4548">
                  <c:v>1768000</c:v>
                </c:pt>
                <c:pt idx="4549">
                  <c:v>2130000</c:v>
                </c:pt>
                <c:pt idx="4550">
                  <c:v>4000000</c:v>
                </c:pt>
                <c:pt idx="4551">
                  <c:v>1312500</c:v>
                </c:pt>
                <c:pt idx="4552">
                  <c:v>2900000</c:v>
                </c:pt>
                <c:pt idx="4553">
                  <c:v>4200000</c:v>
                </c:pt>
                <c:pt idx="4554">
                  <c:v>1850000</c:v>
                </c:pt>
                <c:pt idx="4555">
                  <c:v>350000</c:v>
                </c:pt>
                <c:pt idx="4556">
                  <c:v>2000000</c:v>
                </c:pt>
                <c:pt idx="4557">
                  <c:v>10000000</c:v>
                </c:pt>
                <c:pt idx="4558">
                  <c:v>3850000</c:v>
                </c:pt>
                <c:pt idx="4559">
                  <c:v>670000</c:v>
                </c:pt>
                <c:pt idx="4560">
                  <c:v>1160000</c:v>
                </c:pt>
                <c:pt idx="4561">
                  <c:v>1224600</c:v>
                </c:pt>
                <c:pt idx="4562">
                  <c:v>3200000</c:v>
                </c:pt>
                <c:pt idx="4563">
                  <c:v>6500000</c:v>
                </c:pt>
                <c:pt idx="4564">
                  <c:v>1700000</c:v>
                </c:pt>
                <c:pt idx="4565">
                  <c:v>2250000</c:v>
                </c:pt>
                <c:pt idx="4566">
                  <c:v>1720000</c:v>
                </c:pt>
                <c:pt idx="4567">
                  <c:v>1350000</c:v>
                </c:pt>
                <c:pt idx="4568">
                  <c:v>1312500</c:v>
                </c:pt>
                <c:pt idx="4569">
                  <c:v>2300000</c:v>
                </c:pt>
                <c:pt idx="4570">
                  <c:v>1950000</c:v>
                </c:pt>
                <c:pt idx="4571">
                  <c:v>4500000</c:v>
                </c:pt>
                <c:pt idx="4572">
                  <c:v>5600000</c:v>
                </c:pt>
                <c:pt idx="4573">
                  <c:v>750000</c:v>
                </c:pt>
                <c:pt idx="4574">
                  <c:v>2100000</c:v>
                </c:pt>
                <c:pt idx="4575">
                  <c:v>9400000</c:v>
                </c:pt>
                <c:pt idx="4576">
                  <c:v>2650000</c:v>
                </c:pt>
                <c:pt idx="4577">
                  <c:v>350000</c:v>
                </c:pt>
                <c:pt idx="4578">
                  <c:v>2530000</c:v>
                </c:pt>
                <c:pt idx="4579">
                  <c:v>2300000</c:v>
                </c:pt>
                <c:pt idx="4580">
                  <c:v>3000000</c:v>
                </c:pt>
                <c:pt idx="4581">
                  <c:v>1500000</c:v>
                </c:pt>
                <c:pt idx="4582">
                  <c:v>1532160</c:v>
                </c:pt>
                <c:pt idx="4583">
                  <c:v>3800000</c:v>
                </c:pt>
                <c:pt idx="4584">
                  <c:v>1680000</c:v>
                </c:pt>
                <c:pt idx="4585">
                  <c:v>4000000</c:v>
                </c:pt>
                <c:pt idx="4586">
                  <c:v>2000000</c:v>
                </c:pt>
                <c:pt idx="4587">
                  <c:v>3185845</c:v>
                </c:pt>
                <c:pt idx="4588">
                  <c:v>1075000</c:v>
                </c:pt>
                <c:pt idx="4589">
                  <c:v>245000</c:v>
                </c:pt>
                <c:pt idx="4590">
                  <c:v>4000000</c:v>
                </c:pt>
                <c:pt idx="4591">
                  <c:v>2000000</c:v>
                </c:pt>
                <c:pt idx="4592">
                  <c:v>1200000</c:v>
                </c:pt>
                <c:pt idx="4593">
                  <c:v>3000000</c:v>
                </c:pt>
                <c:pt idx="4594">
                  <c:v>1075000</c:v>
                </c:pt>
                <c:pt idx="4595">
                  <c:v>1500000</c:v>
                </c:pt>
                <c:pt idx="4596">
                  <c:v>4200000</c:v>
                </c:pt>
                <c:pt idx="4597">
                  <c:v>300000</c:v>
                </c:pt>
                <c:pt idx="4598">
                  <c:v>280000</c:v>
                </c:pt>
                <c:pt idx="4599">
                  <c:v>2650000</c:v>
                </c:pt>
                <c:pt idx="4600">
                  <c:v>2690000</c:v>
                </c:pt>
                <c:pt idx="4601">
                  <c:v>750000</c:v>
                </c:pt>
                <c:pt idx="4602">
                  <c:v>750000</c:v>
                </c:pt>
                <c:pt idx="4603">
                  <c:v>4800000</c:v>
                </c:pt>
                <c:pt idx="4604">
                  <c:v>1590000</c:v>
                </c:pt>
                <c:pt idx="4605">
                  <c:v>2200000</c:v>
                </c:pt>
                <c:pt idx="4606">
                  <c:v>1650000</c:v>
                </c:pt>
                <c:pt idx="4607">
                  <c:v>6700000</c:v>
                </c:pt>
                <c:pt idx="4608">
                  <c:v>5000000</c:v>
                </c:pt>
                <c:pt idx="4609">
                  <c:v>560000</c:v>
                </c:pt>
                <c:pt idx="4610">
                  <c:v>3650000</c:v>
                </c:pt>
                <c:pt idx="4611">
                  <c:v>445000</c:v>
                </c:pt>
                <c:pt idx="4612">
                  <c:v>8100000</c:v>
                </c:pt>
                <c:pt idx="4613">
                  <c:v>2400000</c:v>
                </c:pt>
                <c:pt idx="4614">
                  <c:v>1200000</c:v>
                </c:pt>
                <c:pt idx="4615">
                  <c:v>5748079</c:v>
                </c:pt>
                <c:pt idx="4616">
                  <c:v>969000</c:v>
                </c:pt>
                <c:pt idx="4617">
                  <c:v>1300000</c:v>
                </c:pt>
                <c:pt idx="4618">
                  <c:v>2400000</c:v>
                </c:pt>
                <c:pt idx="4619">
                  <c:v>220000</c:v>
                </c:pt>
                <c:pt idx="4620">
                  <c:v>2800000</c:v>
                </c:pt>
                <c:pt idx="4621">
                  <c:v>650000</c:v>
                </c:pt>
                <c:pt idx="4622">
                  <c:v>7750000</c:v>
                </c:pt>
                <c:pt idx="4623">
                  <c:v>420000</c:v>
                </c:pt>
                <c:pt idx="4624">
                  <c:v>385000</c:v>
                </c:pt>
                <c:pt idx="4625">
                  <c:v>1495000</c:v>
                </c:pt>
                <c:pt idx="4626">
                  <c:v>3000000</c:v>
                </c:pt>
                <c:pt idx="4627">
                  <c:v>3300000</c:v>
                </c:pt>
                <c:pt idx="4628">
                  <c:v>6700000</c:v>
                </c:pt>
                <c:pt idx="4629">
                  <c:v>1500000</c:v>
                </c:pt>
                <c:pt idx="4630">
                  <c:v>5800000</c:v>
                </c:pt>
                <c:pt idx="4631">
                  <c:v>5800000</c:v>
                </c:pt>
                <c:pt idx="4632">
                  <c:v>3670000</c:v>
                </c:pt>
                <c:pt idx="4633">
                  <c:v>4044000</c:v>
                </c:pt>
                <c:pt idx="4634">
                  <c:v>2000000</c:v>
                </c:pt>
                <c:pt idx="4635">
                  <c:v>1750000</c:v>
                </c:pt>
                <c:pt idx="4636">
                  <c:v>4000000</c:v>
                </c:pt>
                <c:pt idx="4637">
                  <c:v>4818000</c:v>
                </c:pt>
                <c:pt idx="4638">
                  <c:v>912000</c:v>
                </c:pt>
                <c:pt idx="4639">
                  <c:v>1050000</c:v>
                </c:pt>
                <c:pt idx="4640">
                  <c:v>2050000</c:v>
                </c:pt>
                <c:pt idx="4641">
                  <c:v>2150144</c:v>
                </c:pt>
                <c:pt idx="4642">
                  <c:v>3650000</c:v>
                </c:pt>
                <c:pt idx="4643">
                  <c:v>1650000</c:v>
                </c:pt>
                <c:pt idx="4644">
                  <c:v>850000</c:v>
                </c:pt>
                <c:pt idx="4645">
                  <c:v>1150000</c:v>
                </c:pt>
                <c:pt idx="4646">
                  <c:v>3331000</c:v>
                </c:pt>
                <c:pt idx="4647">
                  <c:v>1734700</c:v>
                </c:pt>
                <c:pt idx="4648">
                  <c:v>2500000</c:v>
                </c:pt>
                <c:pt idx="4649">
                  <c:v>5500000</c:v>
                </c:pt>
                <c:pt idx="4650">
                  <c:v>4250000</c:v>
                </c:pt>
                <c:pt idx="4651">
                  <c:v>1350000</c:v>
                </c:pt>
                <c:pt idx="4652">
                  <c:v>1950000</c:v>
                </c:pt>
                <c:pt idx="4653">
                  <c:v>1950000</c:v>
                </c:pt>
                <c:pt idx="4654">
                  <c:v>1251000</c:v>
                </c:pt>
                <c:pt idx="4655">
                  <c:v>1950000</c:v>
                </c:pt>
                <c:pt idx="4656">
                  <c:v>2920000</c:v>
                </c:pt>
                <c:pt idx="4657">
                  <c:v>1265000</c:v>
                </c:pt>
                <c:pt idx="4658">
                  <c:v>930000</c:v>
                </c:pt>
                <c:pt idx="4659">
                  <c:v>3500000</c:v>
                </c:pt>
                <c:pt idx="4660">
                  <c:v>420000</c:v>
                </c:pt>
                <c:pt idx="4661">
                  <c:v>1250000</c:v>
                </c:pt>
                <c:pt idx="4662">
                  <c:v>1250000</c:v>
                </c:pt>
                <c:pt idx="4663">
                  <c:v>1600000</c:v>
                </c:pt>
                <c:pt idx="4664">
                  <c:v>1500000</c:v>
                </c:pt>
                <c:pt idx="4665">
                  <c:v>1550000</c:v>
                </c:pt>
                <c:pt idx="4666">
                  <c:v>1700000</c:v>
                </c:pt>
                <c:pt idx="4667">
                  <c:v>2336000</c:v>
                </c:pt>
                <c:pt idx="4668">
                  <c:v>1911800</c:v>
                </c:pt>
                <c:pt idx="4669">
                  <c:v>930000</c:v>
                </c:pt>
                <c:pt idx="4670">
                  <c:v>3000000</c:v>
                </c:pt>
                <c:pt idx="4671">
                  <c:v>2500000</c:v>
                </c:pt>
                <c:pt idx="4672">
                  <c:v>2190000</c:v>
                </c:pt>
                <c:pt idx="4673">
                  <c:v>1980000</c:v>
                </c:pt>
                <c:pt idx="4674">
                  <c:v>1300000</c:v>
                </c:pt>
                <c:pt idx="4675">
                  <c:v>3250000</c:v>
                </c:pt>
                <c:pt idx="4676">
                  <c:v>550000</c:v>
                </c:pt>
                <c:pt idx="4677">
                  <c:v>1800000</c:v>
                </c:pt>
                <c:pt idx="4678">
                  <c:v>3300000</c:v>
                </c:pt>
                <c:pt idx="4679">
                  <c:v>950000</c:v>
                </c:pt>
                <c:pt idx="4680">
                  <c:v>2650000</c:v>
                </c:pt>
                <c:pt idx="4681">
                  <c:v>1500000</c:v>
                </c:pt>
                <c:pt idx="4682">
                  <c:v>2900000</c:v>
                </c:pt>
                <c:pt idx="4683">
                  <c:v>260000</c:v>
                </c:pt>
                <c:pt idx="4684">
                  <c:v>3840000</c:v>
                </c:pt>
                <c:pt idx="4685">
                  <c:v>1200000</c:v>
                </c:pt>
                <c:pt idx="4686">
                  <c:v>1900000</c:v>
                </c:pt>
                <c:pt idx="4687">
                  <c:v>500000</c:v>
                </c:pt>
                <c:pt idx="4688">
                  <c:v>3200000</c:v>
                </c:pt>
                <c:pt idx="4689">
                  <c:v>2170000</c:v>
                </c:pt>
                <c:pt idx="4690">
                  <c:v>950000</c:v>
                </c:pt>
                <c:pt idx="4691">
                  <c:v>1200000</c:v>
                </c:pt>
                <c:pt idx="4692">
                  <c:v>1176500</c:v>
                </c:pt>
                <c:pt idx="4693">
                  <c:v>2700000</c:v>
                </c:pt>
                <c:pt idx="4694">
                  <c:v>6786000</c:v>
                </c:pt>
                <c:pt idx="4695">
                  <c:v>1700000</c:v>
                </c:pt>
                <c:pt idx="4696">
                  <c:v>1570254</c:v>
                </c:pt>
                <c:pt idx="4697">
                  <c:v>1250000</c:v>
                </c:pt>
                <c:pt idx="4698">
                  <c:v>5350000</c:v>
                </c:pt>
                <c:pt idx="4699">
                  <c:v>1700000</c:v>
                </c:pt>
                <c:pt idx="4700">
                  <c:v>2400000</c:v>
                </c:pt>
                <c:pt idx="4701">
                  <c:v>6057000</c:v>
                </c:pt>
                <c:pt idx="4702">
                  <c:v>1290000</c:v>
                </c:pt>
                <c:pt idx="4703">
                  <c:v>1280000</c:v>
                </c:pt>
                <c:pt idx="4704">
                  <c:v>1350000</c:v>
                </c:pt>
                <c:pt idx="4705">
                  <c:v>1350000</c:v>
                </c:pt>
                <c:pt idx="4706">
                  <c:v>3500000</c:v>
                </c:pt>
                <c:pt idx="4707">
                  <c:v>1650000</c:v>
                </c:pt>
                <c:pt idx="4708">
                  <c:v>2550000</c:v>
                </c:pt>
                <c:pt idx="4709">
                  <c:v>1380000</c:v>
                </c:pt>
                <c:pt idx="4710">
                  <c:v>3700000</c:v>
                </c:pt>
                <c:pt idx="4711">
                  <c:v>1700000</c:v>
                </c:pt>
                <c:pt idx="4712">
                  <c:v>1850000</c:v>
                </c:pt>
                <c:pt idx="4713">
                  <c:v>520000</c:v>
                </c:pt>
                <c:pt idx="4714">
                  <c:v>1620000</c:v>
                </c:pt>
                <c:pt idx="4715">
                  <c:v>2300000</c:v>
                </c:pt>
                <c:pt idx="4716">
                  <c:v>1600000</c:v>
                </c:pt>
                <c:pt idx="4717">
                  <c:v>600000</c:v>
                </c:pt>
                <c:pt idx="4718">
                  <c:v>750000</c:v>
                </c:pt>
                <c:pt idx="4719">
                  <c:v>700000</c:v>
                </c:pt>
                <c:pt idx="4720">
                  <c:v>4000000</c:v>
                </c:pt>
                <c:pt idx="4721">
                  <c:v>3139415</c:v>
                </c:pt>
                <c:pt idx="4722">
                  <c:v>2100000</c:v>
                </c:pt>
                <c:pt idx="4723">
                  <c:v>1550000</c:v>
                </c:pt>
                <c:pt idx="4724">
                  <c:v>1600000</c:v>
                </c:pt>
                <c:pt idx="4725">
                  <c:v>1475000</c:v>
                </c:pt>
                <c:pt idx="4726">
                  <c:v>1600000</c:v>
                </c:pt>
                <c:pt idx="4727">
                  <c:v>1200000</c:v>
                </c:pt>
                <c:pt idx="4728">
                  <c:v>4200000</c:v>
                </c:pt>
                <c:pt idx="4729">
                  <c:v>1850000</c:v>
                </c:pt>
                <c:pt idx="4730">
                  <c:v>1750000</c:v>
                </c:pt>
                <c:pt idx="4731">
                  <c:v>3500000</c:v>
                </c:pt>
                <c:pt idx="4732">
                  <c:v>2530000</c:v>
                </c:pt>
                <c:pt idx="4733">
                  <c:v>390000</c:v>
                </c:pt>
                <c:pt idx="4734">
                  <c:v>420000</c:v>
                </c:pt>
                <c:pt idx="4735">
                  <c:v>550000</c:v>
                </c:pt>
                <c:pt idx="4736">
                  <c:v>1020000</c:v>
                </c:pt>
                <c:pt idx="4737">
                  <c:v>1370000</c:v>
                </c:pt>
                <c:pt idx="4738">
                  <c:v>1950000</c:v>
                </c:pt>
                <c:pt idx="4739">
                  <c:v>225000</c:v>
                </c:pt>
                <c:pt idx="4740">
                  <c:v>750000</c:v>
                </c:pt>
                <c:pt idx="4741">
                  <c:v>2650000</c:v>
                </c:pt>
                <c:pt idx="4742">
                  <c:v>520000</c:v>
                </c:pt>
                <c:pt idx="4743">
                  <c:v>2990000</c:v>
                </c:pt>
                <c:pt idx="4744">
                  <c:v>1650000</c:v>
                </c:pt>
                <c:pt idx="4745">
                  <c:v>2500000</c:v>
                </c:pt>
                <c:pt idx="4746">
                  <c:v>2530000</c:v>
                </c:pt>
                <c:pt idx="4747">
                  <c:v>2700000</c:v>
                </c:pt>
                <c:pt idx="4748">
                  <c:v>2170000</c:v>
                </c:pt>
                <c:pt idx="4749">
                  <c:v>4660000</c:v>
                </c:pt>
                <c:pt idx="4750">
                  <c:v>2400000</c:v>
                </c:pt>
                <c:pt idx="4751">
                  <c:v>575000</c:v>
                </c:pt>
                <c:pt idx="4752">
                  <c:v>1700000</c:v>
                </c:pt>
                <c:pt idx="4753">
                  <c:v>2500000</c:v>
                </c:pt>
                <c:pt idx="4754">
                  <c:v>800000</c:v>
                </c:pt>
                <c:pt idx="4755">
                  <c:v>1530000</c:v>
                </c:pt>
                <c:pt idx="4756">
                  <c:v>4000000</c:v>
                </c:pt>
                <c:pt idx="4757">
                  <c:v>1600000</c:v>
                </c:pt>
                <c:pt idx="4758">
                  <c:v>2250000</c:v>
                </c:pt>
                <c:pt idx="4759">
                  <c:v>1200000</c:v>
                </c:pt>
                <c:pt idx="4760">
                  <c:v>3200000</c:v>
                </c:pt>
                <c:pt idx="4761">
                  <c:v>1900000</c:v>
                </c:pt>
                <c:pt idx="4762">
                  <c:v>1700000</c:v>
                </c:pt>
                <c:pt idx="4763">
                  <c:v>195000</c:v>
                </c:pt>
                <c:pt idx="4764">
                  <c:v>1850000</c:v>
                </c:pt>
                <c:pt idx="4765">
                  <c:v>3570000</c:v>
                </c:pt>
                <c:pt idx="4766">
                  <c:v>650000</c:v>
                </c:pt>
                <c:pt idx="4767">
                  <c:v>2200000</c:v>
                </c:pt>
                <c:pt idx="4768">
                  <c:v>1160000</c:v>
                </c:pt>
                <c:pt idx="4769">
                  <c:v>410000</c:v>
                </c:pt>
                <c:pt idx="4770">
                  <c:v>700000</c:v>
                </c:pt>
                <c:pt idx="4771">
                  <c:v>2800000</c:v>
                </c:pt>
                <c:pt idx="4772">
                  <c:v>2700000</c:v>
                </c:pt>
                <c:pt idx="4773">
                  <c:v>1800000</c:v>
                </c:pt>
                <c:pt idx="4774">
                  <c:v>2350000</c:v>
                </c:pt>
                <c:pt idx="4775">
                  <c:v>2000000</c:v>
                </c:pt>
                <c:pt idx="4776">
                  <c:v>2500000</c:v>
                </c:pt>
                <c:pt idx="4777">
                  <c:v>750000</c:v>
                </c:pt>
                <c:pt idx="4778">
                  <c:v>4300000</c:v>
                </c:pt>
                <c:pt idx="4779">
                  <c:v>1600000</c:v>
                </c:pt>
                <c:pt idx="4780">
                  <c:v>1400000</c:v>
                </c:pt>
                <c:pt idx="4781">
                  <c:v>1800000</c:v>
                </c:pt>
                <c:pt idx="4782">
                  <c:v>1150000</c:v>
                </c:pt>
                <c:pt idx="4783">
                  <c:v>2450000</c:v>
                </c:pt>
                <c:pt idx="4784">
                  <c:v>360000</c:v>
                </c:pt>
                <c:pt idx="4785">
                  <c:v>1300000</c:v>
                </c:pt>
                <c:pt idx="4786">
                  <c:v>2000000</c:v>
                </c:pt>
                <c:pt idx="4787">
                  <c:v>300000</c:v>
                </c:pt>
                <c:pt idx="4788">
                  <c:v>440000</c:v>
                </c:pt>
                <c:pt idx="4789">
                  <c:v>1450000</c:v>
                </c:pt>
                <c:pt idx="4790">
                  <c:v>1200000</c:v>
                </c:pt>
                <c:pt idx="4791">
                  <c:v>2300000</c:v>
                </c:pt>
                <c:pt idx="4792">
                  <c:v>150000</c:v>
                </c:pt>
                <c:pt idx="4793">
                  <c:v>1652000</c:v>
                </c:pt>
                <c:pt idx="4794">
                  <c:v>590000</c:v>
                </c:pt>
                <c:pt idx="4795">
                  <c:v>1600000</c:v>
                </c:pt>
                <c:pt idx="4796">
                  <c:v>1400000</c:v>
                </c:pt>
                <c:pt idx="4797">
                  <c:v>2700000</c:v>
                </c:pt>
                <c:pt idx="4798">
                  <c:v>800000</c:v>
                </c:pt>
                <c:pt idx="4799">
                  <c:v>9000000</c:v>
                </c:pt>
                <c:pt idx="4800">
                  <c:v>1500000</c:v>
                </c:pt>
                <c:pt idx="4801">
                  <c:v>580000</c:v>
                </c:pt>
                <c:pt idx="4802">
                  <c:v>4000000</c:v>
                </c:pt>
                <c:pt idx="4803">
                  <c:v>1200000</c:v>
                </c:pt>
                <c:pt idx="4804">
                  <c:v>550000</c:v>
                </c:pt>
                <c:pt idx="4805">
                  <c:v>3500000</c:v>
                </c:pt>
                <c:pt idx="4806">
                  <c:v>3100000</c:v>
                </c:pt>
                <c:pt idx="4807">
                  <c:v>1200000</c:v>
                </c:pt>
                <c:pt idx="4808">
                  <c:v>720000</c:v>
                </c:pt>
                <c:pt idx="4809">
                  <c:v>450000</c:v>
                </c:pt>
                <c:pt idx="4810">
                  <c:v>1600000</c:v>
                </c:pt>
                <c:pt idx="4811">
                  <c:v>8970100</c:v>
                </c:pt>
                <c:pt idx="4812">
                  <c:v>1450000</c:v>
                </c:pt>
                <c:pt idx="4813">
                  <c:v>1100000</c:v>
                </c:pt>
                <c:pt idx="4814">
                  <c:v>800000</c:v>
                </c:pt>
                <c:pt idx="4815">
                  <c:v>1500000</c:v>
                </c:pt>
                <c:pt idx="4816">
                  <c:v>600000</c:v>
                </c:pt>
                <c:pt idx="4817">
                  <c:v>700000</c:v>
                </c:pt>
                <c:pt idx="4818">
                  <c:v>600000</c:v>
                </c:pt>
                <c:pt idx="4819">
                  <c:v>4500000</c:v>
                </c:pt>
                <c:pt idx="4820">
                  <c:v>750000</c:v>
                </c:pt>
                <c:pt idx="4821">
                  <c:v>500000</c:v>
                </c:pt>
                <c:pt idx="4822">
                  <c:v>500000</c:v>
                </c:pt>
                <c:pt idx="4823">
                  <c:v>500000</c:v>
                </c:pt>
                <c:pt idx="4824">
                  <c:v>500000</c:v>
                </c:pt>
                <c:pt idx="4825">
                  <c:v>670000</c:v>
                </c:pt>
                <c:pt idx="4826">
                  <c:v>1800000</c:v>
                </c:pt>
                <c:pt idx="4827">
                  <c:v>940000</c:v>
                </c:pt>
                <c:pt idx="4828">
                  <c:v>1362000</c:v>
                </c:pt>
                <c:pt idx="4829">
                  <c:v>2842173</c:v>
                </c:pt>
                <c:pt idx="4830">
                  <c:v>1750000</c:v>
                </c:pt>
                <c:pt idx="4831">
                  <c:v>1150000</c:v>
                </c:pt>
                <c:pt idx="4832">
                  <c:v>1100000</c:v>
                </c:pt>
                <c:pt idx="4833">
                  <c:v>1600000</c:v>
                </c:pt>
                <c:pt idx="4834">
                  <c:v>1700000</c:v>
                </c:pt>
                <c:pt idx="4835">
                  <c:v>3500000</c:v>
                </c:pt>
                <c:pt idx="4836">
                  <c:v>1150000</c:v>
                </c:pt>
                <c:pt idx="4837">
                  <c:v>2000000</c:v>
                </c:pt>
                <c:pt idx="4838">
                  <c:v>2600000</c:v>
                </c:pt>
                <c:pt idx="4839">
                  <c:v>900000</c:v>
                </c:pt>
                <c:pt idx="4840">
                  <c:v>2900000</c:v>
                </c:pt>
                <c:pt idx="4841">
                  <c:v>2250000</c:v>
                </c:pt>
                <c:pt idx="4842">
                  <c:v>750000</c:v>
                </c:pt>
                <c:pt idx="4843">
                  <c:v>1700000</c:v>
                </c:pt>
                <c:pt idx="4844">
                  <c:v>1750000</c:v>
                </c:pt>
                <c:pt idx="4845">
                  <c:v>1600000</c:v>
                </c:pt>
                <c:pt idx="4846">
                  <c:v>1800000</c:v>
                </c:pt>
                <c:pt idx="4847">
                  <c:v>1900000</c:v>
                </c:pt>
                <c:pt idx="4848">
                  <c:v>2237416</c:v>
                </c:pt>
                <c:pt idx="4849">
                  <c:v>2650000</c:v>
                </c:pt>
                <c:pt idx="4850">
                  <c:v>1000000</c:v>
                </c:pt>
                <c:pt idx="4851">
                  <c:v>1360000</c:v>
                </c:pt>
                <c:pt idx="4852">
                  <c:v>2100000</c:v>
                </c:pt>
                <c:pt idx="4853">
                  <c:v>3500000</c:v>
                </c:pt>
                <c:pt idx="4854">
                  <c:v>2800000</c:v>
                </c:pt>
                <c:pt idx="4855">
                  <c:v>5800000</c:v>
                </c:pt>
                <c:pt idx="4856">
                  <c:v>830000</c:v>
                </c:pt>
                <c:pt idx="4857">
                  <c:v>890000</c:v>
                </c:pt>
                <c:pt idx="4858">
                  <c:v>3400000</c:v>
                </c:pt>
                <c:pt idx="4859">
                  <c:v>1200000</c:v>
                </c:pt>
                <c:pt idx="4860">
                  <c:v>2450000</c:v>
                </c:pt>
                <c:pt idx="4861">
                  <c:v>330000</c:v>
                </c:pt>
                <c:pt idx="4862">
                  <c:v>6600000</c:v>
                </c:pt>
                <c:pt idx="4863">
                  <c:v>4450000</c:v>
                </c:pt>
                <c:pt idx="4864">
                  <c:v>4000000</c:v>
                </c:pt>
                <c:pt idx="4865">
                  <c:v>1500000</c:v>
                </c:pt>
                <c:pt idx="4866">
                  <c:v>650000</c:v>
                </c:pt>
                <c:pt idx="4867">
                  <c:v>5042918</c:v>
                </c:pt>
                <c:pt idx="4868">
                  <c:v>3000000</c:v>
                </c:pt>
                <c:pt idx="4869">
                  <c:v>700000</c:v>
                </c:pt>
                <c:pt idx="4870">
                  <c:v>550000</c:v>
                </c:pt>
                <c:pt idx="4871">
                  <c:v>1200000</c:v>
                </c:pt>
                <c:pt idx="4872">
                  <c:v>4000000</c:v>
                </c:pt>
                <c:pt idx="4873">
                  <c:v>440000</c:v>
                </c:pt>
                <c:pt idx="4874">
                  <c:v>495000</c:v>
                </c:pt>
                <c:pt idx="4875">
                  <c:v>1250000</c:v>
                </c:pt>
                <c:pt idx="4876">
                  <c:v>1600000</c:v>
                </c:pt>
                <c:pt idx="4877">
                  <c:v>1280000</c:v>
                </c:pt>
                <c:pt idx="4878">
                  <c:v>470000</c:v>
                </c:pt>
                <c:pt idx="4879">
                  <c:v>1900000</c:v>
                </c:pt>
                <c:pt idx="4880">
                  <c:v>375000</c:v>
                </c:pt>
                <c:pt idx="4881">
                  <c:v>2700000</c:v>
                </c:pt>
                <c:pt idx="4882">
                  <c:v>950000</c:v>
                </c:pt>
                <c:pt idx="4883">
                  <c:v>750000</c:v>
                </c:pt>
                <c:pt idx="4884">
                  <c:v>300008</c:v>
                </c:pt>
                <c:pt idx="4885">
                  <c:v>1450000</c:v>
                </c:pt>
                <c:pt idx="4886">
                  <c:v>450000</c:v>
                </c:pt>
                <c:pt idx="4887">
                  <c:v>2650000</c:v>
                </c:pt>
                <c:pt idx="4888">
                  <c:v>685000</c:v>
                </c:pt>
                <c:pt idx="4889">
                  <c:v>400000</c:v>
                </c:pt>
                <c:pt idx="4890">
                  <c:v>335000</c:v>
                </c:pt>
                <c:pt idx="4891">
                  <c:v>950000</c:v>
                </c:pt>
                <c:pt idx="4892">
                  <c:v>447000</c:v>
                </c:pt>
                <c:pt idx="4893">
                  <c:v>1850000</c:v>
                </c:pt>
                <c:pt idx="4894">
                  <c:v>3000000</c:v>
                </c:pt>
                <c:pt idx="4895">
                  <c:v>700000</c:v>
                </c:pt>
                <c:pt idx="4896">
                  <c:v>850000</c:v>
                </c:pt>
                <c:pt idx="4897">
                  <c:v>439000</c:v>
                </c:pt>
                <c:pt idx="4898">
                  <c:v>1650000</c:v>
                </c:pt>
                <c:pt idx="4899">
                  <c:v>200000</c:v>
                </c:pt>
                <c:pt idx="4900">
                  <c:v>155000</c:v>
                </c:pt>
                <c:pt idx="4901">
                  <c:v>400000</c:v>
                </c:pt>
                <c:pt idx="4902">
                  <c:v>560000</c:v>
                </c:pt>
                <c:pt idx="4903">
                  <c:v>1500000</c:v>
                </c:pt>
                <c:pt idx="4904">
                  <c:v>2700000</c:v>
                </c:pt>
                <c:pt idx="4905">
                  <c:v>270000</c:v>
                </c:pt>
                <c:pt idx="4906">
                  <c:v>1600000</c:v>
                </c:pt>
                <c:pt idx="4907">
                  <c:v>2200000</c:v>
                </c:pt>
                <c:pt idx="4908">
                  <c:v>1600000</c:v>
                </c:pt>
                <c:pt idx="4909">
                  <c:v>2600000</c:v>
                </c:pt>
                <c:pt idx="4910">
                  <c:v>1600000</c:v>
                </c:pt>
                <c:pt idx="4911">
                  <c:v>2200000</c:v>
                </c:pt>
                <c:pt idx="4912">
                  <c:v>2200000</c:v>
                </c:pt>
                <c:pt idx="4913">
                  <c:v>1900000</c:v>
                </c:pt>
                <c:pt idx="4914">
                  <c:v>4400000</c:v>
                </c:pt>
                <c:pt idx="4915">
                  <c:v>7962000</c:v>
                </c:pt>
                <c:pt idx="4916">
                  <c:v>4900000</c:v>
                </c:pt>
                <c:pt idx="4917">
                  <c:v>1850000</c:v>
                </c:pt>
                <c:pt idx="4918">
                  <c:v>3600000</c:v>
                </c:pt>
                <c:pt idx="4919">
                  <c:v>2100000</c:v>
                </c:pt>
                <c:pt idx="4920">
                  <c:v>1400000</c:v>
                </c:pt>
                <c:pt idx="4921">
                  <c:v>2500000</c:v>
                </c:pt>
                <c:pt idx="4922">
                  <c:v>1750000</c:v>
                </c:pt>
                <c:pt idx="4923">
                  <c:v>1800000</c:v>
                </c:pt>
                <c:pt idx="4924">
                  <c:v>1825000</c:v>
                </c:pt>
                <c:pt idx="4925">
                  <c:v>3500000</c:v>
                </c:pt>
                <c:pt idx="4926">
                  <c:v>480000</c:v>
                </c:pt>
                <c:pt idx="4927">
                  <c:v>2350000</c:v>
                </c:pt>
                <c:pt idx="4928">
                  <c:v>1000000</c:v>
                </c:pt>
                <c:pt idx="4929">
                  <c:v>270000</c:v>
                </c:pt>
                <c:pt idx="4930">
                  <c:v>3150000</c:v>
                </c:pt>
                <c:pt idx="4931">
                  <c:v>900000</c:v>
                </c:pt>
                <c:pt idx="4932">
                  <c:v>2392000</c:v>
                </c:pt>
                <c:pt idx="4933">
                  <c:v>1600000</c:v>
                </c:pt>
                <c:pt idx="4934">
                  <c:v>2295000</c:v>
                </c:pt>
                <c:pt idx="4935">
                  <c:v>1640000</c:v>
                </c:pt>
                <c:pt idx="4936">
                  <c:v>495000</c:v>
                </c:pt>
                <c:pt idx="4937">
                  <c:v>520000</c:v>
                </c:pt>
                <c:pt idx="4938">
                  <c:v>1600000</c:v>
                </c:pt>
                <c:pt idx="4939">
                  <c:v>1550000</c:v>
                </c:pt>
                <c:pt idx="4940">
                  <c:v>2500000</c:v>
                </c:pt>
                <c:pt idx="4941">
                  <c:v>375000</c:v>
                </c:pt>
                <c:pt idx="4942">
                  <c:v>750000</c:v>
                </c:pt>
                <c:pt idx="4943">
                  <c:v>220000</c:v>
                </c:pt>
                <c:pt idx="4944">
                  <c:v>1750000</c:v>
                </c:pt>
                <c:pt idx="4945">
                  <c:v>4500000</c:v>
                </c:pt>
                <c:pt idx="4946">
                  <c:v>450000</c:v>
                </c:pt>
                <c:pt idx="4947">
                  <c:v>3950000</c:v>
                </c:pt>
                <c:pt idx="4948">
                  <c:v>250000</c:v>
                </c:pt>
                <c:pt idx="4949">
                  <c:v>5200000</c:v>
                </c:pt>
                <c:pt idx="4950">
                  <c:v>2900000</c:v>
                </c:pt>
                <c:pt idx="4951">
                  <c:v>760000</c:v>
                </c:pt>
                <c:pt idx="4952">
                  <c:v>430000</c:v>
                </c:pt>
                <c:pt idx="4953">
                  <c:v>1500000</c:v>
                </c:pt>
                <c:pt idx="4954">
                  <c:v>2200000</c:v>
                </c:pt>
                <c:pt idx="4955">
                  <c:v>3500000</c:v>
                </c:pt>
                <c:pt idx="4956">
                  <c:v>2700000</c:v>
                </c:pt>
                <c:pt idx="4957">
                  <c:v>4500000</c:v>
                </c:pt>
                <c:pt idx="4958">
                  <c:v>865000</c:v>
                </c:pt>
                <c:pt idx="4959">
                  <c:v>375000</c:v>
                </c:pt>
                <c:pt idx="4960">
                  <c:v>1550000</c:v>
                </c:pt>
                <c:pt idx="4961">
                  <c:v>700000</c:v>
                </c:pt>
                <c:pt idx="4962">
                  <c:v>3375000</c:v>
                </c:pt>
                <c:pt idx="4963">
                  <c:v>1800000</c:v>
                </c:pt>
                <c:pt idx="4964">
                  <c:v>1750000</c:v>
                </c:pt>
                <c:pt idx="4965">
                  <c:v>1600000</c:v>
                </c:pt>
                <c:pt idx="4966">
                  <c:v>1680000</c:v>
                </c:pt>
                <c:pt idx="4967">
                  <c:v>1350000</c:v>
                </c:pt>
                <c:pt idx="4968">
                  <c:v>4500000</c:v>
                </c:pt>
                <c:pt idx="4969">
                  <c:v>760000</c:v>
                </c:pt>
                <c:pt idx="4970">
                  <c:v>3990000</c:v>
                </c:pt>
                <c:pt idx="4971">
                  <c:v>2000000</c:v>
                </c:pt>
                <c:pt idx="4972">
                  <c:v>2120000</c:v>
                </c:pt>
                <c:pt idx="4973">
                  <c:v>2550000</c:v>
                </c:pt>
                <c:pt idx="4974">
                  <c:v>837500</c:v>
                </c:pt>
                <c:pt idx="4975">
                  <c:v>5588000</c:v>
                </c:pt>
                <c:pt idx="4976">
                  <c:v>1700000</c:v>
                </c:pt>
                <c:pt idx="4977">
                  <c:v>1880000</c:v>
                </c:pt>
                <c:pt idx="4978">
                  <c:v>2700000</c:v>
                </c:pt>
                <c:pt idx="4979">
                  <c:v>1850000</c:v>
                </c:pt>
                <c:pt idx="4980">
                  <c:v>550000</c:v>
                </c:pt>
                <c:pt idx="4981">
                  <c:v>3500000</c:v>
                </c:pt>
                <c:pt idx="4982">
                  <c:v>465000</c:v>
                </c:pt>
                <c:pt idx="4983">
                  <c:v>800000</c:v>
                </c:pt>
                <c:pt idx="4984">
                  <c:v>1950000</c:v>
                </c:pt>
                <c:pt idx="4985">
                  <c:v>5130000</c:v>
                </c:pt>
                <c:pt idx="4986">
                  <c:v>1850000</c:v>
                </c:pt>
                <c:pt idx="4987">
                  <c:v>3000000</c:v>
                </c:pt>
                <c:pt idx="4988">
                  <c:v>2128300</c:v>
                </c:pt>
                <c:pt idx="4989">
                  <c:v>4381000</c:v>
                </c:pt>
                <c:pt idx="4990">
                  <c:v>2915000</c:v>
                </c:pt>
                <c:pt idx="4991">
                  <c:v>1800000</c:v>
                </c:pt>
                <c:pt idx="4992">
                  <c:v>4830000</c:v>
                </c:pt>
                <c:pt idx="4993">
                  <c:v>501100</c:v>
                </c:pt>
                <c:pt idx="4994">
                  <c:v>1800000</c:v>
                </c:pt>
                <c:pt idx="4995">
                  <c:v>3000000</c:v>
                </c:pt>
                <c:pt idx="4996">
                  <c:v>850000</c:v>
                </c:pt>
                <c:pt idx="4997">
                  <c:v>700000</c:v>
                </c:pt>
                <c:pt idx="4998">
                  <c:v>4000000</c:v>
                </c:pt>
                <c:pt idx="4999">
                  <c:v>4250000</c:v>
                </c:pt>
                <c:pt idx="5000">
                  <c:v>2150000</c:v>
                </c:pt>
                <c:pt idx="5001">
                  <c:v>2200000</c:v>
                </c:pt>
                <c:pt idx="5002">
                  <c:v>13000000</c:v>
                </c:pt>
                <c:pt idx="5003">
                  <c:v>1900000</c:v>
                </c:pt>
                <c:pt idx="5004">
                  <c:v>2050000</c:v>
                </c:pt>
                <c:pt idx="5005">
                  <c:v>3899000</c:v>
                </c:pt>
                <c:pt idx="5006">
                  <c:v>1615000</c:v>
                </c:pt>
                <c:pt idx="5007">
                  <c:v>4500000</c:v>
                </c:pt>
                <c:pt idx="5008">
                  <c:v>4500000</c:v>
                </c:pt>
                <c:pt idx="5009">
                  <c:v>1800000</c:v>
                </c:pt>
                <c:pt idx="5010">
                  <c:v>1276210</c:v>
                </c:pt>
                <c:pt idx="5011">
                  <c:v>1075480</c:v>
                </c:pt>
                <c:pt idx="5012">
                  <c:v>1065223</c:v>
                </c:pt>
                <c:pt idx="5013">
                  <c:v>1072063</c:v>
                </c:pt>
                <c:pt idx="5014">
                  <c:v>753609</c:v>
                </c:pt>
                <c:pt idx="5015">
                  <c:v>1056863</c:v>
                </c:pt>
                <c:pt idx="5016">
                  <c:v>1065223</c:v>
                </c:pt>
                <c:pt idx="5017">
                  <c:v>1072063</c:v>
                </c:pt>
                <c:pt idx="5018">
                  <c:v>2215451</c:v>
                </c:pt>
                <c:pt idx="5019">
                  <c:v>1950000</c:v>
                </c:pt>
                <c:pt idx="5020">
                  <c:v>1097168</c:v>
                </c:pt>
                <c:pt idx="5021">
                  <c:v>1065223</c:v>
                </c:pt>
                <c:pt idx="5022">
                  <c:v>1065223</c:v>
                </c:pt>
                <c:pt idx="5023">
                  <c:v>1072063</c:v>
                </c:pt>
                <c:pt idx="5024">
                  <c:v>753609</c:v>
                </c:pt>
                <c:pt idx="5025">
                  <c:v>823845</c:v>
                </c:pt>
                <c:pt idx="5026">
                  <c:v>1334500</c:v>
                </c:pt>
                <c:pt idx="5027">
                  <c:v>812000</c:v>
                </c:pt>
                <c:pt idx="5028">
                  <c:v>550000</c:v>
                </c:pt>
                <c:pt idx="5029">
                  <c:v>4100000</c:v>
                </c:pt>
                <c:pt idx="5030">
                  <c:v>500000</c:v>
                </c:pt>
                <c:pt idx="5031">
                  <c:v>7300000</c:v>
                </c:pt>
                <c:pt idx="5032">
                  <c:v>1350000</c:v>
                </c:pt>
                <c:pt idx="5033">
                  <c:v>2400000</c:v>
                </c:pt>
                <c:pt idx="5034">
                  <c:v>2860000</c:v>
                </c:pt>
                <c:pt idx="5035">
                  <c:v>3300000</c:v>
                </c:pt>
                <c:pt idx="5036">
                  <c:v>1250000</c:v>
                </c:pt>
                <c:pt idx="5037">
                  <c:v>500000</c:v>
                </c:pt>
                <c:pt idx="5038">
                  <c:v>1300000</c:v>
                </c:pt>
                <c:pt idx="5039">
                  <c:v>1500000</c:v>
                </c:pt>
                <c:pt idx="5040">
                  <c:v>3000000</c:v>
                </c:pt>
                <c:pt idx="5041">
                  <c:v>2625000</c:v>
                </c:pt>
                <c:pt idx="5042">
                  <c:v>4500000</c:v>
                </c:pt>
                <c:pt idx="5043">
                  <c:v>2200000</c:v>
                </c:pt>
                <c:pt idx="5044">
                  <c:v>1560000</c:v>
                </c:pt>
                <c:pt idx="5045">
                  <c:v>1600000</c:v>
                </c:pt>
                <c:pt idx="5046">
                  <c:v>105000</c:v>
                </c:pt>
                <c:pt idx="5047">
                  <c:v>4150000</c:v>
                </c:pt>
                <c:pt idx="5048">
                  <c:v>1550000</c:v>
                </c:pt>
                <c:pt idx="5049">
                  <c:v>3300000</c:v>
                </c:pt>
                <c:pt idx="5050">
                  <c:v>430000</c:v>
                </c:pt>
                <c:pt idx="5051">
                  <c:v>1600000</c:v>
                </c:pt>
                <c:pt idx="5052">
                  <c:v>1650000</c:v>
                </c:pt>
                <c:pt idx="5053">
                  <c:v>5003000</c:v>
                </c:pt>
                <c:pt idx="5054">
                  <c:v>2550000</c:v>
                </c:pt>
                <c:pt idx="5055">
                  <c:v>2000000</c:v>
                </c:pt>
                <c:pt idx="5056">
                  <c:v>3700000</c:v>
                </c:pt>
                <c:pt idx="5057">
                  <c:v>440000</c:v>
                </c:pt>
                <c:pt idx="5058">
                  <c:v>1600000</c:v>
                </c:pt>
                <c:pt idx="5059">
                  <c:v>1638000</c:v>
                </c:pt>
                <c:pt idx="5060">
                  <c:v>4300000</c:v>
                </c:pt>
                <c:pt idx="5061">
                  <c:v>370000</c:v>
                </c:pt>
                <c:pt idx="5062">
                  <c:v>2000000</c:v>
                </c:pt>
                <c:pt idx="5063">
                  <c:v>2415000</c:v>
                </c:pt>
                <c:pt idx="5064">
                  <c:v>1610000</c:v>
                </c:pt>
                <c:pt idx="5065">
                  <c:v>600000</c:v>
                </c:pt>
                <c:pt idx="5066">
                  <c:v>2130000</c:v>
                </c:pt>
                <c:pt idx="5067">
                  <c:v>2080000</c:v>
                </c:pt>
                <c:pt idx="5068">
                  <c:v>5250000</c:v>
                </c:pt>
                <c:pt idx="5069">
                  <c:v>3832000</c:v>
                </c:pt>
                <c:pt idx="5070">
                  <c:v>4000000</c:v>
                </c:pt>
                <c:pt idx="5071">
                  <c:v>6500000</c:v>
                </c:pt>
                <c:pt idx="5072">
                  <c:v>1250000</c:v>
                </c:pt>
                <c:pt idx="5073">
                  <c:v>1700000</c:v>
                </c:pt>
                <c:pt idx="5074">
                  <c:v>1700000</c:v>
                </c:pt>
                <c:pt idx="5075">
                  <c:v>1700000</c:v>
                </c:pt>
                <c:pt idx="5076">
                  <c:v>1700000</c:v>
                </c:pt>
                <c:pt idx="5077">
                  <c:v>4298000</c:v>
                </c:pt>
                <c:pt idx="5078">
                  <c:v>2404000</c:v>
                </c:pt>
                <c:pt idx="5079">
                  <c:v>4120000</c:v>
                </c:pt>
                <c:pt idx="5080">
                  <c:v>1350000</c:v>
                </c:pt>
                <c:pt idx="5081">
                  <c:v>2700000</c:v>
                </c:pt>
                <c:pt idx="5082">
                  <c:v>3250000</c:v>
                </c:pt>
                <c:pt idx="5083">
                  <c:v>800000</c:v>
                </c:pt>
                <c:pt idx="5084">
                  <c:v>920000</c:v>
                </c:pt>
                <c:pt idx="5085">
                  <c:v>700000</c:v>
                </c:pt>
                <c:pt idx="5086">
                  <c:v>4650000</c:v>
                </c:pt>
                <c:pt idx="5087">
                  <c:v>2400000</c:v>
                </c:pt>
                <c:pt idx="5088">
                  <c:v>3600000</c:v>
                </c:pt>
                <c:pt idx="5089">
                  <c:v>1400000</c:v>
                </c:pt>
                <c:pt idx="5090">
                  <c:v>1200000</c:v>
                </c:pt>
                <c:pt idx="5091">
                  <c:v>2701000</c:v>
                </c:pt>
                <c:pt idx="5092">
                  <c:v>1482000</c:v>
                </c:pt>
                <c:pt idx="5093">
                  <c:v>925000</c:v>
                </c:pt>
                <c:pt idx="5094">
                  <c:v>2800000</c:v>
                </c:pt>
                <c:pt idx="5095">
                  <c:v>4000000</c:v>
                </c:pt>
                <c:pt idx="5096">
                  <c:v>2142400</c:v>
                </c:pt>
                <c:pt idx="5097">
                  <c:v>1300000</c:v>
                </c:pt>
                <c:pt idx="5098">
                  <c:v>5600000</c:v>
                </c:pt>
                <c:pt idx="5099">
                  <c:v>2000000</c:v>
                </c:pt>
                <c:pt idx="5100">
                  <c:v>2900000</c:v>
                </c:pt>
                <c:pt idx="5101">
                  <c:v>1750000</c:v>
                </c:pt>
                <c:pt idx="5102">
                  <c:v>1700000</c:v>
                </c:pt>
                <c:pt idx="5103">
                  <c:v>5500000</c:v>
                </c:pt>
                <c:pt idx="5104">
                  <c:v>2250000</c:v>
                </c:pt>
                <c:pt idx="5105">
                  <c:v>1600000</c:v>
                </c:pt>
                <c:pt idx="5106">
                  <c:v>5200000</c:v>
                </c:pt>
                <c:pt idx="5107">
                  <c:v>1350000</c:v>
                </c:pt>
                <c:pt idx="5108">
                  <c:v>1650000</c:v>
                </c:pt>
                <c:pt idx="5109">
                  <c:v>5000000</c:v>
                </c:pt>
                <c:pt idx="5110">
                  <c:v>1679090</c:v>
                </c:pt>
                <c:pt idx="5111">
                  <c:v>860000</c:v>
                </c:pt>
                <c:pt idx="5112">
                  <c:v>1400000</c:v>
                </c:pt>
                <c:pt idx="5113">
                  <c:v>1900000</c:v>
                </c:pt>
                <c:pt idx="5114">
                  <c:v>1111000</c:v>
                </c:pt>
                <c:pt idx="5115">
                  <c:v>8600000</c:v>
                </c:pt>
                <c:pt idx="5116">
                  <c:v>1505600</c:v>
                </c:pt>
                <c:pt idx="5117">
                  <c:v>4500000</c:v>
                </c:pt>
                <c:pt idx="5118">
                  <c:v>3600000</c:v>
                </c:pt>
                <c:pt idx="5119">
                  <c:v>1800000</c:v>
                </c:pt>
                <c:pt idx="5120">
                  <c:v>244000</c:v>
                </c:pt>
                <c:pt idx="5121">
                  <c:v>650000</c:v>
                </c:pt>
                <c:pt idx="5122">
                  <c:v>1400000</c:v>
                </c:pt>
                <c:pt idx="5123">
                  <c:v>2271500</c:v>
                </c:pt>
                <c:pt idx="5124">
                  <c:v>3367000</c:v>
                </c:pt>
                <c:pt idx="5125">
                  <c:v>1550000</c:v>
                </c:pt>
                <c:pt idx="5126">
                  <c:v>420000</c:v>
                </c:pt>
                <c:pt idx="5127">
                  <c:v>1250000</c:v>
                </c:pt>
                <c:pt idx="5128">
                  <c:v>1700000</c:v>
                </c:pt>
                <c:pt idx="5129">
                  <c:v>6800000</c:v>
                </c:pt>
                <c:pt idx="5130">
                  <c:v>2500000</c:v>
                </c:pt>
                <c:pt idx="5131">
                  <c:v>1600000</c:v>
                </c:pt>
                <c:pt idx="5132">
                  <c:v>2500000</c:v>
                </c:pt>
                <c:pt idx="5133">
                  <c:v>3559999</c:v>
                </c:pt>
                <c:pt idx="5134">
                  <c:v>870000</c:v>
                </c:pt>
                <c:pt idx="5135">
                  <c:v>350000</c:v>
                </c:pt>
                <c:pt idx="5136">
                  <c:v>2300000</c:v>
                </c:pt>
                <c:pt idx="5137">
                  <c:v>1200000</c:v>
                </c:pt>
                <c:pt idx="5138">
                  <c:v>2300000</c:v>
                </c:pt>
                <c:pt idx="5139">
                  <c:v>1647500</c:v>
                </c:pt>
                <c:pt idx="5140">
                  <c:v>1160000</c:v>
                </c:pt>
                <c:pt idx="5141">
                  <c:v>6000000</c:v>
                </c:pt>
                <c:pt idx="5142">
                  <c:v>4000000</c:v>
                </c:pt>
                <c:pt idx="5143">
                  <c:v>3755000</c:v>
                </c:pt>
                <c:pt idx="5144">
                  <c:v>2800000</c:v>
                </c:pt>
                <c:pt idx="5145">
                  <c:v>2160000</c:v>
                </c:pt>
                <c:pt idx="5146">
                  <c:v>900000</c:v>
                </c:pt>
                <c:pt idx="5147">
                  <c:v>1850000</c:v>
                </c:pt>
                <c:pt idx="5148">
                  <c:v>100000</c:v>
                </c:pt>
                <c:pt idx="5149">
                  <c:v>2850000</c:v>
                </c:pt>
                <c:pt idx="5150">
                  <c:v>1360000</c:v>
                </c:pt>
                <c:pt idx="5151">
                  <c:v>1610000</c:v>
                </c:pt>
                <c:pt idx="5152">
                  <c:v>1300000</c:v>
                </c:pt>
                <c:pt idx="5153">
                  <c:v>2415000</c:v>
                </c:pt>
                <c:pt idx="5154">
                  <c:v>4022519</c:v>
                </c:pt>
                <c:pt idx="5155">
                  <c:v>2700000</c:v>
                </c:pt>
                <c:pt idx="5156">
                  <c:v>1000050</c:v>
                </c:pt>
                <c:pt idx="5157">
                  <c:v>1400000</c:v>
                </c:pt>
                <c:pt idx="5158">
                  <c:v>3100000</c:v>
                </c:pt>
                <c:pt idx="5159">
                  <c:v>1900000</c:v>
                </c:pt>
                <c:pt idx="5160">
                  <c:v>600000</c:v>
                </c:pt>
                <c:pt idx="5161">
                  <c:v>2700000</c:v>
                </c:pt>
                <c:pt idx="5162">
                  <c:v>1505600</c:v>
                </c:pt>
                <c:pt idx="5163">
                  <c:v>1900000</c:v>
                </c:pt>
                <c:pt idx="5164">
                  <c:v>1372500</c:v>
                </c:pt>
                <c:pt idx="5165">
                  <c:v>3149999</c:v>
                </c:pt>
                <c:pt idx="5166">
                  <c:v>2500000</c:v>
                </c:pt>
                <c:pt idx="5167">
                  <c:v>195000</c:v>
                </c:pt>
                <c:pt idx="5168">
                  <c:v>2200000</c:v>
                </c:pt>
                <c:pt idx="5169">
                  <c:v>3680000</c:v>
                </c:pt>
                <c:pt idx="5170">
                  <c:v>1535000</c:v>
                </c:pt>
                <c:pt idx="5171">
                  <c:v>3755000</c:v>
                </c:pt>
                <c:pt idx="5172">
                  <c:v>3712830</c:v>
                </c:pt>
                <c:pt idx="5173">
                  <c:v>3900000</c:v>
                </c:pt>
                <c:pt idx="5174">
                  <c:v>907500</c:v>
                </c:pt>
                <c:pt idx="5175">
                  <c:v>1500000</c:v>
                </c:pt>
                <c:pt idx="5176">
                  <c:v>3500000</c:v>
                </c:pt>
                <c:pt idx="5177">
                  <c:v>3700000</c:v>
                </c:pt>
                <c:pt idx="5178">
                  <c:v>1500000</c:v>
                </c:pt>
                <c:pt idx="5179">
                  <c:v>1680000</c:v>
                </c:pt>
                <c:pt idx="5180">
                  <c:v>1247000</c:v>
                </c:pt>
                <c:pt idx="5181">
                  <c:v>550000</c:v>
                </c:pt>
                <c:pt idx="5182">
                  <c:v>3350000</c:v>
                </c:pt>
                <c:pt idx="5183">
                  <c:v>810000</c:v>
                </c:pt>
                <c:pt idx="5184">
                  <c:v>1700000</c:v>
                </c:pt>
                <c:pt idx="5185">
                  <c:v>2350000</c:v>
                </c:pt>
                <c:pt idx="5186">
                  <c:v>457000</c:v>
                </c:pt>
                <c:pt idx="5187">
                  <c:v>2400000</c:v>
                </c:pt>
                <c:pt idx="5188">
                  <c:v>5250000</c:v>
                </c:pt>
                <c:pt idx="5189">
                  <c:v>2600000</c:v>
                </c:pt>
                <c:pt idx="5190">
                  <c:v>1450476</c:v>
                </c:pt>
                <c:pt idx="5191">
                  <c:v>2300000</c:v>
                </c:pt>
                <c:pt idx="5192">
                  <c:v>370000</c:v>
                </c:pt>
                <c:pt idx="5193">
                  <c:v>4800000</c:v>
                </c:pt>
                <c:pt idx="5194">
                  <c:v>2107000</c:v>
                </c:pt>
                <c:pt idx="5195">
                  <c:v>742500</c:v>
                </c:pt>
                <c:pt idx="5196">
                  <c:v>350000</c:v>
                </c:pt>
                <c:pt idx="5197">
                  <c:v>950000</c:v>
                </c:pt>
                <c:pt idx="5198">
                  <c:v>1350000</c:v>
                </c:pt>
                <c:pt idx="5199">
                  <c:v>2700000</c:v>
                </c:pt>
                <c:pt idx="5200">
                  <c:v>1722919</c:v>
                </c:pt>
                <c:pt idx="5201">
                  <c:v>750000</c:v>
                </c:pt>
                <c:pt idx="5202">
                  <c:v>3500000</c:v>
                </c:pt>
                <c:pt idx="5203">
                  <c:v>1300000</c:v>
                </c:pt>
                <c:pt idx="5204">
                  <c:v>803799</c:v>
                </c:pt>
                <c:pt idx="5205">
                  <c:v>1048600</c:v>
                </c:pt>
                <c:pt idx="5206">
                  <c:v>990669</c:v>
                </c:pt>
                <c:pt idx="5207">
                  <c:v>1700000</c:v>
                </c:pt>
                <c:pt idx="5208">
                  <c:v>1450000</c:v>
                </c:pt>
                <c:pt idx="5209">
                  <c:v>3611000</c:v>
                </c:pt>
                <c:pt idx="5210">
                  <c:v>620000</c:v>
                </c:pt>
                <c:pt idx="5211">
                  <c:v>853489</c:v>
                </c:pt>
                <c:pt idx="5212">
                  <c:v>480750</c:v>
                </c:pt>
                <c:pt idx="5213">
                  <c:v>1780000</c:v>
                </c:pt>
                <c:pt idx="5214">
                  <c:v>250000</c:v>
                </c:pt>
                <c:pt idx="5215">
                  <c:v>8500000</c:v>
                </c:pt>
                <c:pt idx="5216">
                  <c:v>3000000</c:v>
                </c:pt>
                <c:pt idx="5217">
                  <c:v>2415000</c:v>
                </c:pt>
                <c:pt idx="5218">
                  <c:v>2700000</c:v>
                </c:pt>
                <c:pt idx="5219">
                  <c:v>2727681</c:v>
                </c:pt>
                <c:pt idx="5220">
                  <c:v>1526000</c:v>
                </c:pt>
                <c:pt idx="5221">
                  <c:v>1890000</c:v>
                </c:pt>
                <c:pt idx="5222">
                  <c:v>2000000</c:v>
                </c:pt>
                <c:pt idx="5223">
                  <c:v>6026257</c:v>
                </c:pt>
                <c:pt idx="5224">
                  <c:v>1417000</c:v>
                </c:pt>
                <c:pt idx="5225">
                  <c:v>2100000</c:v>
                </c:pt>
                <c:pt idx="5226">
                  <c:v>6200000</c:v>
                </c:pt>
                <c:pt idx="5227">
                  <c:v>1950000</c:v>
                </c:pt>
                <c:pt idx="5228">
                  <c:v>1655500</c:v>
                </c:pt>
                <c:pt idx="5229">
                  <c:v>2150000</c:v>
                </c:pt>
                <c:pt idx="5230">
                  <c:v>3100000</c:v>
                </c:pt>
                <c:pt idx="5231">
                  <c:v>2700000</c:v>
                </c:pt>
                <c:pt idx="5232">
                  <c:v>3500000</c:v>
                </c:pt>
                <c:pt idx="5233">
                  <c:v>2500000</c:v>
                </c:pt>
                <c:pt idx="5234">
                  <c:v>2400000</c:v>
                </c:pt>
                <c:pt idx="5235">
                  <c:v>1890000</c:v>
                </c:pt>
                <c:pt idx="5236">
                  <c:v>2650000</c:v>
                </c:pt>
                <c:pt idx="5237">
                  <c:v>2000000</c:v>
                </c:pt>
                <c:pt idx="5238">
                  <c:v>1421000</c:v>
                </c:pt>
                <c:pt idx="5239">
                  <c:v>2300000</c:v>
                </c:pt>
                <c:pt idx="5240">
                  <c:v>1325000</c:v>
                </c:pt>
                <c:pt idx="5241">
                  <c:v>2300000</c:v>
                </c:pt>
                <c:pt idx="5242">
                  <c:v>30000</c:v>
                </c:pt>
                <c:pt idx="5243">
                  <c:v>1435000</c:v>
                </c:pt>
                <c:pt idx="5244">
                  <c:v>4790000</c:v>
                </c:pt>
                <c:pt idx="5245">
                  <c:v>864000</c:v>
                </c:pt>
                <c:pt idx="5246">
                  <c:v>1400000</c:v>
                </c:pt>
                <c:pt idx="5247">
                  <c:v>3760000</c:v>
                </c:pt>
                <c:pt idx="5248">
                  <c:v>5000000</c:v>
                </c:pt>
                <c:pt idx="5249">
                  <c:v>2600000</c:v>
                </c:pt>
                <c:pt idx="5250">
                  <c:v>2700000</c:v>
                </c:pt>
                <c:pt idx="5251">
                  <c:v>300000</c:v>
                </c:pt>
                <c:pt idx="5252">
                  <c:v>3600000</c:v>
                </c:pt>
                <c:pt idx="5253">
                  <c:v>1783750</c:v>
                </c:pt>
                <c:pt idx="5254">
                  <c:v>3600000</c:v>
                </c:pt>
                <c:pt idx="5255">
                  <c:v>550000</c:v>
                </c:pt>
                <c:pt idx="5256">
                  <c:v>1300000</c:v>
                </c:pt>
                <c:pt idx="5257">
                  <c:v>10250000</c:v>
                </c:pt>
                <c:pt idx="5258">
                  <c:v>7000000</c:v>
                </c:pt>
                <c:pt idx="5259">
                  <c:v>3500000</c:v>
                </c:pt>
                <c:pt idx="5260">
                  <c:v>3100000</c:v>
                </c:pt>
                <c:pt idx="5261">
                  <c:v>1350000</c:v>
                </c:pt>
                <c:pt idx="5262">
                  <c:v>1700000</c:v>
                </c:pt>
                <c:pt idx="5263">
                  <c:v>1000000</c:v>
                </c:pt>
                <c:pt idx="5264">
                  <c:v>800000</c:v>
                </c:pt>
                <c:pt idx="5265">
                  <c:v>2150000</c:v>
                </c:pt>
                <c:pt idx="5266">
                  <c:v>4600000</c:v>
                </c:pt>
                <c:pt idx="5267">
                  <c:v>1700000</c:v>
                </c:pt>
                <c:pt idx="5268">
                  <c:v>1275000</c:v>
                </c:pt>
                <c:pt idx="5269">
                  <c:v>1460000</c:v>
                </c:pt>
                <c:pt idx="5270">
                  <c:v>4300000</c:v>
                </c:pt>
                <c:pt idx="5271">
                  <c:v>2200000</c:v>
                </c:pt>
                <c:pt idx="5272">
                  <c:v>7000000</c:v>
                </c:pt>
                <c:pt idx="5273">
                  <c:v>2550000</c:v>
                </c:pt>
                <c:pt idx="5274">
                  <c:v>7500000</c:v>
                </c:pt>
                <c:pt idx="5275">
                  <c:v>870000</c:v>
                </c:pt>
                <c:pt idx="5276">
                  <c:v>7700000</c:v>
                </c:pt>
                <c:pt idx="5277">
                  <c:v>2250000</c:v>
                </c:pt>
                <c:pt idx="5278">
                  <c:v>1400000</c:v>
                </c:pt>
                <c:pt idx="5279">
                  <c:v>5650000</c:v>
                </c:pt>
                <c:pt idx="5280">
                  <c:v>1657570</c:v>
                </c:pt>
                <c:pt idx="5281">
                  <c:v>6300000</c:v>
                </c:pt>
                <c:pt idx="5282">
                  <c:v>2300000</c:v>
                </c:pt>
                <c:pt idx="5283">
                  <c:v>3900000</c:v>
                </c:pt>
                <c:pt idx="5284">
                  <c:v>6000000</c:v>
                </c:pt>
                <c:pt idx="5285">
                  <c:v>3650000</c:v>
                </c:pt>
                <c:pt idx="5286">
                  <c:v>2140484</c:v>
                </c:pt>
                <c:pt idx="5287">
                  <c:v>1200000</c:v>
                </c:pt>
                <c:pt idx="5288">
                  <c:v>5500000</c:v>
                </c:pt>
                <c:pt idx="5289">
                  <c:v>1550000</c:v>
                </c:pt>
                <c:pt idx="5290">
                  <c:v>4548000</c:v>
                </c:pt>
                <c:pt idx="5291">
                  <c:v>1874000</c:v>
                </c:pt>
                <c:pt idx="5292">
                  <c:v>3126000</c:v>
                </c:pt>
                <c:pt idx="5293">
                  <c:v>2600000</c:v>
                </c:pt>
                <c:pt idx="5294">
                  <c:v>5800000</c:v>
                </c:pt>
                <c:pt idx="5295">
                  <c:v>2850000</c:v>
                </c:pt>
                <c:pt idx="5296">
                  <c:v>1850000</c:v>
                </c:pt>
                <c:pt idx="5297">
                  <c:v>6605000</c:v>
                </c:pt>
                <c:pt idx="5298">
                  <c:v>3650000</c:v>
                </c:pt>
                <c:pt idx="5299">
                  <c:v>500000</c:v>
                </c:pt>
                <c:pt idx="5300">
                  <c:v>2300000</c:v>
                </c:pt>
                <c:pt idx="5301">
                  <c:v>1450000</c:v>
                </c:pt>
                <c:pt idx="5302">
                  <c:v>1400000</c:v>
                </c:pt>
                <c:pt idx="5303">
                  <c:v>2900000</c:v>
                </c:pt>
                <c:pt idx="5304">
                  <c:v>950000</c:v>
                </c:pt>
                <c:pt idx="5305">
                  <c:v>950000</c:v>
                </c:pt>
                <c:pt idx="5306">
                  <c:v>4772000</c:v>
                </c:pt>
                <c:pt idx="5307">
                  <c:v>900000</c:v>
                </c:pt>
                <c:pt idx="5308">
                  <c:v>4900000</c:v>
                </c:pt>
                <c:pt idx="5309">
                  <c:v>1650000</c:v>
                </c:pt>
                <c:pt idx="5310">
                  <c:v>5618000</c:v>
                </c:pt>
                <c:pt idx="5311">
                  <c:v>2600000</c:v>
                </c:pt>
                <c:pt idx="5312">
                  <c:v>1750000</c:v>
                </c:pt>
                <c:pt idx="5313">
                  <c:v>290000</c:v>
                </c:pt>
                <c:pt idx="5314">
                  <c:v>1500000</c:v>
                </c:pt>
                <c:pt idx="5315">
                  <c:v>5087000</c:v>
                </c:pt>
                <c:pt idx="5316">
                  <c:v>2800000</c:v>
                </c:pt>
                <c:pt idx="5317">
                  <c:v>1908000</c:v>
                </c:pt>
                <c:pt idx="5318">
                  <c:v>2900800</c:v>
                </c:pt>
                <c:pt idx="5319">
                  <c:v>3900000</c:v>
                </c:pt>
                <c:pt idx="5320">
                  <c:v>1120000</c:v>
                </c:pt>
                <c:pt idx="5321">
                  <c:v>1944000</c:v>
                </c:pt>
                <c:pt idx="5322">
                  <c:v>2736000</c:v>
                </c:pt>
                <c:pt idx="5323">
                  <c:v>1550000</c:v>
                </c:pt>
                <c:pt idx="5324">
                  <c:v>1778600</c:v>
                </c:pt>
                <c:pt idx="5325">
                  <c:v>2950000</c:v>
                </c:pt>
                <c:pt idx="5326">
                  <c:v>2000000</c:v>
                </c:pt>
                <c:pt idx="5327">
                  <c:v>2000000</c:v>
                </c:pt>
                <c:pt idx="5328">
                  <c:v>1200000</c:v>
                </c:pt>
                <c:pt idx="5329">
                  <c:v>3500000</c:v>
                </c:pt>
                <c:pt idx="5330">
                  <c:v>950000</c:v>
                </c:pt>
                <c:pt idx="5331">
                  <c:v>3100000</c:v>
                </c:pt>
                <c:pt idx="5332">
                  <c:v>2850000</c:v>
                </c:pt>
                <c:pt idx="5333">
                  <c:v>2620000</c:v>
                </c:pt>
                <c:pt idx="5334">
                  <c:v>1150000</c:v>
                </c:pt>
                <c:pt idx="5335">
                  <c:v>6400000</c:v>
                </c:pt>
                <c:pt idx="5336">
                  <c:v>1050000</c:v>
                </c:pt>
                <c:pt idx="5337">
                  <c:v>2700000</c:v>
                </c:pt>
                <c:pt idx="5338">
                  <c:v>2500000</c:v>
                </c:pt>
                <c:pt idx="5339">
                  <c:v>655000</c:v>
                </c:pt>
                <c:pt idx="5340">
                  <c:v>2500000</c:v>
                </c:pt>
                <c:pt idx="5341">
                  <c:v>466000</c:v>
                </c:pt>
                <c:pt idx="5342">
                  <c:v>5500000</c:v>
                </c:pt>
                <c:pt idx="5343">
                  <c:v>2992000</c:v>
                </c:pt>
                <c:pt idx="5344">
                  <c:v>1800000</c:v>
                </c:pt>
                <c:pt idx="5345">
                  <c:v>2050000</c:v>
                </c:pt>
                <c:pt idx="5346">
                  <c:v>5500000</c:v>
                </c:pt>
                <c:pt idx="5347">
                  <c:v>4600000</c:v>
                </c:pt>
                <c:pt idx="5348">
                  <c:v>810000</c:v>
                </c:pt>
                <c:pt idx="5349">
                  <c:v>2400000</c:v>
                </c:pt>
                <c:pt idx="5350">
                  <c:v>1900000</c:v>
                </c:pt>
                <c:pt idx="5351">
                  <c:v>9240000</c:v>
                </c:pt>
                <c:pt idx="5352">
                  <c:v>2200000</c:v>
                </c:pt>
                <c:pt idx="5353">
                  <c:v>2990000</c:v>
                </c:pt>
                <c:pt idx="5354">
                  <c:v>1405800</c:v>
                </c:pt>
                <c:pt idx="5355">
                  <c:v>950000</c:v>
                </c:pt>
                <c:pt idx="5356">
                  <c:v>2900000</c:v>
                </c:pt>
                <c:pt idx="5357">
                  <c:v>5000000</c:v>
                </c:pt>
                <c:pt idx="5358">
                  <c:v>4500000</c:v>
                </c:pt>
                <c:pt idx="5359">
                  <c:v>500000</c:v>
                </c:pt>
                <c:pt idx="5360">
                  <c:v>2905000</c:v>
                </c:pt>
                <c:pt idx="5361">
                  <c:v>660000</c:v>
                </c:pt>
                <c:pt idx="5362">
                  <c:v>3300000</c:v>
                </c:pt>
                <c:pt idx="5363">
                  <c:v>1157250</c:v>
                </c:pt>
                <c:pt idx="5364">
                  <c:v>2100000</c:v>
                </c:pt>
                <c:pt idx="5365">
                  <c:v>2460000</c:v>
                </c:pt>
                <c:pt idx="5366">
                  <c:v>1900000</c:v>
                </c:pt>
                <c:pt idx="5367">
                  <c:v>1760000</c:v>
                </c:pt>
                <c:pt idx="5368">
                  <c:v>3250000</c:v>
                </c:pt>
                <c:pt idx="5369">
                  <c:v>1080000</c:v>
                </c:pt>
                <c:pt idx="5370">
                  <c:v>2350000</c:v>
                </c:pt>
                <c:pt idx="5371">
                  <c:v>13966000</c:v>
                </c:pt>
                <c:pt idx="5372">
                  <c:v>5479159</c:v>
                </c:pt>
                <c:pt idx="5373">
                  <c:v>5139000</c:v>
                </c:pt>
                <c:pt idx="5374">
                  <c:v>7149537</c:v>
                </c:pt>
                <c:pt idx="5375">
                  <c:v>1586500</c:v>
                </c:pt>
                <c:pt idx="5376">
                  <c:v>9737500</c:v>
                </c:pt>
                <c:pt idx="5377">
                  <c:v>8712500</c:v>
                </c:pt>
                <c:pt idx="5378">
                  <c:v>5574583</c:v>
                </c:pt>
                <c:pt idx="5379">
                  <c:v>5500000</c:v>
                </c:pt>
                <c:pt idx="5380">
                  <c:v>4963048</c:v>
                </c:pt>
                <c:pt idx="5381">
                  <c:v>3500000</c:v>
                </c:pt>
                <c:pt idx="5382">
                  <c:v>1800000</c:v>
                </c:pt>
                <c:pt idx="5383">
                  <c:v>1400000</c:v>
                </c:pt>
                <c:pt idx="5384">
                  <c:v>3376266</c:v>
                </c:pt>
                <c:pt idx="5385">
                  <c:v>1860000</c:v>
                </c:pt>
                <c:pt idx="5386">
                  <c:v>1800000</c:v>
                </c:pt>
                <c:pt idx="5387">
                  <c:v>1050000</c:v>
                </c:pt>
                <c:pt idx="5388">
                  <c:v>7500000</c:v>
                </c:pt>
                <c:pt idx="5389">
                  <c:v>8500000</c:v>
                </c:pt>
                <c:pt idx="5390">
                  <c:v>3300000</c:v>
                </c:pt>
                <c:pt idx="5391">
                  <c:v>2250000</c:v>
                </c:pt>
                <c:pt idx="5392">
                  <c:v>2900000</c:v>
                </c:pt>
                <c:pt idx="5393">
                  <c:v>1350000</c:v>
                </c:pt>
                <c:pt idx="5394">
                  <c:v>1145350</c:v>
                </c:pt>
                <c:pt idx="5395">
                  <c:v>2100000</c:v>
                </c:pt>
                <c:pt idx="5396">
                  <c:v>550000</c:v>
                </c:pt>
                <c:pt idx="5397">
                  <c:v>3400000</c:v>
                </c:pt>
                <c:pt idx="5398">
                  <c:v>5800000</c:v>
                </c:pt>
                <c:pt idx="5399">
                  <c:v>630000</c:v>
                </c:pt>
                <c:pt idx="5400">
                  <c:v>3200000</c:v>
                </c:pt>
                <c:pt idx="5401">
                  <c:v>1750000</c:v>
                </c:pt>
                <c:pt idx="5402">
                  <c:v>3900000</c:v>
                </c:pt>
                <c:pt idx="5403">
                  <c:v>1050000</c:v>
                </c:pt>
                <c:pt idx="5404">
                  <c:v>1500000</c:v>
                </c:pt>
                <c:pt idx="5405">
                  <c:v>2650000</c:v>
                </c:pt>
                <c:pt idx="5406">
                  <c:v>10500000</c:v>
                </c:pt>
                <c:pt idx="5407">
                  <c:v>4639560</c:v>
                </c:pt>
                <c:pt idx="5408">
                  <c:v>3600000</c:v>
                </c:pt>
                <c:pt idx="5409">
                  <c:v>750000</c:v>
                </c:pt>
                <c:pt idx="5410">
                  <c:v>1430000</c:v>
                </c:pt>
                <c:pt idx="5411">
                  <c:v>1200000</c:v>
                </c:pt>
                <c:pt idx="5412">
                  <c:v>2935000</c:v>
                </c:pt>
                <c:pt idx="5413">
                  <c:v>1400000</c:v>
                </c:pt>
                <c:pt idx="5414">
                  <c:v>950000</c:v>
                </c:pt>
                <c:pt idx="5415">
                  <c:v>380000</c:v>
                </c:pt>
                <c:pt idx="5416">
                  <c:v>1000000</c:v>
                </c:pt>
                <c:pt idx="5417">
                  <c:v>4650000</c:v>
                </c:pt>
                <c:pt idx="5418">
                  <c:v>6735000</c:v>
                </c:pt>
                <c:pt idx="5419">
                  <c:v>650000</c:v>
                </c:pt>
                <c:pt idx="5420">
                  <c:v>1874000</c:v>
                </c:pt>
                <c:pt idx="5421">
                  <c:v>1155000</c:v>
                </c:pt>
                <c:pt idx="5422">
                  <c:v>2126000</c:v>
                </c:pt>
                <c:pt idx="5423">
                  <c:v>1629000</c:v>
                </c:pt>
                <c:pt idx="5424">
                  <c:v>293500</c:v>
                </c:pt>
                <c:pt idx="5425">
                  <c:v>2900000</c:v>
                </c:pt>
                <c:pt idx="5426">
                  <c:v>5000000</c:v>
                </c:pt>
                <c:pt idx="5427">
                  <c:v>2850000</c:v>
                </c:pt>
                <c:pt idx="5428">
                  <c:v>3750000</c:v>
                </c:pt>
                <c:pt idx="5429">
                  <c:v>4954304</c:v>
                </c:pt>
                <c:pt idx="5430">
                  <c:v>2400000</c:v>
                </c:pt>
                <c:pt idx="5431">
                  <c:v>1722000</c:v>
                </c:pt>
                <c:pt idx="5432">
                  <c:v>1750000</c:v>
                </c:pt>
                <c:pt idx="5433">
                  <c:v>5500000</c:v>
                </c:pt>
                <c:pt idx="5434">
                  <c:v>4000000</c:v>
                </c:pt>
                <c:pt idx="5435">
                  <c:v>946000</c:v>
                </c:pt>
                <c:pt idx="5436">
                  <c:v>3800000</c:v>
                </c:pt>
                <c:pt idx="5437">
                  <c:v>3300000</c:v>
                </c:pt>
                <c:pt idx="5438">
                  <c:v>3650000</c:v>
                </c:pt>
                <c:pt idx="5439">
                  <c:v>2435000</c:v>
                </c:pt>
                <c:pt idx="5440">
                  <c:v>3800000</c:v>
                </c:pt>
                <c:pt idx="5441">
                  <c:v>4200000</c:v>
                </c:pt>
                <c:pt idx="5442">
                  <c:v>2800000</c:v>
                </c:pt>
                <c:pt idx="5443">
                  <c:v>600000</c:v>
                </c:pt>
                <c:pt idx="5444">
                  <c:v>1200000</c:v>
                </c:pt>
                <c:pt idx="5445">
                  <c:v>2900000</c:v>
                </c:pt>
                <c:pt idx="5446">
                  <c:v>1275000</c:v>
                </c:pt>
                <c:pt idx="5447">
                  <c:v>2700000</c:v>
                </c:pt>
                <c:pt idx="5448">
                  <c:v>1728000</c:v>
                </c:pt>
                <c:pt idx="5449">
                  <c:v>1425000</c:v>
                </c:pt>
                <c:pt idx="5450">
                  <c:v>3394891</c:v>
                </c:pt>
                <c:pt idx="5451">
                  <c:v>610000</c:v>
                </c:pt>
                <c:pt idx="5452">
                  <c:v>3375000</c:v>
                </c:pt>
                <c:pt idx="5453">
                  <c:v>870000</c:v>
                </c:pt>
                <c:pt idx="5454">
                  <c:v>890000</c:v>
                </c:pt>
                <c:pt idx="5455">
                  <c:v>2500000</c:v>
                </c:pt>
                <c:pt idx="5456">
                  <c:v>2100000</c:v>
                </c:pt>
                <c:pt idx="5457">
                  <c:v>4500000</c:v>
                </c:pt>
                <c:pt idx="5458">
                  <c:v>690000</c:v>
                </c:pt>
                <c:pt idx="5459">
                  <c:v>959000</c:v>
                </c:pt>
                <c:pt idx="5460">
                  <c:v>900000</c:v>
                </c:pt>
                <c:pt idx="5461">
                  <c:v>1404000</c:v>
                </c:pt>
                <c:pt idx="5462">
                  <c:v>3900000</c:v>
                </c:pt>
                <c:pt idx="5463">
                  <c:v>880000</c:v>
                </c:pt>
                <c:pt idx="5464">
                  <c:v>1700000</c:v>
                </c:pt>
                <c:pt idx="5465">
                  <c:v>2700000</c:v>
                </c:pt>
                <c:pt idx="5466">
                  <c:v>4530000</c:v>
                </c:pt>
                <c:pt idx="5467">
                  <c:v>1750000</c:v>
                </c:pt>
                <c:pt idx="5468">
                  <c:v>4000000</c:v>
                </c:pt>
                <c:pt idx="5469">
                  <c:v>1680000</c:v>
                </c:pt>
                <c:pt idx="5470">
                  <c:v>1360000</c:v>
                </c:pt>
                <c:pt idx="5471">
                  <c:v>2617600</c:v>
                </c:pt>
                <c:pt idx="5472">
                  <c:v>280000</c:v>
                </c:pt>
                <c:pt idx="5473">
                  <c:v>4775000</c:v>
                </c:pt>
                <c:pt idx="5474">
                  <c:v>2600000</c:v>
                </c:pt>
                <c:pt idx="5475">
                  <c:v>4500000</c:v>
                </c:pt>
                <c:pt idx="5476">
                  <c:v>3400000</c:v>
                </c:pt>
                <c:pt idx="5477">
                  <c:v>3300000</c:v>
                </c:pt>
                <c:pt idx="5478">
                  <c:v>1000000</c:v>
                </c:pt>
                <c:pt idx="5479">
                  <c:v>4200000</c:v>
                </c:pt>
                <c:pt idx="5480">
                  <c:v>5200000</c:v>
                </c:pt>
                <c:pt idx="5481">
                  <c:v>1200000</c:v>
                </c:pt>
                <c:pt idx="5482">
                  <c:v>2458000</c:v>
                </c:pt>
                <c:pt idx="5483">
                  <c:v>3686600</c:v>
                </c:pt>
                <c:pt idx="5484">
                  <c:v>3260000</c:v>
                </c:pt>
                <c:pt idx="5485">
                  <c:v>2800000</c:v>
                </c:pt>
                <c:pt idx="5486">
                  <c:v>3694999</c:v>
                </c:pt>
                <c:pt idx="5487">
                  <c:v>875000</c:v>
                </c:pt>
                <c:pt idx="5488">
                  <c:v>1750000</c:v>
                </c:pt>
                <c:pt idx="5489">
                  <c:v>450000</c:v>
                </c:pt>
                <c:pt idx="5490">
                  <c:v>2600000</c:v>
                </c:pt>
                <c:pt idx="5491">
                  <c:v>5050000</c:v>
                </c:pt>
                <c:pt idx="5492">
                  <c:v>3000000</c:v>
                </c:pt>
                <c:pt idx="5493">
                  <c:v>265000</c:v>
                </c:pt>
                <c:pt idx="5494">
                  <c:v>1000000</c:v>
                </c:pt>
                <c:pt idx="5495">
                  <c:v>1350000</c:v>
                </c:pt>
                <c:pt idx="5496">
                  <c:v>2800000</c:v>
                </c:pt>
                <c:pt idx="5497">
                  <c:v>3500000</c:v>
                </c:pt>
                <c:pt idx="5498">
                  <c:v>3800000</c:v>
                </c:pt>
                <c:pt idx="5499">
                  <c:v>2000000</c:v>
                </c:pt>
                <c:pt idx="5500">
                  <c:v>2800000</c:v>
                </c:pt>
                <c:pt idx="5501">
                  <c:v>3019300</c:v>
                </c:pt>
                <c:pt idx="5502">
                  <c:v>1109800</c:v>
                </c:pt>
                <c:pt idx="5503">
                  <c:v>1290000</c:v>
                </c:pt>
                <c:pt idx="5504">
                  <c:v>3000000</c:v>
                </c:pt>
                <c:pt idx="5505">
                  <c:v>2000000</c:v>
                </c:pt>
                <c:pt idx="5506">
                  <c:v>3020000</c:v>
                </c:pt>
                <c:pt idx="5507">
                  <c:v>4372000</c:v>
                </c:pt>
                <c:pt idx="5508">
                  <c:v>4100000</c:v>
                </c:pt>
                <c:pt idx="5509">
                  <c:v>4126800</c:v>
                </c:pt>
                <c:pt idx="5510">
                  <c:v>550000</c:v>
                </c:pt>
                <c:pt idx="5511">
                  <c:v>600000</c:v>
                </c:pt>
                <c:pt idx="5512">
                  <c:v>2450000</c:v>
                </c:pt>
                <c:pt idx="5513">
                  <c:v>5800000</c:v>
                </c:pt>
                <c:pt idx="5514">
                  <c:v>2160000</c:v>
                </c:pt>
                <c:pt idx="5515">
                  <c:v>2929500</c:v>
                </c:pt>
                <c:pt idx="5516">
                  <c:v>2496000</c:v>
                </c:pt>
                <c:pt idx="5517">
                  <c:v>1700000</c:v>
                </c:pt>
                <c:pt idx="5518">
                  <c:v>2300000</c:v>
                </c:pt>
                <c:pt idx="5519">
                  <c:v>6000000</c:v>
                </c:pt>
                <c:pt idx="5520">
                  <c:v>1530900</c:v>
                </c:pt>
                <c:pt idx="5521">
                  <c:v>2600000</c:v>
                </c:pt>
                <c:pt idx="5522">
                  <c:v>8750000</c:v>
                </c:pt>
                <c:pt idx="5523">
                  <c:v>1100000</c:v>
                </c:pt>
                <c:pt idx="5524">
                  <c:v>800000</c:v>
                </c:pt>
                <c:pt idx="5525">
                  <c:v>2200000</c:v>
                </c:pt>
                <c:pt idx="5526">
                  <c:v>2300000</c:v>
                </c:pt>
                <c:pt idx="5527">
                  <c:v>3300000</c:v>
                </c:pt>
                <c:pt idx="5528">
                  <c:v>1300000</c:v>
                </c:pt>
                <c:pt idx="5529">
                  <c:v>1500000</c:v>
                </c:pt>
                <c:pt idx="5530">
                  <c:v>2200000</c:v>
                </c:pt>
                <c:pt idx="5531">
                  <c:v>1489000</c:v>
                </c:pt>
                <c:pt idx="5532">
                  <c:v>2965755</c:v>
                </c:pt>
                <c:pt idx="5533">
                  <c:v>600000</c:v>
                </c:pt>
                <c:pt idx="5534">
                  <c:v>600000</c:v>
                </c:pt>
                <c:pt idx="5535">
                  <c:v>750000</c:v>
                </c:pt>
                <c:pt idx="5536">
                  <c:v>675000</c:v>
                </c:pt>
                <c:pt idx="5537">
                  <c:v>1200000</c:v>
                </c:pt>
                <c:pt idx="5538">
                  <c:v>2271500</c:v>
                </c:pt>
                <c:pt idx="5539">
                  <c:v>3200000</c:v>
                </c:pt>
                <c:pt idx="5540">
                  <c:v>1400000</c:v>
                </c:pt>
                <c:pt idx="5541">
                  <c:v>4470000</c:v>
                </c:pt>
                <c:pt idx="5542">
                  <c:v>1395000</c:v>
                </c:pt>
                <c:pt idx="5543">
                  <c:v>800000</c:v>
                </c:pt>
                <c:pt idx="5544">
                  <c:v>975000</c:v>
                </c:pt>
                <c:pt idx="5545">
                  <c:v>2750000</c:v>
                </c:pt>
                <c:pt idx="5546">
                  <c:v>2180000</c:v>
                </c:pt>
                <c:pt idx="5547">
                  <c:v>3000000</c:v>
                </c:pt>
                <c:pt idx="5548">
                  <c:v>1801700</c:v>
                </c:pt>
                <c:pt idx="5549">
                  <c:v>2400000</c:v>
                </c:pt>
                <c:pt idx="5550">
                  <c:v>4300000</c:v>
                </c:pt>
                <c:pt idx="5551">
                  <c:v>1400000</c:v>
                </c:pt>
                <c:pt idx="5552">
                  <c:v>828000</c:v>
                </c:pt>
                <c:pt idx="5553">
                  <c:v>2150000</c:v>
                </c:pt>
                <c:pt idx="5554">
                  <c:v>500000</c:v>
                </c:pt>
                <c:pt idx="5555">
                  <c:v>2363200</c:v>
                </c:pt>
                <c:pt idx="5556">
                  <c:v>5500000</c:v>
                </c:pt>
                <c:pt idx="5557">
                  <c:v>5505000</c:v>
                </c:pt>
                <c:pt idx="5558">
                  <c:v>1925000</c:v>
                </c:pt>
                <c:pt idx="5559">
                  <c:v>1300000</c:v>
                </c:pt>
                <c:pt idx="5560">
                  <c:v>610000</c:v>
                </c:pt>
                <c:pt idx="5561">
                  <c:v>1800000</c:v>
                </c:pt>
                <c:pt idx="5562">
                  <c:v>2750000</c:v>
                </c:pt>
                <c:pt idx="5563">
                  <c:v>1350000</c:v>
                </c:pt>
                <c:pt idx="5564">
                  <c:v>2600000</c:v>
                </c:pt>
                <c:pt idx="5565">
                  <c:v>950000</c:v>
                </c:pt>
                <c:pt idx="5566">
                  <c:v>475000</c:v>
                </c:pt>
                <c:pt idx="5567">
                  <c:v>1425000</c:v>
                </c:pt>
                <c:pt idx="5568">
                  <c:v>2000000</c:v>
                </c:pt>
                <c:pt idx="5569">
                  <c:v>650000</c:v>
                </c:pt>
                <c:pt idx="5570">
                  <c:v>1900000</c:v>
                </c:pt>
                <c:pt idx="5571">
                  <c:v>1500000</c:v>
                </c:pt>
                <c:pt idx="5572">
                  <c:v>3600000</c:v>
                </c:pt>
                <c:pt idx="5573">
                  <c:v>2100000</c:v>
                </c:pt>
                <c:pt idx="5574">
                  <c:v>650000</c:v>
                </c:pt>
                <c:pt idx="5575">
                  <c:v>992000</c:v>
                </c:pt>
                <c:pt idx="5576">
                  <c:v>2880000</c:v>
                </c:pt>
                <c:pt idx="5577">
                  <c:v>1801700</c:v>
                </c:pt>
                <c:pt idx="5578">
                  <c:v>1560000</c:v>
                </c:pt>
                <c:pt idx="5579">
                  <c:v>3100000</c:v>
                </c:pt>
                <c:pt idx="5580">
                  <c:v>1150000</c:v>
                </c:pt>
                <c:pt idx="5581">
                  <c:v>6786000</c:v>
                </c:pt>
                <c:pt idx="5582">
                  <c:v>976000</c:v>
                </c:pt>
                <c:pt idx="5583">
                  <c:v>2600000</c:v>
                </c:pt>
                <c:pt idx="5584">
                  <c:v>2200000</c:v>
                </c:pt>
                <c:pt idx="5585">
                  <c:v>2350000</c:v>
                </c:pt>
                <c:pt idx="5586">
                  <c:v>1250000</c:v>
                </c:pt>
                <c:pt idx="5587">
                  <c:v>2450000</c:v>
                </c:pt>
                <c:pt idx="5588">
                  <c:v>2290000</c:v>
                </c:pt>
                <c:pt idx="5589">
                  <c:v>3100000</c:v>
                </c:pt>
                <c:pt idx="5590">
                  <c:v>4000000</c:v>
                </c:pt>
                <c:pt idx="5591">
                  <c:v>4150000</c:v>
                </c:pt>
                <c:pt idx="5592">
                  <c:v>1503000</c:v>
                </c:pt>
                <c:pt idx="5593">
                  <c:v>3150000</c:v>
                </c:pt>
                <c:pt idx="5594">
                  <c:v>3500000</c:v>
                </c:pt>
                <c:pt idx="5595">
                  <c:v>1300000</c:v>
                </c:pt>
                <c:pt idx="5596">
                  <c:v>3000000</c:v>
                </c:pt>
                <c:pt idx="5597">
                  <c:v>1650000</c:v>
                </c:pt>
                <c:pt idx="5598">
                  <c:v>2100000</c:v>
                </c:pt>
                <c:pt idx="5599">
                  <c:v>2500000</c:v>
                </c:pt>
                <c:pt idx="5600">
                  <c:v>3270000</c:v>
                </c:pt>
                <c:pt idx="5601">
                  <c:v>2000000</c:v>
                </c:pt>
                <c:pt idx="5602">
                  <c:v>650000</c:v>
                </c:pt>
                <c:pt idx="5603">
                  <c:v>1329000</c:v>
                </c:pt>
                <c:pt idx="5604">
                  <c:v>7685380</c:v>
                </c:pt>
                <c:pt idx="5605">
                  <c:v>2100000</c:v>
                </c:pt>
                <c:pt idx="5606">
                  <c:v>700000</c:v>
                </c:pt>
                <c:pt idx="5607">
                  <c:v>1520000</c:v>
                </c:pt>
                <c:pt idx="5608">
                  <c:v>2188000</c:v>
                </c:pt>
                <c:pt idx="5609">
                  <c:v>1200000</c:v>
                </c:pt>
                <c:pt idx="5610">
                  <c:v>2000000</c:v>
                </c:pt>
                <c:pt idx="5611">
                  <c:v>950000</c:v>
                </c:pt>
                <c:pt idx="5612">
                  <c:v>1815000</c:v>
                </c:pt>
                <c:pt idx="5613">
                  <c:v>1850000</c:v>
                </c:pt>
                <c:pt idx="5614">
                  <c:v>5000000</c:v>
                </c:pt>
                <c:pt idx="5615">
                  <c:v>3300000</c:v>
                </c:pt>
                <c:pt idx="5616">
                  <c:v>6403000</c:v>
                </c:pt>
                <c:pt idx="5617">
                  <c:v>3000000</c:v>
                </c:pt>
                <c:pt idx="5618">
                  <c:v>725000</c:v>
                </c:pt>
                <c:pt idx="5619">
                  <c:v>1450000</c:v>
                </c:pt>
                <c:pt idx="5620">
                  <c:v>2900000</c:v>
                </c:pt>
                <c:pt idx="5621">
                  <c:v>891000</c:v>
                </c:pt>
                <c:pt idx="5622">
                  <c:v>3630000</c:v>
                </c:pt>
                <c:pt idx="5623">
                  <c:v>2350000</c:v>
                </c:pt>
                <c:pt idx="5624">
                  <c:v>940000</c:v>
                </c:pt>
                <c:pt idx="5625">
                  <c:v>700000</c:v>
                </c:pt>
                <c:pt idx="5626">
                  <c:v>1300000</c:v>
                </c:pt>
                <c:pt idx="5627">
                  <c:v>1900000</c:v>
                </c:pt>
                <c:pt idx="5628">
                  <c:v>1303000</c:v>
                </c:pt>
                <c:pt idx="5629">
                  <c:v>3500000</c:v>
                </c:pt>
                <c:pt idx="5630">
                  <c:v>2420000</c:v>
                </c:pt>
                <c:pt idx="5631">
                  <c:v>4900000</c:v>
                </c:pt>
                <c:pt idx="5632">
                  <c:v>2419000</c:v>
                </c:pt>
                <c:pt idx="5633">
                  <c:v>2050000</c:v>
                </c:pt>
                <c:pt idx="5634">
                  <c:v>1350000</c:v>
                </c:pt>
                <c:pt idx="5635">
                  <c:v>4061000</c:v>
                </c:pt>
                <c:pt idx="5636">
                  <c:v>74000</c:v>
                </c:pt>
                <c:pt idx="5637">
                  <c:v>5105000</c:v>
                </c:pt>
                <c:pt idx="5638">
                  <c:v>1790250</c:v>
                </c:pt>
                <c:pt idx="5639">
                  <c:v>790000</c:v>
                </c:pt>
                <c:pt idx="5640">
                  <c:v>275000</c:v>
                </c:pt>
                <c:pt idx="5641">
                  <c:v>3800000</c:v>
                </c:pt>
                <c:pt idx="5642">
                  <c:v>950000</c:v>
                </c:pt>
                <c:pt idx="5643">
                  <c:v>3354692</c:v>
                </c:pt>
                <c:pt idx="5644">
                  <c:v>3500000</c:v>
                </c:pt>
                <c:pt idx="5645">
                  <c:v>850000</c:v>
                </c:pt>
                <c:pt idx="5646">
                  <c:v>700000</c:v>
                </c:pt>
                <c:pt idx="5647">
                  <c:v>1800000</c:v>
                </c:pt>
                <c:pt idx="5648">
                  <c:v>1500000</c:v>
                </c:pt>
                <c:pt idx="5649">
                  <c:v>2500000</c:v>
                </c:pt>
                <c:pt idx="5650">
                  <c:v>737550</c:v>
                </c:pt>
                <c:pt idx="5651">
                  <c:v>800000</c:v>
                </c:pt>
                <c:pt idx="5652">
                  <c:v>1620000</c:v>
                </c:pt>
                <c:pt idx="5653">
                  <c:v>456000</c:v>
                </c:pt>
                <c:pt idx="5654">
                  <c:v>1300000</c:v>
                </c:pt>
                <c:pt idx="5655">
                  <c:v>1585000</c:v>
                </c:pt>
                <c:pt idx="5656">
                  <c:v>850000</c:v>
                </c:pt>
                <c:pt idx="5657">
                  <c:v>11000000</c:v>
                </c:pt>
                <c:pt idx="5658">
                  <c:v>1400000</c:v>
                </c:pt>
                <c:pt idx="5659">
                  <c:v>880000</c:v>
                </c:pt>
                <c:pt idx="5660">
                  <c:v>4500000</c:v>
                </c:pt>
                <c:pt idx="5661">
                  <c:v>3700000</c:v>
                </c:pt>
                <c:pt idx="5662">
                  <c:v>2681700</c:v>
                </c:pt>
                <c:pt idx="5663">
                  <c:v>870000</c:v>
                </c:pt>
                <c:pt idx="5664">
                  <c:v>2950000</c:v>
                </c:pt>
                <c:pt idx="5665">
                  <c:v>750000</c:v>
                </c:pt>
                <c:pt idx="5666">
                  <c:v>1450000</c:v>
                </c:pt>
                <c:pt idx="5667">
                  <c:v>1775000</c:v>
                </c:pt>
                <c:pt idx="5668">
                  <c:v>8650000</c:v>
                </c:pt>
                <c:pt idx="5669">
                  <c:v>2050000</c:v>
                </c:pt>
                <c:pt idx="5670">
                  <c:v>2350000</c:v>
                </c:pt>
                <c:pt idx="5671">
                  <c:v>3000000</c:v>
                </c:pt>
                <c:pt idx="5672">
                  <c:v>240000</c:v>
                </c:pt>
                <c:pt idx="5673">
                  <c:v>891000</c:v>
                </c:pt>
                <c:pt idx="5674">
                  <c:v>2650000</c:v>
                </c:pt>
                <c:pt idx="5675">
                  <c:v>585000</c:v>
                </c:pt>
                <c:pt idx="5676">
                  <c:v>2505000</c:v>
                </c:pt>
                <c:pt idx="5677">
                  <c:v>751994</c:v>
                </c:pt>
                <c:pt idx="5678">
                  <c:v>1250000</c:v>
                </c:pt>
                <c:pt idx="5679">
                  <c:v>5600000</c:v>
                </c:pt>
                <c:pt idx="5680">
                  <c:v>6000000</c:v>
                </c:pt>
                <c:pt idx="5681">
                  <c:v>1200000</c:v>
                </c:pt>
                <c:pt idx="5682">
                  <c:v>1400000</c:v>
                </c:pt>
                <c:pt idx="5683">
                  <c:v>2600000</c:v>
                </c:pt>
                <c:pt idx="5684">
                  <c:v>1300000</c:v>
                </c:pt>
                <c:pt idx="5685">
                  <c:v>1933150</c:v>
                </c:pt>
                <c:pt idx="5686">
                  <c:v>580000</c:v>
                </c:pt>
                <c:pt idx="5687">
                  <c:v>1500000</c:v>
                </c:pt>
                <c:pt idx="5688">
                  <c:v>1400000</c:v>
                </c:pt>
                <c:pt idx="5689">
                  <c:v>8000000</c:v>
                </c:pt>
                <c:pt idx="5690">
                  <c:v>1300000</c:v>
                </c:pt>
                <c:pt idx="5691">
                  <c:v>1520000</c:v>
                </c:pt>
                <c:pt idx="5692">
                  <c:v>1400000</c:v>
                </c:pt>
                <c:pt idx="5693">
                  <c:v>2914000</c:v>
                </c:pt>
                <c:pt idx="5694">
                  <c:v>2100000</c:v>
                </c:pt>
                <c:pt idx="5695">
                  <c:v>1100000</c:v>
                </c:pt>
                <c:pt idx="5696">
                  <c:v>1300000</c:v>
                </c:pt>
                <c:pt idx="5697">
                  <c:v>1376000</c:v>
                </c:pt>
                <c:pt idx="5698">
                  <c:v>3700000</c:v>
                </c:pt>
                <c:pt idx="5699">
                  <c:v>700000</c:v>
                </c:pt>
                <c:pt idx="5700">
                  <c:v>2950000</c:v>
                </c:pt>
                <c:pt idx="5701">
                  <c:v>2650000</c:v>
                </c:pt>
                <c:pt idx="5702">
                  <c:v>580000</c:v>
                </c:pt>
                <c:pt idx="5703">
                  <c:v>1250000</c:v>
                </c:pt>
                <c:pt idx="5704">
                  <c:v>3000000</c:v>
                </c:pt>
                <c:pt idx="5705">
                  <c:v>1700000</c:v>
                </c:pt>
                <c:pt idx="5706">
                  <c:v>1219300</c:v>
                </c:pt>
                <c:pt idx="5707">
                  <c:v>6500000</c:v>
                </c:pt>
                <c:pt idx="5708">
                  <c:v>1100000</c:v>
                </c:pt>
                <c:pt idx="5709">
                  <c:v>2682703</c:v>
                </c:pt>
                <c:pt idx="5710">
                  <c:v>1228065</c:v>
                </c:pt>
                <c:pt idx="5711">
                  <c:v>1350000</c:v>
                </c:pt>
                <c:pt idx="5712">
                  <c:v>450000</c:v>
                </c:pt>
                <c:pt idx="5713">
                  <c:v>1500000</c:v>
                </c:pt>
                <c:pt idx="5714">
                  <c:v>2824000</c:v>
                </c:pt>
                <c:pt idx="5715">
                  <c:v>365000</c:v>
                </c:pt>
                <c:pt idx="5716">
                  <c:v>2600000</c:v>
                </c:pt>
                <c:pt idx="5717">
                  <c:v>300000</c:v>
                </c:pt>
                <c:pt idx="5718">
                  <c:v>5000000</c:v>
                </c:pt>
                <c:pt idx="5719">
                  <c:v>560000</c:v>
                </c:pt>
                <c:pt idx="5720">
                  <c:v>1750000</c:v>
                </c:pt>
                <c:pt idx="5721">
                  <c:v>6500000</c:v>
                </c:pt>
                <c:pt idx="5722">
                  <c:v>1650000</c:v>
                </c:pt>
                <c:pt idx="5723">
                  <c:v>1750000</c:v>
                </c:pt>
                <c:pt idx="5724">
                  <c:v>2200000</c:v>
                </c:pt>
                <c:pt idx="5725">
                  <c:v>650000</c:v>
                </c:pt>
                <c:pt idx="5726">
                  <c:v>3176250</c:v>
                </c:pt>
                <c:pt idx="5727">
                  <c:v>4388400</c:v>
                </c:pt>
                <c:pt idx="5728">
                  <c:v>2576000</c:v>
                </c:pt>
                <c:pt idx="5729">
                  <c:v>2000000</c:v>
                </c:pt>
                <c:pt idx="5730">
                  <c:v>3678000</c:v>
                </c:pt>
                <c:pt idx="5731">
                  <c:v>650000</c:v>
                </c:pt>
                <c:pt idx="5732">
                  <c:v>3500000</c:v>
                </c:pt>
                <c:pt idx="5733">
                  <c:v>4780000</c:v>
                </c:pt>
                <c:pt idx="5734">
                  <c:v>1692000</c:v>
                </c:pt>
                <c:pt idx="5735">
                  <c:v>6500000</c:v>
                </c:pt>
                <c:pt idx="5736">
                  <c:v>943000</c:v>
                </c:pt>
                <c:pt idx="5737">
                  <c:v>1829520</c:v>
                </c:pt>
                <c:pt idx="5738">
                  <c:v>3300000</c:v>
                </c:pt>
                <c:pt idx="5739">
                  <c:v>600000</c:v>
                </c:pt>
                <c:pt idx="5740">
                  <c:v>2100000</c:v>
                </c:pt>
                <c:pt idx="5741">
                  <c:v>1425000</c:v>
                </c:pt>
                <c:pt idx="5742">
                  <c:v>1700000</c:v>
                </c:pt>
                <c:pt idx="5743">
                  <c:v>1850000</c:v>
                </c:pt>
                <c:pt idx="5744">
                  <c:v>1500000</c:v>
                </c:pt>
                <c:pt idx="5745">
                  <c:v>600000</c:v>
                </c:pt>
                <c:pt idx="5746">
                  <c:v>5500000</c:v>
                </c:pt>
                <c:pt idx="5747">
                  <c:v>1600000</c:v>
                </c:pt>
                <c:pt idx="5748">
                  <c:v>2970000</c:v>
                </c:pt>
                <c:pt idx="5749">
                  <c:v>550000</c:v>
                </c:pt>
                <c:pt idx="5750">
                  <c:v>1268000</c:v>
                </c:pt>
                <c:pt idx="5751">
                  <c:v>950000</c:v>
                </c:pt>
                <c:pt idx="5752">
                  <c:v>310000</c:v>
                </c:pt>
                <c:pt idx="5753">
                  <c:v>943000</c:v>
                </c:pt>
                <c:pt idx="5754">
                  <c:v>1850000</c:v>
                </c:pt>
                <c:pt idx="5755">
                  <c:v>380000</c:v>
                </c:pt>
                <c:pt idx="5756">
                  <c:v>800000</c:v>
                </c:pt>
                <c:pt idx="5757">
                  <c:v>3550000</c:v>
                </c:pt>
                <c:pt idx="5758">
                  <c:v>3500000</c:v>
                </c:pt>
                <c:pt idx="5759">
                  <c:v>4500000</c:v>
                </c:pt>
                <c:pt idx="5760">
                  <c:v>3600000</c:v>
                </c:pt>
                <c:pt idx="5761">
                  <c:v>1643265</c:v>
                </c:pt>
                <c:pt idx="5762">
                  <c:v>700000</c:v>
                </c:pt>
                <c:pt idx="5763">
                  <c:v>2130000</c:v>
                </c:pt>
                <c:pt idx="5764">
                  <c:v>1800000</c:v>
                </c:pt>
                <c:pt idx="5765">
                  <c:v>4381000</c:v>
                </c:pt>
                <c:pt idx="5766">
                  <c:v>1207000</c:v>
                </c:pt>
                <c:pt idx="5767">
                  <c:v>1885000</c:v>
                </c:pt>
                <c:pt idx="5768">
                  <c:v>4500000</c:v>
                </c:pt>
                <c:pt idx="5769">
                  <c:v>1500000</c:v>
                </c:pt>
                <c:pt idx="5770">
                  <c:v>700000</c:v>
                </c:pt>
                <c:pt idx="5771">
                  <c:v>3400000</c:v>
                </c:pt>
                <c:pt idx="5772">
                  <c:v>950000</c:v>
                </c:pt>
                <c:pt idx="5773">
                  <c:v>650000</c:v>
                </c:pt>
                <c:pt idx="5774">
                  <c:v>4600000</c:v>
                </c:pt>
                <c:pt idx="5775">
                  <c:v>1200000</c:v>
                </c:pt>
                <c:pt idx="5776">
                  <c:v>969000</c:v>
                </c:pt>
                <c:pt idx="5777">
                  <c:v>1250000</c:v>
                </c:pt>
                <c:pt idx="5778">
                  <c:v>980000</c:v>
                </c:pt>
                <c:pt idx="5779">
                  <c:v>1600000</c:v>
                </c:pt>
                <c:pt idx="5780">
                  <c:v>1250000</c:v>
                </c:pt>
                <c:pt idx="5781">
                  <c:v>2700000</c:v>
                </c:pt>
                <c:pt idx="5782">
                  <c:v>1250000</c:v>
                </c:pt>
                <c:pt idx="5783">
                  <c:v>2250000</c:v>
                </c:pt>
                <c:pt idx="5784">
                  <c:v>250000</c:v>
                </c:pt>
                <c:pt idx="5785">
                  <c:v>2805000</c:v>
                </c:pt>
                <c:pt idx="5786">
                  <c:v>1020000</c:v>
                </c:pt>
                <c:pt idx="5787">
                  <c:v>170000</c:v>
                </c:pt>
                <c:pt idx="5788">
                  <c:v>1665000</c:v>
                </c:pt>
                <c:pt idx="5789">
                  <c:v>1435000</c:v>
                </c:pt>
                <c:pt idx="5790">
                  <c:v>1550000</c:v>
                </c:pt>
                <c:pt idx="5791">
                  <c:v>3936000</c:v>
                </c:pt>
                <c:pt idx="5792">
                  <c:v>3000000</c:v>
                </c:pt>
                <c:pt idx="5793">
                  <c:v>1690000</c:v>
                </c:pt>
                <c:pt idx="5794">
                  <c:v>1750000</c:v>
                </c:pt>
                <c:pt idx="5795">
                  <c:v>2400000</c:v>
                </c:pt>
                <c:pt idx="5796">
                  <c:v>2500000</c:v>
                </c:pt>
                <c:pt idx="5797">
                  <c:v>1100000</c:v>
                </c:pt>
                <c:pt idx="5798">
                  <c:v>3640000</c:v>
                </c:pt>
                <c:pt idx="5799">
                  <c:v>2600000</c:v>
                </c:pt>
                <c:pt idx="5800">
                  <c:v>4500000</c:v>
                </c:pt>
                <c:pt idx="5801">
                  <c:v>1600000</c:v>
                </c:pt>
                <c:pt idx="5802">
                  <c:v>2350000</c:v>
                </c:pt>
                <c:pt idx="5803">
                  <c:v>500000</c:v>
                </c:pt>
                <c:pt idx="5804">
                  <c:v>1400000</c:v>
                </c:pt>
                <c:pt idx="5805">
                  <c:v>1630000</c:v>
                </c:pt>
                <c:pt idx="5806">
                  <c:v>425000</c:v>
                </c:pt>
                <c:pt idx="5807">
                  <c:v>1400000</c:v>
                </c:pt>
                <c:pt idx="5808">
                  <c:v>1350000</c:v>
                </c:pt>
                <c:pt idx="5809">
                  <c:v>1665000</c:v>
                </c:pt>
                <c:pt idx="5810">
                  <c:v>1850000</c:v>
                </c:pt>
                <c:pt idx="5811">
                  <c:v>1587500</c:v>
                </c:pt>
                <c:pt idx="5812">
                  <c:v>2350000</c:v>
                </c:pt>
                <c:pt idx="5813">
                  <c:v>1400000</c:v>
                </c:pt>
                <c:pt idx="5814">
                  <c:v>5000000</c:v>
                </c:pt>
                <c:pt idx="5815">
                  <c:v>2800000</c:v>
                </c:pt>
                <c:pt idx="5816">
                  <c:v>4700000</c:v>
                </c:pt>
                <c:pt idx="5817">
                  <c:v>152000</c:v>
                </c:pt>
                <c:pt idx="5818">
                  <c:v>750000</c:v>
                </c:pt>
                <c:pt idx="5819">
                  <c:v>575000</c:v>
                </c:pt>
                <c:pt idx="5820">
                  <c:v>3300000</c:v>
                </c:pt>
                <c:pt idx="5821">
                  <c:v>1764000</c:v>
                </c:pt>
                <c:pt idx="5822">
                  <c:v>4500000</c:v>
                </c:pt>
                <c:pt idx="5823">
                  <c:v>3600000</c:v>
                </c:pt>
                <c:pt idx="5824">
                  <c:v>12000000</c:v>
                </c:pt>
                <c:pt idx="5825">
                  <c:v>1150000</c:v>
                </c:pt>
                <c:pt idx="5826">
                  <c:v>660000</c:v>
                </c:pt>
                <c:pt idx="5827">
                  <c:v>1450000</c:v>
                </c:pt>
                <c:pt idx="5828">
                  <c:v>2150000</c:v>
                </c:pt>
                <c:pt idx="5829">
                  <c:v>970000</c:v>
                </c:pt>
                <c:pt idx="5830">
                  <c:v>3300000</c:v>
                </c:pt>
                <c:pt idx="5831">
                  <c:v>4500000</c:v>
                </c:pt>
                <c:pt idx="5832">
                  <c:v>1500000</c:v>
                </c:pt>
                <c:pt idx="5833">
                  <c:v>5131182</c:v>
                </c:pt>
                <c:pt idx="5834">
                  <c:v>2700000</c:v>
                </c:pt>
                <c:pt idx="5835">
                  <c:v>1750000</c:v>
                </c:pt>
                <c:pt idx="5836">
                  <c:v>2500000</c:v>
                </c:pt>
                <c:pt idx="5837">
                  <c:v>3900000</c:v>
                </c:pt>
                <c:pt idx="5838">
                  <c:v>850000</c:v>
                </c:pt>
                <c:pt idx="5839">
                  <c:v>600000</c:v>
                </c:pt>
                <c:pt idx="5840">
                  <c:v>450000</c:v>
                </c:pt>
                <c:pt idx="5841">
                  <c:v>2579820</c:v>
                </c:pt>
                <c:pt idx="5842">
                  <c:v>625000</c:v>
                </c:pt>
                <c:pt idx="5843">
                  <c:v>2960173</c:v>
                </c:pt>
                <c:pt idx="5844">
                  <c:v>975000</c:v>
                </c:pt>
                <c:pt idx="5845">
                  <c:v>1850000</c:v>
                </c:pt>
                <c:pt idx="5846">
                  <c:v>3700000</c:v>
                </c:pt>
                <c:pt idx="5847">
                  <c:v>388000</c:v>
                </c:pt>
                <c:pt idx="5848">
                  <c:v>2900000</c:v>
                </c:pt>
                <c:pt idx="5849">
                  <c:v>790000</c:v>
                </c:pt>
                <c:pt idx="5850">
                  <c:v>2100000</c:v>
                </c:pt>
                <c:pt idx="5851">
                  <c:v>4000000</c:v>
                </c:pt>
                <c:pt idx="5852">
                  <c:v>1433000</c:v>
                </c:pt>
                <c:pt idx="5853">
                  <c:v>1500000</c:v>
                </c:pt>
                <c:pt idx="5854">
                  <c:v>3500000</c:v>
                </c:pt>
                <c:pt idx="5855">
                  <c:v>1400000</c:v>
                </c:pt>
                <c:pt idx="5856">
                  <c:v>1025000</c:v>
                </c:pt>
                <c:pt idx="5857">
                  <c:v>1550000</c:v>
                </c:pt>
                <c:pt idx="5858">
                  <c:v>3700000</c:v>
                </c:pt>
                <c:pt idx="5859">
                  <c:v>3400000</c:v>
                </c:pt>
                <c:pt idx="5860">
                  <c:v>620000</c:v>
                </c:pt>
                <c:pt idx="5861">
                  <c:v>888000</c:v>
                </c:pt>
                <c:pt idx="5862">
                  <c:v>1600000</c:v>
                </c:pt>
                <c:pt idx="5863">
                  <c:v>1750000</c:v>
                </c:pt>
                <c:pt idx="5864">
                  <c:v>1150000</c:v>
                </c:pt>
                <c:pt idx="5865">
                  <c:v>3300000</c:v>
                </c:pt>
                <c:pt idx="5866">
                  <c:v>1060000</c:v>
                </c:pt>
                <c:pt idx="5867">
                  <c:v>2900000</c:v>
                </c:pt>
                <c:pt idx="5868">
                  <c:v>780000</c:v>
                </c:pt>
                <c:pt idx="5869">
                  <c:v>2800000</c:v>
                </c:pt>
                <c:pt idx="5870">
                  <c:v>2200000</c:v>
                </c:pt>
                <c:pt idx="5871">
                  <c:v>420000</c:v>
                </c:pt>
                <c:pt idx="5872">
                  <c:v>1500000</c:v>
                </c:pt>
                <c:pt idx="5873">
                  <c:v>1751000</c:v>
                </c:pt>
                <c:pt idx="5874">
                  <c:v>1225000</c:v>
                </c:pt>
                <c:pt idx="5875">
                  <c:v>1683300</c:v>
                </c:pt>
                <c:pt idx="5876">
                  <c:v>4500000</c:v>
                </c:pt>
                <c:pt idx="5877">
                  <c:v>950000</c:v>
                </c:pt>
                <c:pt idx="5878">
                  <c:v>1850000</c:v>
                </c:pt>
                <c:pt idx="5879">
                  <c:v>2100000</c:v>
                </c:pt>
                <c:pt idx="5880">
                  <c:v>1580000</c:v>
                </c:pt>
                <c:pt idx="5881">
                  <c:v>2650000</c:v>
                </c:pt>
                <c:pt idx="5882">
                  <c:v>2000000</c:v>
                </c:pt>
                <c:pt idx="5883">
                  <c:v>900000</c:v>
                </c:pt>
                <c:pt idx="5884">
                  <c:v>3600000</c:v>
                </c:pt>
                <c:pt idx="5885">
                  <c:v>1850000</c:v>
                </c:pt>
                <c:pt idx="5886">
                  <c:v>2150000</c:v>
                </c:pt>
                <c:pt idx="5887">
                  <c:v>907000</c:v>
                </c:pt>
                <c:pt idx="5888">
                  <c:v>2800000</c:v>
                </c:pt>
                <c:pt idx="5889">
                  <c:v>670000</c:v>
                </c:pt>
                <c:pt idx="5890">
                  <c:v>3300000</c:v>
                </c:pt>
                <c:pt idx="5891">
                  <c:v>750000</c:v>
                </c:pt>
                <c:pt idx="5892">
                  <c:v>1700000</c:v>
                </c:pt>
                <c:pt idx="5893">
                  <c:v>153360</c:v>
                </c:pt>
                <c:pt idx="5894">
                  <c:v>320000</c:v>
                </c:pt>
                <c:pt idx="5895">
                  <c:v>1250000</c:v>
                </c:pt>
                <c:pt idx="5896">
                  <c:v>6850000</c:v>
                </c:pt>
                <c:pt idx="5897">
                  <c:v>4250000</c:v>
                </c:pt>
                <c:pt idx="5898">
                  <c:v>3050000</c:v>
                </c:pt>
                <c:pt idx="5899">
                  <c:v>1750000</c:v>
                </c:pt>
                <c:pt idx="5900">
                  <c:v>370000</c:v>
                </c:pt>
                <c:pt idx="5901">
                  <c:v>1250000</c:v>
                </c:pt>
                <c:pt idx="5902">
                  <c:v>1100000</c:v>
                </c:pt>
                <c:pt idx="5903">
                  <c:v>670000</c:v>
                </c:pt>
                <c:pt idx="5904">
                  <c:v>420000</c:v>
                </c:pt>
                <c:pt idx="5905">
                  <c:v>4400000</c:v>
                </c:pt>
                <c:pt idx="5906">
                  <c:v>4000000</c:v>
                </c:pt>
                <c:pt idx="5907">
                  <c:v>2650000</c:v>
                </c:pt>
                <c:pt idx="5908">
                  <c:v>2350000</c:v>
                </c:pt>
                <c:pt idx="5909">
                  <c:v>330000</c:v>
                </c:pt>
                <c:pt idx="5910">
                  <c:v>800000</c:v>
                </c:pt>
                <c:pt idx="5911">
                  <c:v>1400000</c:v>
                </c:pt>
                <c:pt idx="5912">
                  <c:v>1300000</c:v>
                </c:pt>
                <c:pt idx="5913">
                  <c:v>3300000</c:v>
                </c:pt>
                <c:pt idx="5914">
                  <c:v>5216000</c:v>
                </c:pt>
                <c:pt idx="5915">
                  <c:v>3250000</c:v>
                </c:pt>
                <c:pt idx="5916">
                  <c:v>1100000</c:v>
                </c:pt>
                <c:pt idx="5917">
                  <c:v>2400000</c:v>
                </c:pt>
                <c:pt idx="5918">
                  <c:v>4700000</c:v>
                </c:pt>
                <c:pt idx="5919">
                  <c:v>2600000</c:v>
                </c:pt>
                <c:pt idx="5920">
                  <c:v>2250000</c:v>
                </c:pt>
                <c:pt idx="5921">
                  <c:v>1950000</c:v>
                </c:pt>
                <c:pt idx="5922">
                  <c:v>3100000</c:v>
                </c:pt>
                <c:pt idx="5923">
                  <c:v>2025000</c:v>
                </c:pt>
                <c:pt idx="5924">
                  <c:v>7322600</c:v>
                </c:pt>
                <c:pt idx="5925">
                  <c:v>2400000</c:v>
                </c:pt>
                <c:pt idx="5926">
                  <c:v>2862800</c:v>
                </c:pt>
                <c:pt idx="5927">
                  <c:v>2250000</c:v>
                </c:pt>
                <c:pt idx="5928">
                  <c:v>2550000</c:v>
                </c:pt>
                <c:pt idx="5929">
                  <c:v>2000000</c:v>
                </c:pt>
                <c:pt idx="5930">
                  <c:v>2830000</c:v>
                </c:pt>
                <c:pt idx="5931">
                  <c:v>3290000</c:v>
                </c:pt>
                <c:pt idx="5932">
                  <c:v>3075000</c:v>
                </c:pt>
                <c:pt idx="5933">
                  <c:v>1080640</c:v>
                </c:pt>
                <c:pt idx="5934">
                  <c:v>570000</c:v>
                </c:pt>
                <c:pt idx="5935">
                  <c:v>2200000</c:v>
                </c:pt>
                <c:pt idx="5936">
                  <c:v>750000</c:v>
                </c:pt>
                <c:pt idx="5937">
                  <c:v>4500000</c:v>
                </c:pt>
                <c:pt idx="5938">
                  <c:v>1000000</c:v>
                </c:pt>
                <c:pt idx="5939">
                  <c:v>1179000</c:v>
                </c:pt>
                <c:pt idx="5940">
                  <c:v>280000</c:v>
                </c:pt>
                <c:pt idx="5941">
                  <c:v>475000</c:v>
                </c:pt>
                <c:pt idx="5942">
                  <c:v>300000</c:v>
                </c:pt>
                <c:pt idx="5943">
                  <c:v>650000</c:v>
                </c:pt>
                <c:pt idx="5944">
                  <c:v>1350000</c:v>
                </c:pt>
                <c:pt idx="5945">
                  <c:v>509000</c:v>
                </c:pt>
                <c:pt idx="5946">
                  <c:v>3700000</c:v>
                </c:pt>
                <c:pt idx="5947">
                  <c:v>350000</c:v>
                </c:pt>
                <c:pt idx="5948">
                  <c:v>1505600</c:v>
                </c:pt>
                <c:pt idx="5949">
                  <c:v>7000000</c:v>
                </c:pt>
                <c:pt idx="5950">
                  <c:v>3300000</c:v>
                </c:pt>
                <c:pt idx="5951">
                  <c:v>5503733</c:v>
                </c:pt>
                <c:pt idx="5952">
                  <c:v>850000</c:v>
                </c:pt>
                <c:pt idx="5953">
                  <c:v>2480250</c:v>
                </c:pt>
                <c:pt idx="5954">
                  <c:v>1700000</c:v>
                </c:pt>
                <c:pt idx="5955">
                  <c:v>8565000</c:v>
                </c:pt>
                <c:pt idx="5956">
                  <c:v>134000</c:v>
                </c:pt>
                <c:pt idx="5957">
                  <c:v>3000000</c:v>
                </c:pt>
                <c:pt idx="5958">
                  <c:v>1350000</c:v>
                </c:pt>
                <c:pt idx="5959">
                  <c:v>3900000</c:v>
                </c:pt>
                <c:pt idx="5960">
                  <c:v>2550000</c:v>
                </c:pt>
                <c:pt idx="5961">
                  <c:v>2350000</c:v>
                </c:pt>
                <c:pt idx="5962">
                  <c:v>1600000</c:v>
                </c:pt>
                <c:pt idx="5963">
                  <c:v>500000</c:v>
                </c:pt>
                <c:pt idx="5964">
                  <c:v>3668000</c:v>
                </c:pt>
                <c:pt idx="5965">
                  <c:v>2500000</c:v>
                </c:pt>
                <c:pt idx="5966">
                  <c:v>5500000</c:v>
                </c:pt>
                <c:pt idx="5967">
                  <c:v>750000</c:v>
                </c:pt>
                <c:pt idx="5968">
                  <c:v>600000</c:v>
                </c:pt>
                <c:pt idx="5969">
                  <c:v>3000000</c:v>
                </c:pt>
                <c:pt idx="5970">
                  <c:v>2000000</c:v>
                </c:pt>
                <c:pt idx="5971">
                  <c:v>1850000</c:v>
                </c:pt>
                <c:pt idx="5972">
                  <c:v>550000</c:v>
                </c:pt>
                <c:pt idx="5973">
                  <c:v>1105000</c:v>
                </c:pt>
                <c:pt idx="5974">
                  <c:v>1300000</c:v>
                </c:pt>
                <c:pt idx="5975">
                  <c:v>3000000</c:v>
                </c:pt>
                <c:pt idx="5976">
                  <c:v>1000000</c:v>
                </c:pt>
                <c:pt idx="5977">
                  <c:v>2000000</c:v>
                </c:pt>
                <c:pt idx="5978">
                  <c:v>1600000</c:v>
                </c:pt>
                <c:pt idx="5979">
                  <c:v>450000</c:v>
                </c:pt>
                <c:pt idx="5980">
                  <c:v>1150000</c:v>
                </c:pt>
                <c:pt idx="5981">
                  <c:v>1600000</c:v>
                </c:pt>
                <c:pt idx="5982">
                  <c:v>1300000</c:v>
                </c:pt>
                <c:pt idx="5983">
                  <c:v>1200000</c:v>
                </c:pt>
                <c:pt idx="5984">
                  <c:v>987500</c:v>
                </c:pt>
                <c:pt idx="5985">
                  <c:v>550000</c:v>
                </c:pt>
                <c:pt idx="5986">
                  <c:v>2200000</c:v>
                </c:pt>
                <c:pt idx="5987">
                  <c:v>5000000</c:v>
                </c:pt>
                <c:pt idx="5988">
                  <c:v>1700000</c:v>
                </c:pt>
                <c:pt idx="5989">
                  <c:v>1900000</c:v>
                </c:pt>
                <c:pt idx="5990">
                  <c:v>1700000</c:v>
                </c:pt>
                <c:pt idx="5991">
                  <c:v>750000</c:v>
                </c:pt>
                <c:pt idx="5992">
                  <c:v>1000000</c:v>
                </c:pt>
                <c:pt idx="5993">
                  <c:v>967000</c:v>
                </c:pt>
                <c:pt idx="5994">
                  <c:v>2100000</c:v>
                </c:pt>
                <c:pt idx="5995">
                  <c:v>7363948</c:v>
                </c:pt>
                <c:pt idx="5996">
                  <c:v>1840000</c:v>
                </c:pt>
                <c:pt idx="5997">
                  <c:v>1320000</c:v>
                </c:pt>
                <c:pt idx="5998">
                  <c:v>4500000</c:v>
                </c:pt>
                <c:pt idx="5999">
                  <c:v>2750000</c:v>
                </c:pt>
                <c:pt idx="6000">
                  <c:v>2600000</c:v>
                </c:pt>
                <c:pt idx="6001">
                  <c:v>2780000</c:v>
                </c:pt>
                <c:pt idx="6002">
                  <c:v>1250000</c:v>
                </c:pt>
                <c:pt idx="6003">
                  <c:v>1300000</c:v>
                </c:pt>
                <c:pt idx="6004">
                  <c:v>1560000</c:v>
                </c:pt>
                <c:pt idx="6005">
                  <c:v>1982000</c:v>
                </c:pt>
                <c:pt idx="6006">
                  <c:v>3700000</c:v>
                </c:pt>
                <c:pt idx="6007">
                  <c:v>748570</c:v>
                </c:pt>
                <c:pt idx="6008">
                  <c:v>900000</c:v>
                </c:pt>
                <c:pt idx="6009">
                  <c:v>3500000</c:v>
                </c:pt>
                <c:pt idx="6010">
                  <c:v>8750000</c:v>
                </c:pt>
                <c:pt idx="6011">
                  <c:v>260000</c:v>
                </c:pt>
                <c:pt idx="6012">
                  <c:v>1320000</c:v>
                </c:pt>
                <c:pt idx="6013">
                  <c:v>2500000</c:v>
                </c:pt>
                <c:pt idx="6014">
                  <c:v>750000</c:v>
                </c:pt>
                <c:pt idx="6015">
                  <c:v>3300000</c:v>
                </c:pt>
                <c:pt idx="6016">
                  <c:v>590000</c:v>
                </c:pt>
                <c:pt idx="6017">
                  <c:v>2200000</c:v>
                </c:pt>
                <c:pt idx="6018">
                  <c:v>4407000</c:v>
                </c:pt>
                <c:pt idx="6019">
                  <c:v>8000000</c:v>
                </c:pt>
                <c:pt idx="6020">
                  <c:v>1600000</c:v>
                </c:pt>
                <c:pt idx="6021">
                  <c:v>2900000</c:v>
                </c:pt>
                <c:pt idx="6022">
                  <c:v>1100000</c:v>
                </c:pt>
                <c:pt idx="6023">
                  <c:v>950000</c:v>
                </c:pt>
                <c:pt idx="6024">
                  <c:v>800000</c:v>
                </c:pt>
                <c:pt idx="6025">
                  <c:v>3500000</c:v>
                </c:pt>
                <c:pt idx="6026">
                  <c:v>3000000</c:v>
                </c:pt>
                <c:pt idx="6027">
                  <c:v>3000000</c:v>
                </c:pt>
                <c:pt idx="6028">
                  <c:v>6800000</c:v>
                </c:pt>
                <c:pt idx="6029">
                  <c:v>834000</c:v>
                </c:pt>
                <c:pt idx="6030">
                  <c:v>585000</c:v>
                </c:pt>
                <c:pt idx="6031">
                  <c:v>370000</c:v>
                </c:pt>
                <c:pt idx="6032">
                  <c:v>3200000</c:v>
                </c:pt>
                <c:pt idx="6033">
                  <c:v>2310800</c:v>
                </c:pt>
                <c:pt idx="6034">
                  <c:v>5150000</c:v>
                </c:pt>
                <c:pt idx="6035">
                  <c:v>4800000</c:v>
                </c:pt>
                <c:pt idx="6036">
                  <c:v>1938000</c:v>
                </c:pt>
                <c:pt idx="6037">
                  <c:v>2959627</c:v>
                </c:pt>
                <c:pt idx="6038">
                  <c:v>3600000</c:v>
                </c:pt>
                <c:pt idx="6039">
                  <c:v>5150000</c:v>
                </c:pt>
                <c:pt idx="6040">
                  <c:v>800000</c:v>
                </c:pt>
                <c:pt idx="6041">
                  <c:v>5500000</c:v>
                </c:pt>
                <c:pt idx="6042">
                  <c:v>3150000</c:v>
                </c:pt>
                <c:pt idx="6043">
                  <c:v>3370000</c:v>
                </c:pt>
                <c:pt idx="6044">
                  <c:v>3357178</c:v>
                </c:pt>
                <c:pt idx="6045">
                  <c:v>2650000</c:v>
                </c:pt>
                <c:pt idx="6046">
                  <c:v>4000000</c:v>
                </c:pt>
                <c:pt idx="6047">
                  <c:v>6500000</c:v>
                </c:pt>
                <c:pt idx="6048">
                  <c:v>2000000</c:v>
                </c:pt>
                <c:pt idx="6049">
                  <c:v>1700000</c:v>
                </c:pt>
                <c:pt idx="6050">
                  <c:v>405000</c:v>
                </c:pt>
                <c:pt idx="6051">
                  <c:v>578333</c:v>
                </c:pt>
                <c:pt idx="6052">
                  <c:v>1200000</c:v>
                </c:pt>
                <c:pt idx="6053">
                  <c:v>636261</c:v>
                </c:pt>
                <c:pt idx="6054">
                  <c:v>1650000</c:v>
                </c:pt>
                <c:pt idx="6055">
                  <c:v>1200000</c:v>
                </c:pt>
                <c:pt idx="6056">
                  <c:v>650000</c:v>
                </c:pt>
                <c:pt idx="6057">
                  <c:v>770000</c:v>
                </c:pt>
                <c:pt idx="6058">
                  <c:v>710000</c:v>
                </c:pt>
                <c:pt idx="6059">
                  <c:v>1320000</c:v>
                </c:pt>
                <c:pt idx="6060">
                  <c:v>1400000</c:v>
                </c:pt>
                <c:pt idx="6061">
                  <c:v>3250000</c:v>
                </c:pt>
                <c:pt idx="6062">
                  <c:v>530000</c:v>
                </c:pt>
                <c:pt idx="6063">
                  <c:v>360000</c:v>
                </c:pt>
                <c:pt idx="6064">
                  <c:v>3100000</c:v>
                </c:pt>
                <c:pt idx="6065">
                  <c:v>7000000</c:v>
                </c:pt>
                <c:pt idx="6066">
                  <c:v>3600000</c:v>
                </c:pt>
                <c:pt idx="6067">
                  <c:v>5500000</c:v>
                </c:pt>
                <c:pt idx="6068">
                  <c:v>6500000</c:v>
                </c:pt>
                <c:pt idx="6069">
                  <c:v>675000</c:v>
                </c:pt>
                <c:pt idx="6070">
                  <c:v>970000</c:v>
                </c:pt>
                <c:pt idx="6071">
                  <c:v>1100000</c:v>
                </c:pt>
                <c:pt idx="6072">
                  <c:v>3100000</c:v>
                </c:pt>
                <c:pt idx="6073">
                  <c:v>3760000</c:v>
                </c:pt>
                <c:pt idx="6074">
                  <c:v>2300000</c:v>
                </c:pt>
                <c:pt idx="6075">
                  <c:v>6200000</c:v>
                </c:pt>
                <c:pt idx="6076">
                  <c:v>1208000</c:v>
                </c:pt>
                <c:pt idx="6077">
                  <c:v>350000</c:v>
                </c:pt>
                <c:pt idx="6078">
                  <c:v>500000</c:v>
                </c:pt>
                <c:pt idx="6079">
                  <c:v>2275000</c:v>
                </c:pt>
                <c:pt idx="6080">
                  <c:v>11670000</c:v>
                </c:pt>
                <c:pt idx="6081">
                  <c:v>350000</c:v>
                </c:pt>
                <c:pt idx="6082">
                  <c:v>300000</c:v>
                </c:pt>
                <c:pt idx="6083">
                  <c:v>6000000</c:v>
                </c:pt>
                <c:pt idx="6084">
                  <c:v>5500000</c:v>
                </c:pt>
                <c:pt idx="6085">
                  <c:v>2040000</c:v>
                </c:pt>
                <c:pt idx="6086">
                  <c:v>540000</c:v>
                </c:pt>
                <c:pt idx="6087">
                  <c:v>5200000</c:v>
                </c:pt>
                <c:pt idx="6088">
                  <c:v>2780000</c:v>
                </c:pt>
                <c:pt idx="6089">
                  <c:v>2700000</c:v>
                </c:pt>
                <c:pt idx="6090">
                  <c:v>4100000</c:v>
                </c:pt>
                <c:pt idx="6091">
                  <c:v>2000000</c:v>
                </c:pt>
                <c:pt idx="6092">
                  <c:v>2600000</c:v>
                </c:pt>
                <c:pt idx="6093">
                  <c:v>4100000</c:v>
                </c:pt>
                <c:pt idx="6094">
                  <c:v>440000</c:v>
                </c:pt>
                <c:pt idx="6095">
                  <c:v>748575</c:v>
                </c:pt>
                <c:pt idx="6096">
                  <c:v>500000</c:v>
                </c:pt>
                <c:pt idx="6097">
                  <c:v>450000</c:v>
                </c:pt>
                <c:pt idx="6098">
                  <c:v>270000</c:v>
                </c:pt>
                <c:pt idx="6099">
                  <c:v>1000000</c:v>
                </c:pt>
                <c:pt idx="6100">
                  <c:v>3300000</c:v>
                </c:pt>
                <c:pt idx="6101">
                  <c:v>3250000</c:v>
                </c:pt>
                <c:pt idx="6102">
                  <c:v>4900000</c:v>
                </c:pt>
                <c:pt idx="6103">
                  <c:v>300000</c:v>
                </c:pt>
                <c:pt idx="6104">
                  <c:v>2780000</c:v>
                </c:pt>
                <c:pt idx="6105">
                  <c:v>20000000</c:v>
                </c:pt>
                <c:pt idx="6106">
                  <c:v>300000</c:v>
                </c:pt>
                <c:pt idx="6107">
                  <c:v>2100000</c:v>
                </c:pt>
                <c:pt idx="6108">
                  <c:v>2800000</c:v>
                </c:pt>
                <c:pt idx="6109">
                  <c:v>1500000</c:v>
                </c:pt>
                <c:pt idx="6110">
                  <c:v>23000000</c:v>
                </c:pt>
                <c:pt idx="6111">
                  <c:v>15500000</c:v>
                </c:pt>
                <c:pt idx="6112">
                  <c:v>800000</c:v>
                </c:pt>
                <c:pt idx="6113">
                  <c:v>1950000</c:v>
                </c:pt>
                <c:pt idx="6114">
                  <c:v>4931760</c:v>
                </c:pt>
                <c:pt idx="6115">
                  <c:v>170000</c:v>
                </c:pt>
                <c:pt idx="6116">
                  <c:v>4500000</c:v>
                </c:pt>
                <c:pt idx="6117">
                  <c:v>1200000</c:v>
                </c:pt>
                <c:pt idx="6118">
                  <c:v>1700000</c:v>
                </c:pt>
                <c:pt idx="6119">
                  <c:v>500000</c:v>
                </c:pt>
                <c:pt idx="6120">
                  <c:v>250000</c:v>
                </c:pt>
                <c:pt idx="6121">
                  <c:v>3550000</c:v>
                </c:pt>
                <c:pt idx="6122">
                  <c:v>5530000</c:v>
                </c:pt>
                <c:pt idx="6123">
                  <c:v>523000</c:v>
                </c:pt>
                <c:pt idx="6124">
                  <c:v>10000000</c:v>
                </c:pt>
                <c:pt idx="6125">
                  <c:v>5500000</c:v>
                </c:pt>
                <c:pt idx="6126">
                  <c:v>16000000</c:v>
                </c:pt>
                <c:pt idx="6127">
                  <c:v>250000</c:v>
                </c:pt>
                <c:pt idx="6128">
                  <c:v>3300000</c:v>
                </c:pt>
                <c:pt idx="6129">
                  <c:v>5600000</c:v>
                </c:pt>
                <c:pt idx="6130">
                  <c:v>6800000</c:v>
                </c:pt>
                <c:pt idx="6131">
                  <c:v>1825000</c:v>
                </c:pt>
                <c:pt idx="6132">
                  <c:v>990000</c:v>
                </c:pt>
                <c:pt idx="6133">
                  <c:v>3600000</c:v>
                </c:pt>
                <c:pt idx="6134">
                  <c:v>1060000</c:v>
                </c:pt>
                <c:pt idx="6135">
                  <c:v>3300000</c:v>
                </c:pt>
                <c:pt idx="6136">
                  <c:v>1320000</c:v>
                </c:pt>
                <c:pt idx="6137">
                  <c:v>1400000</c:v>
                </c:pt>
                <c:pt idx="6138">
                  <c:v>2290000</c:v>
                </c:pt>
                <c:pt idx="6139">
                  <c:v>1180000</c:v>
                </c:pt>
                <c:pt idx="6140">
                  <c:v>1100000</c:v>
                </c:pt>
                <c:pt idx="6141">
                  <c:v>3025000</c:v>
                </c:pt>
                <c:pt idx="6142">
                  <c:v>1275000</c:v>
                </c:pt>
                <c:pt idx="6143">
                  <c:v>1092000</c:v>
                </c:pt>
                <c:pt idx="6144">
                  <c:v>1260000</c:v>
                </c:pt>
                <c:pt idx="6145">
                  <c:v>880000</c:v>
                </c:pt>
                <c:pt idx="6146">
                  <c:v>835000</c:v>
                </c:pt>
                <c:pt idx="6147">
                  <c:v>1070000</c:v>
                </c:pt>
                <c:pt idx="6148">
                  <c:v>2800000</c:v>
                </c:pt>
                <c:pt idx="6149">
                  <c:v>3000000</c:v>
                </c:pt>
                <c:pt idx="6150">
                  <c:v>840000</c:v>
                </c:pt>
                <c:pt idx="6151">
                  <c:v>2600000</c:v>
                </c:pt>
                <c:pt idx="6152">
                  <c:v>1300000</c:v>
                </c:pt>
                <c:pt idx="6153">
                  <c:v>6500000</c:v>
                </c:pt>
                <c:pt idx="6154">
                  <c:v>7000000</c:v>
                </c:pt>
                <c:pt idx="6155">
                  <c:v>1200000</c:v>
                </c:pt>
                <c:pt idx="6156">
                  <c:v>3000000</c:v>
                </c:pt>
                <c:pt idx="6157">
                  <c:v>9200000</c:v>
                </c:pt>
                <c:pt idx="6158">
                  <c:v>3000000</c:v>
                </c:pt>
                <c:pt idx="6159">
                  <c:v>1600000</c:v>
                </c:pt>
                <c:pt idx="6160">
                  <c:v>1600000</c:v>
                </c:pt>
                <c:pt idx="6161">
                  <c:v>24750000</c:v>
                </c:pt>
                <c:pt idx="6162">
                  <c:v>3000000</c:v>
                </c:pt>
                <c:pt idx="6163">
                  <c:v>350000</c:v>
                </c:pt>
                <c:pt idx="6164">
                  <c:v>220000</c:v>
                </c:pt>
                <c:pt idx="6165">
                  <c:v>3250000</c:v>
                </c:pt>
                <c:pt idx="6166">
                  <c:v>550000</c:v>
                </c:pt>
                <c:pt idx="6167">
                  <c:v>596000</c:v>
                </c:pt>
                <c:pt idx="6168">
                  <c:v>9500000</c:v>
                </c:pt>
                <c:pt idx="6169">
                  <c:v>5637500</c:v>
                </c:pt>
                <c:pt idx="6170">
                  <c:v>420000</c:v>
                </c:pt>
                <c:pt idx="6171">
                  <c:v>2300000</c:v>
                </c:pt>
                <c:pt idx="6172">
                  <c:v>950000</c:v>
                </c:pt>
                <c:pt idx="6173">
                  <c:v>950000</c:v>
                </c:pt>
                <c:pt idx="6174">
                  <c:v>3100000</c:v>
                </c:pt>
                <c:pt idx="6175">
                  <c:v>3850000</c:v>
                </c:pt>
                <c:pt idx="6176">
                  <c:v>4100000</c:v>
                </c:pt>
                <c:pt idx="6177">
                  <c:v>2750000</c:v>
                </c:pt>
                <c:pt idx="6178">
                  <c:v>2000000</c:v>
                </c:pt>
                <c:pt idx="6179">
                  <c:v>2100000</c:v>
                </c:pt>
                <c:pt idx="6180">
                  <c:v>2200000</c:v>
                </c:pt>
                <c:pt idx="6181">
                  <c:v>3700000</c:v>
                </c:pt>
                <c:pt idx="6182">
                  <c:v>750000</c:v>
                </c:pt>
                <c:pt idx="6183">
                  <c:v>570000</c:v>
                </c:pt>
                <c:pt idx="6184">
                  <c:v>335000</c:v>
                </c:pt>
                <c:pt idx="6185">
                  <c:v>4340000</c:v>
                </c:pt>
                <c:pt idx="6186">
                  <c:v>5200000</c:v>
                </c:pt>
                <c:pt idx="6187">
                  <c:v>80000</c:v>
                </c:pt>
                <c:pt idx="6188">
                  <c:v>300000</c:v>
                </c:pt>
                <c:pt idx="6189">
                  <c:v>2626000</c:v>
                </c:pt>
                <c:pt idx="6190">
                  <c:v>4000000</c:v>
                </c:pt>
                <c:pt idx="6191">
                  <c:v>4500000</c:v>
                </c:pt>
                <c:pt idx="6192">
                  <c:v>360000</c:v>
                </c:pt>
                <c:pt idx="6193">
                  <c:v>3130000</c:v>
                </c:pt>
                <c:pt idx="6194">
                  <c:v>2200000</c:v>
                </c:pt>
                <c:pt idx="6195">
                  <c:v>1800000</c:v>
                </c:pt>
                <c:pt idx="6196">
                  <c:v>2270000</c:v>
                </c:pt>
                <c:pt idx="6197">
                  <c:v>700000</c:v>
                </c:pt>
                <c:pt idx="6198">
                  <c:v>2400000</c:v>
                </c:pt>
                <c:pt idx="6199">
                  <c:v>2400000</c:v>
                </c:pt>
                <c:pt idx="6200">
                  <c:v>830000</c:v>
                </c:pt>
                <c:pt idx="6201">
                  <c:v>1600000</c:v>
                </c:pt>
                <c:pt idx="6202">
                  <c:v>5125000</c:v>
                </c:pt>
                <c:pt idx="6203">
                  <c:v>2060000</c:v>
                </c:pt>
                <c:pt idx="6204">
                  <c:v>1200000</c:v>
                </c:pt>
                <c:pt idx="6205">
                  <c:v>7000000</c:v>
                </c:pt>
                <c:pt idx="6206">
                  <c:v>350000</c:v>
                </c:pt>
                <c:pt idx="6207">
                  <c:v>1000000</c:v>
                </c:pt>
                <c:pt idx="6208">
                  <c:v>675000</c:v>
                </c:pt>
                <c:pt idx="6209">
                  <c:v>5500000</c:v>
                </c:pt>
                <c:pt idx="6210">
                  <c:v>2424000</c:v>
                </c:pt>
                <c:pt idx="6211">
                  <c:v>260000</c:v>
                </c:pt>
                <c:pt idx="6212">
                  <c:v>300000</c:v>
                </c:pt>
                <c:pt idx="6213">
                  <c:v>3100000</c:v>
                </c:pt>
                <c:pt idx="6214">
                  <c:v>2000000</c:v>
                </c:pt>
                <c:pt idx="6215">
                  <c:v>3600000</c:v>
                </c:pt>
                <c:pt idx="6216">
                  <c:v>600000</c:v>
                </c:pt>
                <c:pt idx="6217">
                  <c:v>525000</c:v>
                </c:pt>
                <c:pt idx="6218">
                  <c:v>300000</c:v>
                </c:pt>
                <c:pt idx="6219">
                  <c:v>3801100</c:v>
                </c:pt>
                <c:pt idx="6220">
                  <c:v>950000</c:v>
                </c:pt>
                <c:pt idx="6221">
                  <c:v>270000</c:v>
                </c:pt>
                <c:pt idx="6222">
                  <c:v>3400000</c:v>
                </c:pt>
                <c:pt idx="6223">
                  <c:v>2300000</c:v>
                </c:pt>
                <c:pt idx="6224">
                  <c:v>934000</c:v>
                </c:pt>
                <c:pt idx="6225">
                  <c:v>2600000</c:v>
                </c:pt>
                <c:pt idx="6226">
                  <c:v>2170000</c:v>
                </c:pt>
                <c:pt idx="6227">
                  <c:v>4200000</c:v>
                </c:pt>
                <c:pt idx="6228">
                  <c:v>4300000</c:v>
                </c:pt>
                <c:pt idx="6229">
                  <c:v>2200000</c:v>
                </c:pt>
                <c:pt idx="6230">
                  <c:v>2067100</c:v>
                </c:pt>
                <c:pt idx="6231">
                  <c:v>1000000</c:v>
                </c:pt>
                <c:pt idx="6232">
                  <c:v>5029900</c:v>
                </c:pt>
                <c:pt idx="6233">
                  <c:v>2200108</c:v>
                </c:pt>
                <c:pt idx="6234">
                  <c:v>6500000</c:v>
                </c:pt>
                <c:pt idx="6235">
                  <c:v>270000</c:v>
                </c:pt>
                <c:pt idx="6236">
                  <c:v>1600000</c:v>
                </c:pt>
                <c:pt idx="6237">
                  <c:v>1500000</c:v>
                </c:pt>
                <c:pt idx="6238">
                  <c:v>2600000</c:v>
                </c:pt>
                <c:pt idx="6239">
                  <c:v>7750000</c:v>
                </c:pt>
                <c:pt idx="6240">
                  <c:v>6500000</c:v>
                </c:pt>
                <c:pt idx="6241">
                  <c:v>7200000</c:v>
                </c:pt>
                <c:pt idx="6242">
                  <c:v>5000000</c:v>
                </c:pt>
                <c:pt idx="6243">
                  <c:v>7500000</c:v>
                </c:pt>
                <c:pt idx="6244">
                  <c:v>820000</c:v>
                </c:pt>
                <c:pt idx="6245">
                  <c:v>4300000</c:v>
                </c:pt>
                <c:pt idx="6246">
                  <c:v>1100000</c:v>
                </c:pt>
                <c:pt idx="6247">
                  <c:v>4100000</c:v>
                </c:pt>
                <c:pt idx="6248">
                  <c:v>1850000</c:v>
                </c:pt>
                <c:pt idx="6249">
                  <c:v>8000000</c:v>
                </c:pt>
                <c:pt idx="6250">
                  <c:v>325000</c:v>
                </c:pt>
                <c:pt idx="6251">
                  <c:v>1950000</c:v>
                </c:pt>
                <c:pt idx="6252">
                  <c:v>6450000</c:v>
                </c:pt>
                <c:pt idx="6253">
                  <c:v>7370000</c:v>
                </c:pt>
                <c:pt idx="6254">
                  <c:v>1100000</c:v>
                </c:pt>
                <c:pt idx="6255">
                  <c:v>440000</c:v>
                </c:pt>
                <c:pt idx="6256">
                  <c:v>5950000</c:v>
                </c:pt>
                <c:pt idx="6257">
                  <c:v>3492000</c:v>
                </c:pt>
                <c:pt idx="6258">
                  <c:v>7440000</c:v>
                </c:pt>
                <c:pt idx="6259">
                  <c:v>2262000</c:v>
                </c:pt>
                <c:pt idx="6260">
                  <c:v>1200000</c:v>
                </c:pt>
                <c:pt idx="6261">
                  <c:v>2424000</c:v>
                </c:pt>
                <c:pt idx="6262">
                  <c:v>350000</c:v>
                </c:pt>
                <c:pt idx="6263">
                  <c:v>1950000</c:v>
                </c:pt>
                <c:pt idx="6264">
                  <c:v>520000</c:v>
                </c:pt>
                <c:pt idx="6265">
                  <c:v>6700000</c:v>
                </c:pt>
                <c:pt idx="6266">
                  <c:v>270000</c:v>
                </c:pt>
                <c:pt idx="6267">
                  <c:v>6450000</c:v>
                </c:pt>
                <c:pt idx="6268">
                  <c:v>850000</c:v>
                </c:pt>
                <c:pt idx="6269">
                  <c:v>6000000</c:v>
                </c:pt>
                <c:pt idx="6270">
                  <c:v>1000000</c:v>
                </c:pt>
                <c:pt idx="6271">
                  <c:v>5350000</c:v>
                </c:pt>
                <c:pt idx="6272">
                  <c:v>7700000</c:v>
                </c:pt>
                <c:pt idx="6273">
                  <c:v>685000</c:v>
                </c:pt>
                <c:pt idx="6274">
                  <c:v>780000</c:v>
                </c:pt>
                <c:pt idx="6275">
                  <c:v>1900000</c:v>
                </c:pt>
                <c:pt idx="6276">
                  <c:v>697500</c:v>
                </c:pt>
                <c:pt idx="6277">
                  <c:v>6000000</c:v>
                </c:pt>
                <c:pt idx="6278">
                  <c:v>937500</c:v>
                </c:pt>
                <c:pt idx="6279">
                  <c:v>2300000</c:v>
                </c:pt>
                <c:pt idx="6280">
                  <c:v>2170000</c:v>
                </c:pt>
                <c:pt idx="6281">
                  <c:v>3000000</c:v>
                </c:pt>
                <c:pt idx="6282">
                  <c:v>4000000</c:v>
                </c:pt>
                <c:pt idx="6283">
                  <c:v>4300000</c:v>
                </c:pt>
                <c:pt idx="6284">
                  <c:v>3250000</c:v>
                </c:pt>
                <c:pt idx="6285">
                  <c:v>1550000</c:v>
                </c:pt>
                <c:pt idx="6286">
                  <c:v>200000</c:v>
                </c:pt>
                <c:pt idx="6287">
                  <c:v>2400000</c:v>
                </c:pt>
                <c:pt idx="6288">
                  <c:v>2500000</c:v>
                </c:pt>
                <c:pt idx="6289">
                  <c:v>2500000</c:v>
                </c:pt>
                <c:pt idx="6290">
                  <c:v>1450000</c:v>
                </c:pt>
                <c:pt idx="6291">
                  <c:v>1200000</c:v>
                </c:pt>
                <c:pt idx="6292">
                  <c:v>5500000</c:v>
                </c:pt>
                <c:pt idx="6293">
                  <c:v>3500000</c:v>
                </c:pt>
                <c:pt idx="6294">
                  <c:v>13000000</c:v>
                </c:pt>
                <c:pt idx="6295">
                  <c:v>3300000</c:v>
                </c:pt>
                <c:pt idx="6296">
                  <c:v>13000000</c:v>
                </c:pt>
                <c:pt idx="6297">
                  <c:v>5081989</c:v>
                </c:pt>
                <c:pt idx="6298">
                  <c:v>2411500</c:v>
                </c:pt>
                <c:pt idx="6299">
                  <c:v>2500000</c:v>
                </c:pt>
                <c:pt idx="6300">
                  <c:v>1850000</c:v>
                </c:pt>
                <c:pt idx="6301">
                  <c:v>941000</c:v>
                </c:pt>
                <c:pt idx="6302">
                  <c:v>1400000</c:v>
                </c:pt>
                <c:pt idx="6303">
                  <c:v>650000</c:v>
                </c:pt>
                <c:pt idx="6304">
                  <c:v>1950000</c:v>
                </c:pt>
                <c:pt idx="6305">
                  <c:v>1550000</c:v>
                </c:pt>
                <c:pt idx="6306">
                  <c:v>1950000</c:v>
                </c:pt>
                <c:pt idx="6307">
                  <c:v>155000</c:v>
                </c:pt>
                <c:pt idx="6308">
                  <c:v>840000</c:v>
                </c:pt>
                <c:pt idx="6309">
                  <c:v>400000</c:v>
                </c:pt>
                <c:pt idx="6310">
                  <c:v>3100000</c:v>
                </c:pt>
                <c:pt idx="6311">
                  <c:v>2360000</c:v>
                </c:pt>
                <c:pt idx="6312">
                  <c:v>295000</c:v>
                </c:pt>
                <c:pt idx="6313">
                  <c:v>2000000</c:v>
                </c:pt>
                <c:pt idx="6314">
                  <c:v>3300000</c:v>
                </c:pt>
                <c:pt idx="6315">
                  <c:v>400000</c:v>
                </c:pt>
                <c:pt idx="6316">
                  <c:v>400000</c:v>
                </c:pt>
                <c:pt idx="6317">
                  <c:v>950000</c:v>
                </c:pt>
                <c:pt idx="6318">
                  <c:v>1300000</c:v>
                </c:pt>
                <c:pt idx="6319">
                  <c:v>1300000</c:v>
                </c:pt>
                <c:pt idx="6320">
                  <c:v>1300000</c:v>
                </c:pt>
                <c:pt idx="6321">
                  <c:v>1300000</c:v>
                </c:pt>
                <c:pt idx="6322">
                  <c:v>1300000</c:v>
                </c:pt>
                <c:pt idx="6323">
                  <c:v>523000</c:v>
                </c:pt>
                <c:pt idx="6324">
                  <c:v>600000</c:v>
                </c:pt>
                <c:pt idx="6325">
                  <c:v>6400000</c:v>
                </c:pt>
                <c:pt idx="6326">
                  <c:v>7000000</c:v>
                </c:pt>
                <c:pt idx="6327">
                  <c:v>9800000</c:v>
                </c:pt>
                <c:pt idx="6328">
                  <c:v>2850000</c:v>
                </c:pt>
                <c:pt idx="6329">
                  <c:v>5000000</c:v>
                </c:pt>
                <c:pt idx="6330">
                  <c:v>600000</c:v>
                </c:pt>
                <c:pt idx="6331">
                  <c:v>135000</c:v>
                </c:pt>
                <c:pt idx="6332">
                  <c:v>130000</c:v>
                </c:pt>
                <c:pt idx="6333">
                  <c:v>1396000</c:v>
                </c:pt>
                <c:pt idx="6334">
                  <c:v>2650000</c:v>
                </c:pt>
                <c:pt idx="6335">
                  <c:v>8500000</c:v>
                </c:pt>
                <c:pt idx="6336">
                  <c:v>4050000</c:v>
                </c:pt>
                <c:pt idx="6337">
                  <c:v>934000</c:v>
                </c:pt>
                <c:pt idx="6338">
                  <c:v>2300000</c:v>
                </c:pt>
                <c:pt idx="6339">
                  <c:v>2185206</c:v>
                </c:pt>
                <c:pt idx="6340">
                  <c:v>3700000</c:v>
                </c:pt>
                <c:pt idx="6341">
                  <c:v>1995420</c:v>
                </c:pt>
                <c:pt idx="6342">
                  <c:v>1300000</c:v>
                </c:pt>
                <c:pt idx="6343">
                  <c:v>650000</c:v>
                </c:pt>
                <c:pt idx="6344">
                  <c:v>5000000</c:v>
                </c:pt>
                <c:pt idx="6345">
                  <c:v>370000</c:v>
                </c:pt>
                <c:pt idx="6346">
                  <c:v>1250000</c:v>
                </c:pt>
                <c:pt idx="6347">
                  <c:v>100000</c:v>
                </c:pt>
                <c:pt idx="6348">
                  <c:v>2000000</c:v>
                </c:pt>
                <c:pt idx="6349">
                  <c:v>675000</c:v>
                </c:pt>
                <c:pt idx="6350">
                  <c:v>2000000</c:v>
                </c:pt>
                <c:pt idx="6351">
                  <c:v>9000000</c:v>
                </c:pt>
                <c:pt idx="6352">
                  <c:v>850000</c:v>
                </c:pt>
                <c:pt idx="6353">
                  <c:v>325000</c:v>
                </c:pt>
                <c:pt idx="6354">
                  <c:v>22480000</c:v>
                </c:pt>
                <c:pt idx="6355">
                  <c:v>675000</c:v>
                </c:pt>
                <c:pt idx="6356">
                  <c:v>3000000</c:v>
                </c:pt>
                <c:pt idx="6357">
                  <c:v>700000</c:v>
                </c:pt>
                <c:pt idx="6358">
                  <c:v>600000</c:v>
                </c:pt>
                <c:pt idx="6359">
                  <c:v>520000</c:v>
                </c:pt>
                <c:pt idx="6360">
                  <c:v>5800000</c:v>
                </c:pt>
                <c:pt idx="6361">
                  <c:v>5455000</c:v>
                </c:pt>
                <c:pt idx="6362">
                  <c:v>6750000</c:v>
                </c:pt>
                <c:pt idx="6363">
                  <c:v>6288000</c:v>
                </c:pt>
                <c:pt idx="6364">
                  <c:v>375000</c:v>
                </c:pt>
                <c:pt idx="6365">
                  <c:v>800000</c:v>
                </c:pt>
                <c:pt idx="6366">
                  <c:v>5400000</c:v>
                </c:pt>
                <c:pt idx="6367">
                  <c:v>6250000</c:v>
                </c:pt>
                <c:pt idx="6368">
                  <c:v>600000</c:v>
                </c:pt>
                <c:pt idx="6369">
                  <c:v>2300000</c:v>
                </c:pt>
                <c:pt idx="6370">
                  <c:v>700000</c:v>
                </c:pt>
                <c:pt idx="6371">
                  <c:v>1013000</c:v>
                </c:pt>
                <c:pt idx="6372">
                  <c:v>2083000</c:v>
                </c:pt>
                <c:pt idx="6373">
                  <c:v>2000000</c:v>
                </c:pt>
                <c:pt idx="6374">
                  <c:v>5950000</c:v>
                </c:pt>
                <c:pt idx="6375">
                  <c:v>3000000</c:v>
                </c:pt>
                <c:pt idx="6376">
                  <c:v>300000</c:v>
                </c:pt>
                <c:pt idx="6377">
                  <c:v>300000</c:v>
                </c:pt>
                <c:pt idx="6378">
                  <c:v>946000</c:v>
                </c:pt>
                <c:pt idx="6379">
                  <c:v>1600000</c:v>
                </c:pt>
                <c:pt idx="6380">
                  <c:v>4000000</c:v>
                </c:pt>
                <c:pt idx="6381">
                  <c:v>4500000</c:v>
                </c:pt>
                <c:pt idx="6382">
                  <c:v>1650000</c:v>
                </c:pt>
                <c:pt idx="6383">
                  <c:v>2255000</c:v>
                </c:pt>
                <c:pt idx="6384">
                  <c:v>14500000</c:v>
                </c:pt>
                <c:pt idx="6385">
                  <c:v>5000000</c:v>
                </c:pt>
                <c:pt idx="6386">
                  <c:v>1000000</c:v>
                </c:pt>
                <c:pt idx="6387">
                  <c:v>850000</c:v>
                </c:pt>
                <c:pt idx="6388">
                  <c:v>6322000</c:v>
                </c:pt>
                <c:pt idx="6389">
                  <c:v>9200000</c:v>
                </c:pt>
                <c:pt idx="6390">
                  <c:v>650000</c:v>
                </c:pt>
                <c:pt idx="6391">
                  <c:v>900000</c:v>
                </c:pt>
                <c:pt idx="6392">
                  <c:v>4800000</c:v>
                </c:pt>
                <c:pt idx="6393">
                  <c:v>1200000</c:v>
                </c:pt>
                <c:pt idx="6394">
                  <c:v>1200000</c:v>
                </c:pt>
                <c:pt idx="6395">
                  <c:v>1588000</c:v>
                </c:pt>
                <c:pt idx="6396">
                  <c:v>835000</c:v>
                </c:pt>
                <c:pt idx="6397">
                  <c:v>800000</c:v>
                </c:pt>
                <c:pt idx="6398">
                  <c:v>700000</c:v>
                </c:pt>
                <c:pt idx="6399">
                  <c:v>375000</c:v>
                </c:pt>
                <c:pt idx="6400">
                  <c:v>36000</c:v>
                </c:pt>
                <c:pt idx="6401">
                  <c:v>2850000</c:v>
                </c:pt>
                <c:pt idx="6402">
                  <c:v>2850000</c:v>
                </c:pt>
                <c:pt idx="6403">
                  <c:v>950000</c:v>
                </c:pt>
                <c:pt idx="6404">
                  <c:v>2907960</c:v>
                </c:pt>
                <c:pt idx="6405">
                  <c:v>2500000</c:v>
                </c:pt>
                <c:pt idx="6406">
                  <c:v>6200000</c:v>
                </c:pt>
                <c:pt idx="6407">
                  <c:v>450000</c:v>
                </c:pt>
                <c:pt idx="6408">
                  <c:v>14000000</c:v>
                </c:pt>
                <c:pt idx="6409">
                  <c:v>14762500</c:v>
                </c:pt>
                <c:pt idx="6410">
                  <c:v>12000000</c:v>
                </c:pt>
                <c:pt idx="6411">
                  <c:v>365000</c:v>
                </c:pt>
                <c:pt idx="6412">
                  <c:v>3372000</c:v>
                </c:pt>
                <c:pt idx="6413">
                  <c:v>12075000</c:v>
                </c:pt>
                <c:pt idx="6414">
                  <c:v>22800000</c:v>
                </c:pt>
                <c:pt idx="6415">
                  <c:v>550000</c:v>
                </c:pt>
                <c:pt idx="6416">
                  <c:v>2600000</c:v>
                </c:pt>
                <c:pt idx="6417">
                  <c:v>500000</c:v>
                </c:pt>
                <c:pt idx="6418">
                  <c:v>700000</c:v>
                </c:pt>
                <c:pt idx="6419">
                  <c:v>800000</c:v>
                </c:pt>
                <c:pt idx="6420">
                  <c:v>113000</c:v>
                </c:pt>
                <c:pt idx="6421">
                  <c:v>4150000</c:v>
                </c:pt>
                <c:pt idx="6422">
                  <c:v>2000000</c:v>
                </c:pt>
                <c:pt idx="6423">
                  <c:v>2870000</c:v>
                </c:pt>
                <c:pt idx="6424">
                  <c:v>1900000</c:v>
                </c:pt>
                <c:pt idx="6425">
                  <c:v>1650000</c:v>
                </c:pt>
                <c:pt idx="6426">
                  <c:v>7500000</c:v>
                </c:pt>
                <c:pt idx="6427">
                  <c:v>3500000</c:v>
                </c:pt>
                <c:pt idx="6428">
                  <c:v>1750000</c:v>
                </c:pt>
                <c:pt idx="6429">
                  <c:v>850000</c:v>
                </c:pt>
                <c:pt idx="6430">
                  <c:v>2732000</c:v>
                </c:pt>
                <c:pt idx="6431">
                  <c:v>3980000</c:v>
                </c:pt>
                <c:pt idx="6432">
                  <c:v>435000</c:v>
                </c:pt>
                <c:pt idx="6433">
                  <c:v>4800000</c:v>
                </c:pt>
                <c:pt idx="6434">
                  <c:v>850000</c:v>
                </c:pt>
                <c:pt idx="6435">
                  <c:v>1100000</c:v>
                </c:pt>
                <c:pt idx="6436">
                  <c:v>7500000</c:v>
                </c:pt>
                <c:pt idx="6437">
                  <c:v>2300000</c:v>
                </c:pt>
                <c:pt idx="6438">
                  <c:v>2200000</c:v>
                </c:pt>
                <c:pt idx="6439">
                  <c:v>2530000</c:v>
                </c:pt>
                <c:pt idx="6440">
                  <c:v>1600000</c:v>
                </c:pt>
                <c:pt idx="6441">
                  <c:v>670000</c:v>
                </c:pt>
                <c:pt idx="6442">
                  <c:v>2700000</c:v>
                </c:pt>
                <c:pt idx="6443">
                  <c:v>1375000</c:v>
                </c:pt>
                <c:pt idx="6444">
                  <c:v>11000000</c:v>
                </c:pt>
                <c:pt idx="6445">
                  <c:v>800000</c:v>
                </c:pt>
                <c:pt idx="6446">
                  <c:v>700000</c:v>
                </c:pt>
                <c:pt idx="6447">
                  <c:v>1960000</c:v>
                </c:pt>
                <c:pt idx="6448">
                  <c:v>1855000</c:v>
                </c:pt>
                <c:pt idx="6449">
                  <c:v>2700000</c:v>
                </c:pt>
                <c:pt idx="6450">
                  <c:v>295000</c:v>
                </c:pt>
                <c:pt idx="6451">
                  <c:v>222000</c:v>
                </c:pt>
                <c:pt idx="6452">
                  <c:v>675000</c:v>
                </c:pt>
                <c:pt idx="6453">
                  <c:v>2870000</c:v>
                </c:pt>
                <c:pt idx="6454">
                  <c:v>4725000</c:v>
                </c:pt>
                <c:pt idx="6455">
                  <c:v>3000000</c:v>
                </c:pt>
                <c:pt idx="6456">
                  <c:v>1975000</c:v>
                </c:pt>
                <c:pt idx="6457">
                  <c:v>1355000</c:v>
                </c:pt>
                <c:pt idx="6458">
                  <c:v>750000</c:v>
                </c:pt>
                <c:pt idx="6459">
                  <c:v>3650000</c:v>
                </c:pt>
                <c:pt idx="6460">
                  <c:v>3000000</c:v>
                </c:pt>
                <c:pt idx="6461">
                  <c:v>1100000</c:v>
                </c:pt>
                <c:pt idx="6462">
                  <c:v>2019000</c:v>
                </c:pt>
                <c:pt idx="6463">
                  <c:v>950000</c:v>
                </c:pt>
                <c:pt idx="6464">
                  <c:v>700000</c:v>
                </c:pt>
                <c:pt idx="6465">
                  <c:v>4650000</c:v>
                </c:pt>
                <c:pt idx="6466">
                  <c:v>3850000</c:v>
                </c:pt>
                <c:pt idx="6467">
                  <c:v>3250000</c:v>
                </c:pt>
                <c:pt idx="6468">
                  <c:v>400000</c:v>
                </c:pt>
                <c:pt idx="6469">
                  <c:v>1139000</c:v>
                </c:pt>
                <c:pt idx="6470">
                  <c:v>680400</c:v>
                </c:pt>
                <c:pt idx="6471">
                  <c:v>2790000</c:v>
                </c:pt>
                <c:pt idx="6472">
                  <c:v>2200000</c:v>
                </c:pt>
                <c:pt idx="6473">
                  <c:v>10096000</c:v>
                </c:pt>
                <c:pt idx="6474">
                  <c:v>2622000</c:v>
                </c:pt>
                <c:pt idx="6475">
                  <c:v>2750000</c:v>
                </c:pt>
                <c:pt idx="6476">
                  <c:v>5900000</c:v>
                </c:pt>
                <c:pt idx="6477">
                  <c:v>2960000</c:v>
                </c:pt>
                <c:pt idx="6478">
                  <c:v>1760000</c:v>
                </c:pt>
                <c:pt idx="6479">
                  <c:v>2530000</c:v>
                </c:pt>
                <c:pt idx="6480">
                  <c:v>300000</c:v>
                </c:pt>
                <c:pt idx="6481">
                  <c:v>300000</c:v>
                </c:pt>
                <c:pt idx="6482">
                  <c:v>2429000</c:v>
                </c:pt>
                <c:pt idx="6483">
                  <c:v>2000000</c:v>
                </c:pt>
                <c:pt idx="6484">
                  <c:v>2500000</c:v>
                </c:pt>
                <c:pt idx="6485">
                  <c:v>10500000</c:v>
                </c:pt>
                <c:pt idx="6486">
                  <c:v>1300000</c:v>
                </c:pt>
                <c:pt idx="6487">
                  <c:v>1640000</c:v>
                </c:pt>
                <c:pt idx="6488">
                  <c:v>11800000</c:v>
                </c:pt>
                <c:pt idx="6489">
                  <c:v>1350000</c:v>
                </c:pt>
                <c:pt idx="6490">
                  <c:v>2400000</c:v>
                </c:pt>
                <c:pt idx="6491">
                  <c:v>4725000</c:v>
                </c:pt>
                <c:pt idx="6492">
                  <c:v>3500000</c:v>
                </c:pt>
                <c:pt idx="6493">
                  <c:v>1767000</c:v>
                </c:pt>
                <c:pt idx="6494">
                  <c:v>1300000</c:v>
                </c:pt>
                <c:pt idx="6495">
                  <c:v>1518000</c:v>
                </c:pt>
                <c:pt idx="6496">
                  <c:v>170000</c:v>
                </c:pt>
                <c:pt idx="6497">
                  <c:v>900000</c:v>
                </c:pt>
                <c:pt idx="6498">
                  <c:v>1100000</c:v>
                </c:pt>
                <c:pt idx="6499">
                  <c:v>400000</c:v>
                </c:pt>
                <c:pt idx="6500">
                  <c:v>264000</c:v>
                </c:pt>
                <c:pt idx="6501">
                  <c:v>3150000</c:v>
                </c:pt>
                <c:pt idx="6502">
                  <c:v>2500000</c:v>
                </c:pt>
                <c:pt idx="6503">
                  <c:v>3150000</c:v>
                </c:pt>
                <c:pt idx="6504">
                  <c:v>2700000</c:v>
                </c:pt>
                <c:pt idx="6505">
                  <c:v>2900000</c:v>
                </c:pt>
                <c:pt idx="6506">
                  <c:v>4473000</c:v>
                </c:pt>
                <c:pt idx="6507">
                  <c:v>4080000</c:v>
                </c:pt>
                <c:pt idx="6508">
                  <c:v>3700000</c:v>
                </c:pt>
                <c:pt idx="6509">
                  <c:v>2500000</c:v>
                </c:pt>
                <c:pt idx="6510">
                  <c:v>14342000</c:v>
                </c:pt>
                <c:pt idx="6511">
                  <c:v>3906000</c:v>
                </c:pt>
                <c:pt idx="6512">
                  <c:v>3500000</c:v>
                </c:pt>
                <c:pt idx="6513">
                  <c:v>298000</c:v>
                </c:pt>
                <c:pt idx="6514">
                  <c:v>1750000</c:v>
                </c:pt>
                <c:pt idx="6515">
                  <c:v>3000000</c:v>
                </c:pt>
                <c:pt idx="6516">
                  <c:v>1933811</c:v>
                </c:pt>
                <c:pt idx="6517">
                  <c:v>1968419</c:v>
                </c:pt>
                <c:pt idx="6518">
                  <c:v>2379000</c:v>
                </c:pt>
                <c:pt idx="6519">
                  <c:v>650000</c:v>
                </c:pt>
                <c:pt idx="6520">
                  <c:v>660000</c:v>
                </c:pt>
                <c:pt idx="6521">
                  <c:v>5740000</c:v>
                </c:pt>
                <c:pt idx="6522">
                  <c:v>5200000</c:v>
                </c:pt>
                <c:pt idx="6523">
                  <c:v>525000</c:v>
                </c:pt>
                <c:pt idx="6524">
                  <c:v>1600000</c:v>
                </c:pt>
                <c:pt idx="6525">
                  <c:v>528000</c:v>
                </c:pt>
                <c:pt idx="6526">
                  <c:v>493329</c:v>
                </c:pt>
                <c:pt idx="6527">
                  <c:v>5250000</c:v>
                </c:pt>
                <c:pt idx="6528">
                  <c:v>4150000</c:v>
                </c:pt>
                <c:pt idx="6529">
                  <c:v>2350000</c:v>
                </c:pt>
                <c:pt idx="6530">
                  <c:v>10000000</c:v>
                </c:pt>
                <c:pt idx="6531">
                  <c:v>582000</c:v>
                </c:pt>
                <c:pt idx="6532">
                  <c:v>6300000</c:v>
                </c:pt>
                <c:pt idx="6533">
                  <c:v>675000</c:v>
                </c:pt>
                <c:pt idx="6534">
                  <c:v>2000000</c:v>
                </c:pt>
                <c:pt idx="6535">
                  <c:v>600000</c:v>
                </c:pt>
                <c:pt idx="6536">
                  <c:v>2000000</c:v>
                </c:pt>
                <c:pt idx="6537">
                  <c:v>1850000</c:v>
                </c:pt>
                <c:pt idx="6538">
                  <c:v>3700000</c:v>
                </c:pt>
                <c:pt idx="6539">
                  <c:v>3300000</c:v>
                </c:pt>
                <c:pt idx="6540">
                  <c:v>1600000</c:v>
                </c:pt>
                <c:pt idx="6541">
                  <c:v>2170000</c:v>
                </c:pt>
                <c:pt idx="6542">
                  <c:v>2170000</c:v>
                </c:pt>
                <c:pt idx="6543">
                  <c:v>934000</c:v>
                </c:pt>
                <c:pt idx="6544">
                  <c:v>2185206</c:v>
                </c:pt>
                <c:pt idx="6545">
                  <c:v>1995420</c:v>
                </c:pt>
                <c:pt idx="6546">
                  <c:v>2174500</c:v>
                </c:pt>
                <c:pt idx="6547">
                  <c:v>4370000</c:v>
                </c:pt>
                <c:pt idx="6548">
                  <c:v>1950000</c:v>
                </c:pt>
                <c:pt idx="6549">
                  <c:v>5000000</c:v>
                </c:pt>
                <c:pt idx="6550">
                  <c:v>3150000</c:v>
                </c:pt>
                <c:pt idx="6551">
                  <c:v>7000000</c:v>
                </c:pt>
                <c:pt idx="6552">
                  <c:v>1250000</c:v>
                </c:pt>
                <c:pt idx="6553">
                  <c:v>3000000</c:v>
                </c:pt>
                <c:pt idx="6554">
                  <c:v>16500000</c:v>
                </c:pt>
                <c:pt idx="6555">
                  <c:v>400000</c:v>
                </c:pt>
                <c:pt idx="6556">
                  <c:v>2154000</c:v>
                </c:pt>
                <c:pt idx="6557">
                  <c:v>2350000</c:v>
                </c:pt>
                <c:pt idx="6558">
                  <c:v>2400000</c:v>
                </c:pt>
                <c:pt idx="6559">
                  <c:v>2700000</c:v>
                </c:pt>
                <c:pt idx="6560">
                  <c:v>3000000</c:v>
                </c:pt>
                <c:pt idx="6561">
                  <c:v>865000</c:v>
                </c:pt>
                <c:pt idx="6562">
                  <c:v>5625000</c:v>
                </c:pt>
                <c:pt idx="6563">
                  <c:v>960000</c:v>
                </c:pt>
                <c:pt idx="6564">
                  <c:v>300000</c:v>
                </c:pt>
                <c:pt idx="6565">
                  <c:v>5400000</c:v>
                </c:pt>
                <c:pt idx="6566">
                  <c:v>1900000</c:v>
                </c:pt>
                <c:pt idx="6567">
                  <c:v>210000</c:v>
                </c:pt>
                <c:pt idx="6568">
                  <c:v>2354533</c:v>
                </c:pt>
                <c:pt idx="6569">
                  <c:v>2585000</c:v>
                </c:pt>
                <c:pt idx="6570">
                  <c:v>450000</c:v>
                </c:pt>
                <c:pt idx="6571">
                  <c:v>1350000</c:v>
                </c:pt>
                <c:pt idx="6572">
                  <c:v>5400000</c:v>
                </c:pt>
                <c:pt idx="6573">
                  <c:v>5076833</c:v>
                </c:pt>
                <c:pt idx="6574">
                  <c:v>2550000</c:v>
                </c:pt>
                <c:pt idx="6575">
                  <c:v>18000000</c:v>
                </c:pt>
                <c:pt idx="6576">
                  <c:v>6400000</c:v>
                </c:pt>
                <c:pt idx="6577">
                  <c:v>7000000</c:v>
                </c:pt>
                <c:pt idx="6578">
                  <c:v>3200000</c:v>
                </c:pt>
                <c:pt idx="6579">
                  <c:v>7000000</c:v>
                </c:pt>
                <c:pt idx="6580">
                  <c:v>3300000</c:v>
                </c:pt>
                <c:pt idx="6581">
                  <c:v>12500000</c:v>
                </c:pt>
                <c:pt idx="6582">
                  <c:v>8600000</c:v>
                </c:pt>
                <c:pt idx="6583">
                  <c:v>3610000</c:v>
                </c:pt>
                <c:pt idx="6584">
                  <c:v>5800000</c:v>
                </c:pt>
                <c:pt idx="6585">
                  <c:v>3600000</c:v>
                </c:pt>
                <c:pt idx="6586">
                  <c:v>500000</c:v>
                </c:pt>
                <c:pt idx="6587">
                  <c:v>5100000</c:v>
                </c:pt>
                <c:pt idx="6588">
                  <c:v>1550000</c:v>
                </c:pt>
                <c:pt idx="6589">
                  <c:v>22000000</c:v>
                </c:pt>
                <c:pt idx="6590">
                  <c:v>3200000</c:v>
                </c:pt>
                <c:pt idx="6591">
                  <c:v>2400000</c:v>
                </c:pt>
                <c:pt idx="6592">
                  <c:v>980000</c:v>
                </c:pt>
                <c:pt idx="6593">
                  <c:v>4300000</c:v>
                </c:pt>
                <c:pt idx="6594">
                  <c:v>17000000</c:v>
                </c:pt>
                <c:pt idx="6595">
                  <c:v>8500000</c:v>
                </c:pt>
                <c:pt idx="6596">
                  <c:v>9000000</c:v>
                </c:pt>
                <c:pt idx="6597">
                  <c:v>2400000</c:v>
                </c:pt>
                <c:pt idx="6598">
                  <c:v>2700000</c:v>
                </c:pt>
                <c:pt idx="6599">
                  <c:v>8750000</c:v>
                </c:pt>
                <c:pt idx="6600">
                  <c:v>5100000</c:v>
                </c:pt>
                <c:pt idx="6601">
                  <c:v>7000000</c:v>
                </c:pt>
                <c:pt idx="6602">
                  <c:v>701000</c:v>
                </c:pt>
                <c:pt idx="6603">
                  <c:v>967000</c:v>
                </c:pt>
                <c:pt idx="6604">
                  <c:v>2360000</c:v>
                </c:pt>
                <c:pt idx="6605">
                  <c:v>3397000</c:v>
                </c:pt>
                <c:pt idx="6606">
                  <c:v>14500000</c:v>
                </c:pt>
                <c:pt idx="6607">
                  <c:v>10500000</c:v>
                </c:pt>
                <c:pt idx="6608">
                  <c:v>950000</c:v>
                </c:pt>
                <c:pt idx="6609">
                  <c:v>2550000</c:v>
                </c:pt>
                <c:pt idx="6610">
                  <c:v>3000000</c:v>
                </c:pt>
                <c:pt idx="6611">
                  <c:v>2020000</c:v>
                </c:pt>
                <c:pt idx="6612">
                  <c:v>5026307</c:v>
                </c:pt>
                <c:pt idx="6613">
                  <c:v>2500000</c:v>
                </c:pt>
                <c:pt idx="6614">
                  <c:v>2800000</c:v>
                </c:pt>
                <c:pt idx="6615">
                  <c:v>2800000</c:v>
                </c:pt>
                <c:pt idx="6616">
                  <c:v>27000000</c:v>
                </c:pt>
                <c:pt idx="6617">
                  <c:v>3100000</c:v>
                </c:pt>
                <c:pt idx="6618">
                  <c:v>4100000</c:v>
                </c:pt>
                <c:pt idx="6619">
                  <c:v>208000</c:v>
                </c:pt>
                <c:pt idx="6620">
                  <c:v>290000</c:v>
                </c:pt>
                <c:pt idx="6621">
                  <c:v>430000</c:v>
                </c:pt>
                <c:pt idx="6622">
                  <c:v>370000</c:v>
                </c:pt>
                <c:pt idx="6623">
                  <c:v>1500000</c:v>
                </c:pt>
                <c:pt idx="6624">
                  <c:v>3250000</c:v>
                </c:pt>
                <c:pt idx="6625">
                  <c:v>2000000</c:v>
                </c:pt>
                <c:pt idx="6626">
                  <c:v>170000</c:v>
                </c:pt>
                <c:pt idx="6627">
                  <c:v>1000000</c:v>
                </c:pt>
                <c:pt idx="6628">
                  <c:v>1200000</c:v>
                </c:pt>
                <c:pt idx="6629">
                  <c:v>1900000</c:v>
                </c:pt>
                <c:pt idx="6630">
                  <c:v>800000</c:v>
                </c:pt>
                <c:pt idx="6631">
                  <c:v>9750000</c:v>
                </c:pt>
                <c:pt idx="6632">
                  <c:v>1100000</c:v>
                </c:pt>
                <c:pt idx="6633">
                  <c:v>6386817</c:v>
                </c:pt>
                <c:pt idx="6634">
                  <c:v>2200000</c:v>
                </c:pt>
                <c:pt idx="6635">
                  <c:v>2500000</c:v>
                </c:pt>
                <c:pt idx="6636">
                  <c:v>1320000</c:v>
                </c:pt>
                <c:pt idx="6637">
                  <c:v>2700000</c:v>
                </c:pt>
                <c:pt idx="6638">
                  <c:v>2500000</c:v>
                </c:pt>
                <c:pt idx="6639">
                  <c:v>3500000</c:v>
                </c:pt>
                <c:pt idx="6640">
                  <c:v>800000</c:v>
                </c:pt>
                <c:pt idx="6641">
                  <c:v>3250000</c:v>
                </c:pt>
                <c:pt idx="6642">
                  <c:v>1500000</c:v>
                </c:pt>
                <c:pt idx="6643">
                  <c:v>1650000</c:v>
                </c:pt>
                <c:pt idx="6644">
                  <c:v>1050000</c:v>
                </c:pt>
                <c:pt idx="6645">
                  <c:v>675000</c:v>
                </c:pt>
                <c:pt idx="6646">
                  <c:v>4500000</c:v>
                </c:pt>
                <c:pt idx="6647">
                  <c:v>630000</c:v>
                </c:pt>
                <c:pt idx="6648">
                  <c:v>10000000</c:v>
                </c:pt>
                <c:pt idx="6649">
                  <c:v>3100000</c:v>
                </c:pt>
                <c:pt idx="6650">
                  <c:v>9000000</c:v>
                </c:pt>
                <c:pt idx="6651">
                  <c:v>378000</c:v>
                </c:pt>
                <c:pt idx="6652">
                  <c:v>2180000</c:v>
                </c:pt>
                <c:pt idx="6653">
                  <c:v>968500</c:v>
                </c:pt>
                <c:pt idx="6654">
                  <c:v>3550000</c:v>
                </c:pt>
                <c:pt idx="6655">
                  <c:v>2500000</c:v>
                </c:pt>
                <c:pt idx="6656">
                  <c:v>360000</c:v>
                </c:pt>
                <c:pt idx="6657">
                  <c:v>1272000</c:v>
                </c:pt>
                <c:pt idx="6658">
                  <c:v>1375000</c:v>
                </c:pt>
                <c:pt idx="6659">
                  <c:v>1500000</c:v>
                </c:pt>
                <c:pt idx="6660">
                  <c:v>2500000</c:v>
                </c:pt>
                <c:pt idx="6661">
                  <c:v>1500000</c:v>
                </c:pt>
                <c:pt idx="6662">
                  <c:v>2023500</c:v>
                </c:pt>
                <c:pt idx="6663">
                  <c:v>1250000</c:v>
                </c:pt>
                <c:pt idx="6664">
                  <c:v>790000</c:v>
                </c:pt>
                <c:pt idx="6665">
                  <c:v>1350000</c:v>
                </c:pt>
                <c:pt idx="6666">
                  <c:v>2170000</c:v>
                </c:pt>
                <c:pt idx="6667">
                  <c:v>1138987</c:v>
                </c:pt>
                <c:pt idx="6668">
                  <c:v>1600000</c:v>
                </c:pt>
                <c:pt idx="6669">
                  <c:v>2120000</c:v>
                </c:pt>
                <c:pt idx="6670">
                  <c:v>800000</c:v>
                </c:pt>
                <c:pt idx="6671">
                  <c:v>75000</c:v>
                </c:pt>
                <c:pt idx="6672">
                  <c:v>2000000</c:v>
                </c:pt>
                <c:pt idx="6673">
                  <c:v>2520000</c:v>
                </c:pt>
                <c:pt idx="6674">
                  <c:v>1260000</c:v>
                </c:pt>
                <c:pt idx="6675">
                  <c:v>4000000</c:v>
                </c:pt>
                <c:pt idx="6676">
                  <c:v>2850000</c:v>
                </c:pt>
                <c:pt idx="6677">
                  <c:v>2700000</c:v>
                </c:pt>
                <c:pt idx="6678">
                  <c:v>2400000</c:v>
                </c:pt>
                <c:pt idx="6679">
                  <c:v>2161924</c:v>
                </c:pt>
                <c:pt idx="6680">
                  <c:v>3100000</c:v>
                </c:pt>
                <c:pt idx="6681">
                  <c:v>800000</c:v>
                </c:pt>
                <c:pt idx="6682">
                  <c:v>3350000</c:v>
                </c:pt>
                <c:pt idx="6683">
                  <c:v>3200000</c:v>
                </c:pt>
                <c:pt idx="6684">
                  <c:v>2126720</c:v>
                </c:pt>
                <c:pt idx="6685">
                  <c:v>800000</c:v>
                </c:pt>
                <c:pt idx="6686">
                  <c:v>2360000</c:v>
                </c:pt>
                <c:pt idx="6687">
                  <c:v>1440000</c:v>
                </c:pt>
                <c:pt idx="6688">
                  <c:v>1600000</c:v>
                </c:pt>
                <c:pt idx="6689">
                  <c:v>106000</c:v>
                </c:pt>
                <c:pt idx="6690">
                  <c:v>1550000</c:v>
                </c:pt>
                <c:pt idx="6691">
                  <c:v>2090762</c:v>
                </c:pt>
                <c:pt idx="6692">
                  <c:v>2002712</c:v>
                </c:pt>
                <c:pt idx="6693">
                  <c:v>2300000</c:v>
                </c:pt>
                <c:pt idx="6694">
                  <c:v>1772306</c:v>
                </c:pt>
                <c:pt idx="6695">
                  <c:v>1390000</c:v>
                </c:pt>
                <c:pt idx="6696">
                  <c:v>2800000</c:v>
                </c:pt>
                <c:pt idx="6697">
                  <c:v>6700000</c:v>
                </c:pt>
                <c:pt idx="6698">
                  <c:v>934000</c:v>
                </c:pt>
                <c:pt idx="6699">
                  <c:v>14600000</c:v>
                </c:pt>
                <c:pt idx="6700">
                  <c:v>1550000</c:v>
                </c:pt>
                <c:pt idx="6701">
                  <c:v>2170000</c:v>
                </c:pt>
                <c:pt idx="6702">
                  <c:v>7500000</c:v>
                </c:pt>
                <c:pt idx="6703">
                  <c:v>1995000</c:v>
                </c:pt>
                <c:pt idx="6704">
                  <c:v>132000</c:v>
                </c:pt>
                <c:pt idx="6705">
                  <c:v>800000</c:v>
                </c:pt>
                <c:pt idx="6706">
                  <c:v>1510000</c:v>
                </c:pt>
                <c:pt idx="6707">
                  <c:v>2185206</c:v>
                </c:pt>
                <c:pt idx="6708">
                  <c:v>1995420</c:v>
                </c:pt>
                <c:pt idx="6709">
                  <c:v>1982000</c:v>
                </c:pt>
                <c:pt idx="6710">
                  <c:v>1320000</c:v>
                </c:pt>
                <c:pt idx="6711">
                  <c:v>1430000</c:v>
                </c:pt>
                <c:pt idx="6712">
                  <c:v>2300000</c:v>
                </c:pt>
                <c:pt idx="6713">
                  <c:v>1560000</c:v>
                </c:pt>
                <c:pt idx="6714">
                  <c:v>1300000</c:v>
                </c:pt>
                <c:pt idx="6715">
                  <c:v>1260000</c:v>
                </c:pt>
                <c:pt idx="6716">
                  <c:v>1550000</c:v>
                </c:pt>
                <c:pt idx="6717">
                  <c:v>382000</c:v>
                </c:pt>
                <c:pt idx="6718">
                  <c:v>800000</c:v>
                </c:pt>
                <c:pt idx="6719">
                  <c:v>1350000</c:v>
                </c:pt>
                <c:pt idx="6720">
                  <c:v>397000</c:v>
                </c:pt>
                <c:pt idx="6721">
                  <c:v>404900</c:v>
                </c:pt>
                <c:pt idx="6722">
                  <c:v>780000</c:v>
                </c:pt>
                <c:pt idx="6723">
                  <c:v>675000</c:v>
                </c:pt>
                <c:pt idx="6724">
                  <c:v>1083000</c:v>
                </c:pt>
                <c:pt idx="6725">
                  <c:v>3150000</c:v>
                </c:pt>
                <c:pt idx="6726">
                  <c:v>800000</c:v>
                </c:pt>
                <c:pt idx="6727">
                  <c:v>1782000</c:v>
                </c:pt>
                <c:pt idx="6728">
                  <c:v>1370000</c:v>
                </c:pt>
                <c:pt idx="6729">
                  <c:v>1467000</c:v>
                </c:pt>
                <c:pt idx="6730">
                  <c:v>1350000</c:v>
                </c:pt>
                <c:pt idx="6731">
                  <c:v>1350000</c:v>
                </c:pt>
                <c:pt idx="6732">
                  <c:v>2600000</c:v>
                </c:pt>
                <c:pt idx="6733">
                  <c:v>1550000</c:v>
                </c:pt>
                <c:pt idx="6734">
                  <c:v>615000</c:v>
                </c:pt>
                <c:pt idx="6735">
                  <c:v>2182400</c:v>
                </c:pt>
                <c:pt idx="6736">
                  <c:v>1012500</c:v>
                </c:pt>
                <c:pt idx="6737">
                  <c:v>1350000</c:v>
                </c:pt>
                <c:pt idx="6738">
                  <c:v>1350000</c:v>
                </c:pt>
                <c:pt idx="6739">
                  <c:v>2600000</c:v>
                </c:pt>
                <c:pt idx="6740">
                  <c:v>500000</c:v>
                </c:pt>
                <c:pt idx="6741">
                  <c:v>1950000</c:v>
                </c:pt>
                <c:pt idx="6742">
                  <c:v>1000000</c:v>
                </c:pt>
                <c:pt idx="6743">
                  <c:v>12000000</c:v>
                </c:pt>
                <c:pt idx="6744">
                  <c:v>340000</c:v>
                </c:pt>
                <c:pt idx="6745">
                  <c:v>2650000</c:v>
                </c:pt>
                <c:pt idx="6746">
                  <c:v>1750000</c:v>
                </c:pt>
                <c:pt idx="6747">
                  <c:v>3100000</c:v>
                </c:pt>
                <c:pt idx="6748">
                  <c:v>1900000</c:v>
                </c:pt>
                <c:pt idx="6749">
                  <c:v>15500000</c:v>
                </c:pt>
                <c:pt idx="6750">
                  <c:v>480000</c:v>
                </c:pt>
                <c:pt idx="6751">
                  <c:v>4000000</c:v>
                </c:pt>
                <c:pt idx="6752">
                  <c:v>3000000</c:v>
                </c:pt>
                <c:pt idx="6753">
                  <c:v>2800000</c:v>
                </c:pt>
                <c:pt idx="6754">
                  <c:v>13000000</c:v>
                </c:pt>
                <c:pt idx="6755">
                  <c:v>3700000</c:v>
                </c:pt>
                <c:pt idx="6756">
                  <c:v>3000000</c:v>
                </c:pt>
                <c:pt idx="6757">
                  <c:v>3500000</c:v>
                </c:pt>
                <c:pt idx="6758">
                  <c:v>3500000</c:v>
                </c:pt>
                <c:pt idx="6759">
                  <c:v>1000000</c:v>
                </c:pt>
                <c:pt idx="6760">
                  <c:v>4000000</c:v>
                </c:pt>
                <c:pt idx="6761">
                  <c:v>5800000</c:v>
                </c:pt>
                <c:pt idx="6762">
                  <c:v>2900000</c:v>
                </c:pt>
                <c:pt idx="6763">
                  <c:v>675000</c:v>
                </c:pt>
                <c:pt idx="6764">
                  <c:v>2600000</c:v>
                </c:pt>
                <c:pt idx="6765">
                  <c:v>2750000</c:v>
                </c:pt>
                <c:pt idx="6766">
                  <c:v>39000</c:v>
                </c:pt>
                <c:pt idx="6767">
                  <c:v>2300000</c:v>
                </c:pt>
                <c:pt idx="6768">
                  <c:v>460000</c:v>
                </c:pt>
                <c:pt idx="6769">
                  <c:v>600000</c:v>
                </c:pt>
                <c:pt idx="6770">
                  <c:v>160000</c:v>
                </c:pt>
                <c:pt idx="6771">
                  <c:v>3600000</c:v>
                </c:pt>
                <c:pt idx="6772">
                  <c:v>5300000</c:v>
                </c:pt>
                <c:pt idx="6773">
                  <c:v>1850000</c:v>
                </c:pt>
                <c:pt idx="6774">
                  <c:v>480000</c:v>
                </c:pt>
                <c:pt idx="6775">
                  <c:v>351000</c:v>
                </c:pt>
                <c:pt idx="6776">
                  <c:v>262000</c:v>
                </c:pt>
                <c:pt idx="6777">
                  <c:v>2900000</c:v>
                </c:pt>
                <c:pt idx="6778">
                  <c:v>900000</c:v>
                </c:pt>
                <c:pt idx="6779">
                  <c:v>222000</c:v>
                </c:pt>
                <c:pt idx="6780">
                  <c:v>1750000</c:v>
                </c:pt>
                <c:pt idx="6781">
                  <c:v>535000</c:v>
                </c:pt>
                <c:pt idx="6782">
                  <c:v>3170000</c:v>
                </c:pt>
                <c:pt idx="6783">
                  <c:v>3900000</c:v>
                </c:pt>
                <c:pt idx="6784">
                  <c:v>3850000</c:v>
                </c:pt>
                <c:pt idx="6785">
                  <c:v>3200000</c:v>
                </c:pt>
                <c:pt idx="6786">
                  <c:v>550000</c:v>
                </c:pt>
                <c:pt idx="6787">
                  <c:v>353000</c:v>
                </c:pt>
                <c:pt idx="6788">
                  <c:v>3250000</c:v>
                </c:pt>
                <c:pt idx="6789">
                  <c:v>500000</c:v>
                </c:pt>
                <c:pt idx="6790">
                  <c:v>2330000</c:v>
                </c:pt>
                <c:pt idx="6791">
                  <c:v>290000</c:v>
                </c:pt>
                <c:pt idx="6792">
                  <c:v>3450000</c:v>
                </c:pt>
                <c:pt idx="6793">
                  <c:v>100000</c:v>
                </c:pt>
                <c:pt idx="6794">
                  <c:v>305000</c:v>
                </c:pt>
                <c:pt idx="6795">
                  <c:v>4000000</c:v>
                </c:pt>
                <c:pt idx="6796">
                  <c:v>1250000</c:v>
                </c:pt>
                <c:pt idx="6797">
                  <c:v>800000</c:v>
                </c:pt>
                <c:pt idx="6798">
                  <c:v>2500000</c:v>
                </c:pt>
                <c:pt idx="6799">
                  <c:v>1160000</c:v>
                </c:pt>
                <c:pt idx="6800">
                  <c:v>2617492</c:v>
                </c:pt>
                <c:pt idx="6801">
                  <c:v>2184000</c:v>
                </c:pt>
                <c:pt idx="6802">
                  <c:v>1800000</c:v>
                </c:pt>
                <c:pt idx="6803">
                  <c:v>6900000</c:v>
                </c:pt>
                <c:pt idx="6804">
                  <c:v>4000000</c:v>
                </c:pt>
                <c:pt idx="6805">
                  <c:v>12500000</c:v>
                </c:pt>
                <c:pt idx="6806">
                  <c:v>700000</c:v>
                </c:pt>
                <c:pt idx="6807">
                  <c:v>2100000</c:v>
                </c:pt>
                <c:pt idx="6808">
                  <c:v>1500000</c:v>
                </c:pt>
                <c:pt idx="6809">
                  <c:v>7500000</c:v>
                </c:pt>
                <c:pt idx="6810">
                  <c:v>6200000</c:v>
                </c:pt>
                <c:pt idx="6811">
                  <c:v>2800000</c:v>
                </c:pt>
                <c:pt idx="6812">
                  <c:v>558000</c:v>
                </c:pt>
                <c:pt idx="6813">
                  <c:v>8000000</c:v>
                </c:pt>
                <c:pt idx="6814">
                  <c:v>4800000</c:v>
                </c:pt>
                <c:pt idx="6815">
                  <c:v>2620000</c:v>
                </c:pt>
                <c:pt idx="6816">
                  <c:v>4850000</c:v>
                </c:pt>
                <c:pt idx="6817">
                  <c:v>6250000</c:v>
                </c:pt>
                <c:pt idx="6818">
                  <c:v>1900000</c:v>
                </c:pt>
                <c:pt idx="6819">
                  <c:v>6450000</c:v>
                </c:pt>
                <c:pt idx="6820">
                  <c:v>1900000</c:v>
                </c:pt>
                <c:pt idx="6821">
                  <c:v>3850000</c:v>
                </c:pt>
                <c:pt idx="6822">
                  <c:v>4850000</c:v>
                </c:pt>
                <c:pt idx="6823">
                  <c:v>2800000</c:v>
                </c:pt>
                <c:pt idx="6824">
                  <c:v>3000000</c:v>
                </c:pt>
                <c:pt idx="6825">
                  <c:v>2100000</c:v>
                </c:pt>
                <c:pt idx="6826">
                  <c:v>5200000</c:v>
                </c:pt>
                <c:pt idx="6827">
                  <c:v>6000000</c:v>
                </c:pt>
                <c:pt idx="6828">
                  <c:v>9000000</c:v>
                </c:pt>
                <c:pt idx="6829">
                  <c:v>6686000</c:v>
                </c:pt>
                <c:pt idx="6830">
                  <c:v>8250000</c:v>
                </c:pt>
                <c:pt idx="6831">
                  <c:v>4921134</c:v>
                </c:pt>
                <c:pt idx="6832">
                  <c:v>8971663</c:v>
                </c:pt>
                <c:pt idx="6833">
                  <c:v>2360000</c:v>
                </c:pt>
                <c:pt idx="6834">
                  <c:v>2982000</c:v>
                </c:pt>
                <c:pt idx="6835">
                  <c:v>377000</c:v>
                </c:pt>
                <c:pt idx="6836">
                  <c:v>2200000</c:v>
                </c:pt>
                <c:pt idx="6837">
                  <c:v>440000</c:v>
                </c:pt>
                <c:pt idx="6838">
                  <c:v>2860000</c:v>
                </c:pt>
                <c:pt idx="6839">
                  <c:v>3500000</c:v>
                </c:pt>
                <c:pt idx="6840">
                  <c:v>2250000</c:v>
                </c:pt>
                <c:pt idx="6841">
                  <c:v>4800000</c:v>
                </c:pt>
                <c:pt idx="6842">
                  <c:v>2009000</c:v>
                </c:pt>
                <c:pt idx="6843">
                  <c:v>3000000</c:v>
                </c:pt>
                <c:pt idx="6844">
                  <c:v>800000</c:v>
                </c:pt>
                <c:pt idx="6845">
                  <c:v>5500000</c:v>
                </c:pt>
                <c:pt idx="6846">
                  <c:v>2250000</c:v>
                </c:pt>
                <c:pt idx="6847">
                  <c:v>610000</c:v>
                </c:pt>
                <c:pt idx="6848">
                  <c:v>620000</c:v>
                </c:pt>
                <c:pt idx="6849">
                  <c:v>1300000</c:v>
                </c:pt>
                <c:pt idx="6850">
                  <c:v>600000</c:v>
                </c:pt>
                <c:pt idx="6851">
                  <c:v>600000</c:v>
                </c:pt>
                <c:pt idx="6852">
                  <c:v>3000000</c:v>
                </c:pt>
                <c:pt idx="6853">
                  <c:v>900000</c:v>
                </c:pt>
                <c:pt idx="6854">
                  <c:v>3650000</c:v>
                </c:pt>
                <c:pt idx="6855">
                  <c:v>7500000</c:v>
                </c:pt>
                <c:pt idx="6856">
                  <c:v>11250000</c:v>
                </c:pt>
                <c:pt idx="6857">
                  <c:v>4300000</c:v>
                </c:pt>
                <c:pt idx="6858">
                  <c:v>4800000</c:v>
                </c:pt>
                <c:pt idx="6859">
                  <c:v>4200000</c:v>
                </c:pt>
                <c:pt idx="6860">
                  <c:v>2700000</c:v>
                </c:pt>
                <c:pt idx="6861">
                  <c:v>4500000</c:v>
                </c:pt>
                <c:pt idx="6862">
                  <c:v>3000000</c:v>
                </c:pt>
                <c:pt idx="6863">
                  <c:v>1300000</c:v>
                </c:pt>
                <c:pt idx="6864">
                  <c:v>8200000</c:v>
                </c:pt>
                <c:pt idx="6865">
                  <c:v>8000000</c:v>
                </c:pt>
                <c:pt idx="6866">
                  <c:v>5637500</c:v>
                </c:pt>
                <c:pt idx="6867">
                  <c:v>6300000</c:v>
                </c:pt>
                <c:pt idx="6868">
                  <c:v>2300000</c:v>
                </c:pt>
                <c:pt idx="6869">
                  <c:v>2000000</c:v>
                </c:pt>
                <c:pt idx="6870">
                  <c:v>3100000</c:v>
                </c:pt>
                <c:pt idx="6871">
                  <c:v>12122017</c:v>
                </c:pt>
                <c:pt idx="6872">
                  <c:v>5900000</c:v>
                </c:pt>
                <c:pt idx="6873">
                  <c:v>5000000</c:v>
                </c:pt>
                <c:pt idx="6874">
                  <c:v>19500000</c:v>
                </c:pt>
                <c:pt idx="6875">
                  <c:v>3935886</c:v>
                </c:pt>
                <c:pt idx="6876">
                  <c:v>3225007</c:v>
                </c:pt>
                <c:pt idx="6877">
                  <c:v>3000000</c:v>
                </c:pt>
                <c:pt idx="6878">
                  <c:v>2420000</c:v>
                </c:pt>
                <c:pt idx="6879">
                  <c:v>4483680</c:v>
                </c:pt>
                <c:pt idx="6880">
                  <c:v>3100000</c:v>
                </c:pt>
                <c:pt idx="6881">
                  <c:v>3850000</c:v>
                </c:pt>
                <c:pt idx="6882">
                  <c:v>790000</c:v>
                </c:pt>
                <c:pt idx="6883">
                  <c:v>2584500</c:v>
                </c:pt>
                <c:pt idx="6884">
                  <c:v>3050000</c:v>
                </c:pt>
                <c:pt idx="6885">
                  <c:v>2000000</c:v>
                </c:pt>
                <c:pt idx="6886">
                  <c:v>3461006</c:v>
                </c:pt>
                <c:pt idx="6887">
                  <c:v>1900000</c:v>
                </c:pt>
                <c:pt idx="6888">
                  <c:v>3474798</c:v>
                </c:pt>
                <c:pt idx="6889">
                  <c:v>1940000</c:v>
                </c:pt>
                <c:pt idx="6890">
                  <c:v>3605251</c:v>
                </c:pt>
                <c:pt idx="6891">
                  <c:v>27675000</c:v>
                </c:pt>
                <c:pt idx="6892">
                  <c:v>7175000</c:v>
                </c:pt>
                <c:pt idx="6893">
                  <c:v>10762500</c:v>
                </c:pt>
                <c:pt idx="6894">
                  <c:v>13837500</c:v>
                </c:pt>
                <c:pt idx="6895">
                  <c:v>15000000</c:v>
                </c:pt>
                <c:pt idx="6896">
                  <c:v>15375000</c:v>
                </c:pt>
                <c:pt idx="6897">
                  <c:v>3100000</c:v>
                </c:pt>
                <c:pt idx="6898">
                  <c:v>1260000</c:v>
                </c:pt>
                <c:pt idx="6899">
                  <c:v>2200000</c:v>
                </c:pt>
                <c:pt idx="6900">
                  <c:v>1800000</c:v>
                </c:pt>
                <c:pt idx="6901">
                  <c:v>27000000</c:v>
                </c:pt>
                <c:pt idx="6902">
                  <c:v>1550000</c:v>
                </c:pt>
                <c:pt idx="6903">
                  <c:v>1850000</c:v>
                </c:pt>
                <c:pt idx="6904">
                  <c:v>2900000</c:v>
                </c:pt>
                <c:pt idx="6905">
                  <c:v>1950000</c:v>
                </c:pt>
                <c:pt idx="6906">
                  <c:v>3780000</c:v>
                </c:pt>
                <c:pt idx="6907">
                  <c:v>3370000</c:v>
                </c:pt>
                <c:pt idx="6908">
                  <c:v>2900000</c:v>
                </c:pt>
                <c:pt idx="6909">
                  <c:v>350000</c:v>
                </c:pt>
                <c:pt idx="6910">
                  <c:v>3150000</c:v>
                </c:pt>
                <c:pt idx="6911">
                  <c:v>2800000</c:v>
                </c:pt>
                <c:pt idx="6912">
                  <c:v>4500000</c:v>
                </c:pt>
                <c:pt idx="6913">
                  <c:v>6000000</c:v>
                </c:pt>
                <c:pt idx="6914">
                  <c:v>4250000</c:v>
                </c:pt>
                <c:pt idx="6915">
                  <c:v>4250000</c:v>
                </c:pt>
                <c:pt idx="6916">
                  <c:v>1750000</c:v>
                </c:pt>
                <c:pt idx="6917">
                  <c:v>3200000</c:v>
                </c:pt>
                <c:pt idx="6918">
                  <c:v>5500000</c:v>
                </c:pt>
                <c:pt idx="6919">
                  <c:v>6000000</c:v>
                </c:pt>
                <c:pt idx="6920">
                  <c:v>3366000</c:v>
                </c:pt>
                <c:pt idx="6921">
                  <c:v>25000000</c:v>
                </c:pt>
                <c:pt idx="6922">
                  <c:v>9500000</c:v>
                </c:pt>
                <c:pt idx="6923">
                  <c:v>4750000</c:v>
                </c:pt>
                <c:pt idx="6924">
                  <c:v>2500000</c:v>
                </c:pt>
                <c:pt idx="6925">
                  <c:v>5500000</c:v>
                </c:pt>
                <c:pt idx="6926">
                  <c:v>550000</c:v>
                </c:pt>
                <c:pt idx="6927">
                  <c:v>2400000</c:v>
                </c:pt>
                <c:pt idx="6928">
                  <c:v>1800000</c:v>
                </c:pt>
                <c:pt idx="6929">
                  <c:v>2250000</c:v>
                </c:pt>
                <c:pt idx="6930">
                  <c:v>2500000</c:v>
                </c:pt>
                <c:pt idx="6931">
                  <c:v>1600000</c:v>
                </c:pt>
                <c:pt idx="6932">
                  <c:v>700000</c:v>
                </c:pt>
                <c:pt idx="6933">
                  <c:v>4500000</c:v>
                </c:pt>
                <c:pt idx="6934">
                  <c:v>280000</c:v>
                </c:pt>
                <c:pt idx="6935">
                  <c:v>590000</c:v>
                </c:pt>
                <c:pt idx="6936">
                  <c:v>330000</c:v>
                </c:pt>
                <c:pt idx="6937">
                  <c:v>2742000</c:v>
                </c:pt>
                <c:pt idx="6938">
                  <c:v>675000</c:v>
                </c:pt>
                <c:pt idx="6939">
                  <c:v>195000</c:v>
                </c:pt>
                <c:pt idx="6940">
                  <c:v>2700000</c:v>
                </c:pt>
                <c:pt idx="6941">
                  <c:v>3600000</c:v>
                </c:pt>
                <c:pt idx="6942">
                  <c:v>1800000</c:v>
                </c:pt>
                <c:pt idx="6943">
                  <c:v>2850000</c:v>
                </c:pt>
                <c:pt idx="6944">
                  <c:v>850000</c:v>
                </c:pt>
                <c:pt idx="6945">
                  <c:v>2100000</c:v>
                </c:pt>
                <c:pt idx="6946">
                  <c:v>1900000</c:v>
                </c:pt>
                <c:pt idx="6947">
                  <c:v>2000000</c:v>
                </c:pt>
                <c:pt idx="6948">
                  <c:v>493329</c:v>
                </c:pt>
                <c:pt idx="6949">
                  <c:v>1400000</c:v>
                </c:pt>
                <c:pt idx="6950">
                  <c:v>495000</c:v>
                </c:pt>
                <c:pt idx="6951">
                  <c:v>1250000</c:v>
                </c:pt>
                <c:pt idx="6952">
                  <c:v>830000</c:v>
                </c:pt>
                <c:pt idx="6953">
                  <c:v>1200000</c:v>
                </c:pt>
                <c:pt idx="6954">
                  <c:v>13000000</c:v>
                </c:pt>
                <c:pt idx="6955">
                  <c:v>2400000</c:v>
                </c:pt>
                <c:pt idx="6956">
                  <c:v>975000</c:v>
                </c:pt>
                <c:pt idx="6957">
                  <c:v>1600000</c:v>
                </c:pt>
                <c:pt idx="6958">
                  <c:v>500000</c:v>
                </c:pt>
                <c:pt idx="6959">
                  <c:v>5000000</c:v>
                </c:pt>
                <c:pt idx="6960">
                  <c:v>3341000</c:v>
                </c:pt>
                <c:pt idx="6961">
                  <c:v>950000</c:v>
                </c:pt>
                <c:pt idx="6962">
                  <c:v>3000000</c:v>
                </c:pt>
                <c:pt idx="6963">
                  <c:v>950000</c:v>
                </c:pt>
                <c:pt idx="6964">
                  <c:v>1300000</c:v>
                </c:pt>
                <c:pt idx="6965">
                  <c:v>460000</c:v>
                </c:pt>
                <c:pt idx="6966">
                  <c:v>5000000</c:v>
                </c:pt>
                <c:pt idx="6967">
                  <c:v>460000</c:v>
                </c:pt>
                <c:pt idx="6968">
                  <c:v>3250000</c:v>
                </c:pt>
                <c:pt idx="6969">
                  <c:v>2750000</c:v>
                </c:pt>
                <c:pt idx="6970">
                  <c:v>6665000</c:v>
                </c:pt>
                <c:pt idx="6971">
                  <c:v>1200000</c:v>
                </c:pt>
                <c:pt idx="6972">
                  <c:v>1900000</c:v>
                </c:pt>
                <c:pt idx="6973">
                  <c:v>5625000</c:v>
                </c:pt>
                <c:pt idx="6974">
                  <c:v>6000000</c:v>
                </c:pt>
                <c:pt idx="6975">
                  <c:v>3972000</c:v>
                </c:pt>
                <c:pt idx="6976">
                  <c:v>2870000</c:v>
                </c:pt>
                <c:pt idx="6977">
                  <c:v>3850000</c:v>
                </c:pt>
                <c:pt idx="6978">
                  <c:v>2750000</c:v>
                </c:pt>
                <c:pt idx="6979">
                  <c:v>2500000</c:v>
                </c:pt>
                <c:pt idx="6980">
                  <c:v>4500000</c:v>
                </c:pt>
                <c:pt idx="6981">
                  <c:v>4600000</c:v>
                </c:pt>
                <c:pt idx="6982">
                  <c:v>1200000</c:v>
                </c:pt>
                <c:pt idx="6983">
                  <c:v>6000000</c:v>
                </c:pt>
                <c:pt idx="6984">
                  <c:v>7500000</c:v>
                </c:pt>
                <c:pt idx="6985">
                  <c:v>875000</c:v>
                </c:pt>
                <c:pt idx="6986">
                  <c:v>8500000</c:v>
                </c:pt>
                <c:pt idx="6987">
                  <c:v>8500000</c:v>
                </c:pt>
                <c:pt idx="6988">
                  <c:v>2450000</c:v>
                </c:pt>
                <c:pt idx="6989">
                  <c:v>1800000</c:v>
                </c:pt>
                <c:pt idx="6990">
                  <c:v>750000</c:v>
                </c:pt>
                <c:pt idx="6991">
                  <c:v>3500000</c:v>
                </c:pt>
                <c:pt idx="6992">
                  <c:v>5500000</c:v>
                </c:pt>
                <c:pt idx="6993">
                  <c:v>3100000</c:v>
                </c:pt>
                <c:pt idx="6994">
                  <c:v>3600000</c:v>
                </c:pt>
                <c:pt idx="6995">
                  <c:v>3100000</c:v>
                </c:pt>
                <c:pt idx="6996">
                  <c:v>1300000</c:v>
                </c:pt>
                <c:pt idx="6997">
                  <c:v>650000</c:v>
                </c:pt>
                <c:pt idx="6998">
                  <c:v>2200000</c:v>
                </c:pt>
                <c:pt idx="6999">
                  <c:v>2080000</c:v>
                </c:pt>
                <c:pt idx="7000">
                  <c:v>3280000</c:v>
                </c:pt>
                <c:pt idx="7001">
                  <c:v>5200000</c:v>
                </c:pt>
                <c:pt idx="7002">
                  <c:v>2100000</c:v>
                </c:pt>
                <c:pt idx="7003">
                  <c:v>4064000</c:v>
                </c:pt>
                <c:pt idx="7004">
                  <c:v>4200000</c:v>
                </c:pt>
                <c:pt idx="7005">
                  <c:v>4300000</c:v>
                </c:pt>
                <c:pt idx="7006">
                  <c:v>4500000</c:v>
                </c:pt>
                <c:pt idx="7007">
                  <c:v>4000000</c:v>
                </c:pt>
                <c:pt idx="7008">
                  <c:v>2800000</c:v>
                </c:pt>
                <c:pt idx="7009">
                  <c:v>2700000</c:v>
                </c:pt>
                <c:pt idx="7010">
                  <c:v>400000</c:v>
                </c:pt>
                <c:pt idx="7011">
                  <c:v>4250000</c:v>
                </c:pt>
                <c:pt idx="7012">
                  <c:v>3459300</c:v>
                </c:pt>
                <c:pt idx="7013">
                  <c:v>4400000</c:v>
                </c:pt>
                <c:pt idx="7014">
                  <c:v>2717000</c:v>
                </c:pt>
                <c:pt idx="7015">
                  <c:v>400000</c:v>
                </c:pt>
                <c:pt idx="7016">
                  <c:v>21373900</c:v>
                </c:pt>
                <c:pt idx="7017">
                  <c:v>3350000</c:v>
                </c:pt>
                <c:pt idx="7018">
                  <c:v>320000</c:v>
                </c:pt>
                <c:pt idx="7019">
                  <c:v>12458734</c:v>
                </c:pt>
                <c:pt idx="7020">
                  <c:v>1940000</c:v>
                </c:pt>
                <c:pt idx="7021">
                  <c:v>250000</c:v>
                </c:pt>
                <c:pt idx="7022">
                  <c:v>6373000</c:v>
                </c:pt>
                <c:pt idx="7023">
                  <c:v>2100000</c:v>
                </c:pt>
                <c:pt idx="7024">
                  <c:v>620000</c:v>
                </c:pt>
                <c:pt idx="7025">
                  <c:v>650000</c:v>
                </c:pt>
                <c:pt idx="7026">
                  <c:v>3955000</c:v>
                </c:pt>
                <c:pt idx="7027">
                  <c:v>2500000</c:v>
                </c:pt>
                <c:pt idx="7028">
                  <c:v>3795000</c:v>
                </c:pt>
                <c:pt idx="7029">
                  <c:v>2745000</c:v>
                </c:pt>
                <c:pt idx="7030">
                  <c:v>7900000</c:v>
                </c:pt>
                <c:pt idx="7031">
                  <c:v>1864000</c:v>
                </c:pt>
                <c:pt idx="7032">
                  <c:v>1500000</c:v>
                </c:pt>
                <c:pt idx="7033">
                  <c:v>10000000</c:v>
                </c:pt>
                <c:pt idx="7034">
                  <c:v>5901000</c:v>
                </c:pt>
                <c:pt idx="7035">
                  <c:v>4800000</c:v>
                </c:pt>
                <c:pt idx="7036">
                  <c:v>1500000</c:v>
                </c:pt>
                <c:pt idx="7037">
                  <c:v>5650000</c:v>
                </c:pt>
                <c:pt idx="7038">
                  <c:v>750000</c:v>
                </c:pt>
                <c:pt idx="7039">
                  <c:v>934000</c:v>
                </c:pt>
                <c:pt idx="7040">
                  <c:v>3600000</c:v>
                </c:pt>
                <c:pt idx="7041">
                  <c:v>2170000</c:v>
                </c:pt>
                <c:pt idx="7042">
                  <c:v>2300000</c:v>
                </c:pt>
                <c:pt idx="7043">
                  <c:v>2150000</c:v>
                </c:pt>
                <c:pt idx="7044">
                  <c:v>2700000</c:v>
                </c:pt>
                <c:pt idx="7045">
                  <c:v>2185206</c:v>
                </c:pt>
                <c:pt idx="7046">
                  <c:v>1995000</c:v>
                </c:pt>
                <c:pt idx="7047">
                  <c:v>3800000</c:v>
                </c:pt>
                <c:pt idx="7048">
                  <c:v>1995420</c:v>
                </c:pt>
                <c:pt idx="7049">
                  <c:v>2380000</c:v>
                </c:pt>
                <c:pt idx="7050">
                  <c:v>35000000</c:v>
                </c:pt>
                <c:pt idx="7051">
                  <c:v>3800000</c:v>
                </c:pt>
                <c:pt idx="7052">
                  <c:v>3500000</c:v>
                </c:pt>
                <c:pt idx="7053">
                  <c:v>600000</c:v>
                </c:pt>
                <c:pt idx="7054">
                  <c:v>1700000</c:v>
                </c:pt>
                <c:pt idx="7055">
                  <c:v>3400000</c:v>
                </c:pt>
                <c:pt idx="7056">
                  <c:v>4350000</c:v>
                </c:pt>
                <c:pt idx="7057">
                  <c:v>9500000</c:v>
                </c:pt>
                <c:pt idx="7058">
                  <c:v>5500000</c:v>
                </c:pt>
                <c:pt idx="7059">
                  <c:v>11000000</c:v>
                </c:pt>
                <c:pt idx="7060">
                  <c:v>6000000</c:v>
                </c:pt>
                <c:pt idx="7061">
                  <c:v>980000</c:v>
                </c:pt>
                <c:pt idx="7062">
                  <c:v>11500000</c:v>
                </c:pt>
                <c:pt idx="7063">
                  <c:v>2600000</c:v>
                </c:pt>
                <c:pt idx="7064">
                  <c:v>1350000</c:v>
                </c:pt>
                <c:pt idx="7065">
                  <c:v>1550000</c:v>
                </c:pt>
                <c:pt idx="7066">
                  <c:v>5500000</c:v>
                </c:pt>
                <c:pt idx="7067">
                  <c:v>2700000</c:v>
                </c:pt>
                <c:pt idx="7068">
                  <c:v>1350000</c:v>
                </c:pt>
                <c:pt idx="7069">
                  <c:v>1350000</c:v>
                </c:pt>
                <c:pt idx="7070">
                  <c:v>2300000</c:v>
                </c:pt>
                <c:pt idx="7071">
                  <c:v>1000000</c:v>
                </c:pt>
                <c:pt idx="7072">
                  <c:v>2100000</c:v>
                </c:pt>
                <c:pt idx="7073">
                  <c:v>3510000</c:v>
                </c:pt>
                <c:pt idx="7074">
                  <c:v>2700000</c:v>
                </c:pt>
                <c:pt idx="7075">
                  <c:v>1900000</c:v>
                </c:pt>
                <c:pt idx="7076">
                  <c:v>1700000</c:v>
                </c:pt>
                <c:pt idx="7077">
                  <c:v>1500000</c:v>
                </c:pt>
                <c:pt idx="7078">
                  <c:v>1500000</c:v>
                </c:pt>
                <c:pt idx="7079">
                  <c:v>5500000</c:v>
                </c:pt>
                <c:pt idx="7080">
                  <c:v>3500000</c:v>
                </c:pt>
                <c:pt idx="7081">
                  <c:v>2000000</c:v>
                </c:pt>
                <c:pt idx="7082">
                  <c:v>2000000</c:v>
                </c:pt>
                <c:pt idx="7083">
                  <c:v>1900000</c:v>
                </c:pt>
                <c:pt idx="7084">
                  <c:v>1700000</c:v>
                </c:pt>
                <c:pt idx="7085">
                  <c:v>3200000</c:v>
                </c:pt>
                <c:pt idx="7086">
                  <c:v>1700000</c:v>
                </c:pt>
                <c:pt idx="7087">
                  <c:v>1300000</c:v>
                </c:pt>
                <c:pt idx="7088">
                  <c:v>1300000</c:v>
                </c:pt>
                <c:pt idx="7089">
                  <c:v>3900000</c:v>
                </c:pt>
                <c:pt idx="7090">
                  <c:v>3366000</c:v>
                </c:pt>
                <c:pt idx="7091">
                  <c:v>350000</c:v>
                </c:pt>
                <c:pt idx="7092">
                  <c:v>550000</c:v>
                </c:pt>
                <c:pt idx="7093">
                  <c:v>2500000</c:v>
                </c:pt>
                <c:pt idx="7094">
                  <c:v>1012000</c:v>
                </c:pt>
                <c:pt idx="7095">
                  <c:v>400000</c:v>
                </c:pt>
                <c:pt idx="7096">
                  <c:v>540000</c:v>
                </c:pt>
                <c:pt idx="7097">
                  <c:v>5517000</c:v>
                </c:pt>
                <c:pt idx="7098">
                  <c:v>280000</c:v>
                </c:pt>
                <c:pt idx="7099">
                  <c:v>2930000</c:v>
                </c:pt>
                <c:pt idx="7100">
                  <c:v>18000000</c:v>
                </c:pt>
                <c:pt idx="7101">
                  <c:v>5000000</c:v>
                </c:pt>
                <c:pt idx="7102">
                  <c:v>6600000</c:v>
                </c:pt>
                <c:pt idx="7103">
                  <c:v>1300000</c:v>
                </c:pt>
                <c:pt idx="7104">
                  <c:v>6600000</c:v>
                </c:pt>
                <c:pt idx="7105">
                  <c:v>9500000</c:v>
                </c:pt>
                <c:pt idx="7106">
                  <c:v>3000000</c:v>
                </c:pt>
                <c:pt idx="7107">
                  <c:v>3100000</c:v>
                </c:pt>
                <c:pt idx="7108">
                  <c:v>6900000</c:v>
                </c:pt>
                <c:pt idx="7109">
                  <c:v>16400000</c:v>
                </c:pt>
                <c:pt idx="7110">
                  <c:v>25000000</c:v>
                </c:pt>
                <c:pt idx="7111">
                  <c:v>9750000</c:v>
                </c:pt>
                <c:pt idx="7112">
                  <c:v>2114000</c:v>
                </c:pt>
                <c:pt idx="7113">
                  <c:v>750000</c:v>
                </c:pt>
                <c:pt idx="7114">
                  <c:v>2018000</c:v>
                </c:pt>
                <c:pt idx="7115">
                  <c:v>2174000</c:v>
                </c:pt>
                <c:pt idx="7116">
                  <c:v>14250000</c:v>
                </c:pt>
                <c:pt idx="7117">
                  <c:v>20000000</c:v>
                </c:pt>
                <c:pt idx="7118">
                  <c:v>8000000</c:v>
                </c:pt>
                <c:pt idx="7119">
                  <c:v>2250000</c:v>
                </c:pt>
                <c:pt idx="7120">
                  <c:v>1850000</c:v>
                </c:pt>
                <c:pt idx="7121">
                  <c:v>2237000</c:v>
                </c:pt>
                <c:pt idx="7122">
                  <c:v>7500000</c:v>
                </c:pt>
                <c:pt idx="7123">
                  <c:v>1100000</c:v>
                </c:pt>
                <c:pt idx="7124">
                  <c:v>1600000</c:v>
                </c:pt>
                <c:pt idx="7125">
                  <c:v>675000</c:v>
                </c:pt>
                <c:pt idx="7126">
                  <c:v>8750000</c:v>
                </c:pt>
                <c:pt idx="7127">
                  <c:v>6000000</c:v>
                </c:pt>
                <c:pt idx="7128">
                  <c:v>1300000</c:v>
                </c:pt>
                <c:pt idx="7129">
                  <c:v>8500000</c:v>
                </c:pt>
                <c:pt idx="7130">
                  <c:v>4000000</c:v>
                </c:pt>
                <c:pt idx="7131">
                  <c:v>4800000</c:v>
                </c:pt>
                <c:pt idx="7132">
                  <c:v>40000000</c:v>
                </c:pt>
                <c:pt idx="7133">
                  <c:v>1200000</c:v>
                </c:pt>
                <c:pt idx="7134">
                  <c:v>5200000</c:v>
                </c:pt>
                <c:pt idx="7135">
                  <c:v>900000</c:v>
                </c:pt>
                <c:pt idx="7136">
                  <c:v>4100000</c:v>
                </c:pt>
                <c:pt idx="7137">
                  <c:v>6500000</c:v>
                </c:pt>
                <c:pt idx="7138">
                  <c:v>414200</c:v>
                </c:pt>
                <c:pt idx="7139">
                  <c:v>1500000</c:v>
                </c:pt>
                <c:pt idx="7140">
                  <c:v>2650000</c:v>
                </c:pt>
                <c:pt idx="7141">
                  <c:v>8046641</c:v>
                </c:pt>
                <c:pt idx="7142">
                  <c:v>1900000</c:v>
                </c:pt>
                <c:pt idx="7143">
                  <c:v>20072000</c:v>
                </c:pt>
                <c:pt idx="7144">
                  <c:v>3500000</c:v>
                </c:pt>
                <c:pt idx="7145">
                  <c:v>3500000</c:v>
                </c:pt>
                <c:pt idx="7146">
                  <c:v>2200000</c:v>
                </c:pt>
                <c:pt idx="7147">
                  <c:v>6528884</c:v>
                </c:pt>
                <c:pt idx="7148">
                  <c:v>1035614</c:v>
                </c:pt>
                <c:pt idx="7149">
                  <c:v>7000000</c:v>
                </c:pt>
                <c:pt idx="7150">
                  <c:v>2686000</c:v>
                </c:pt>
                <c:pt idx="7151">
                  <c:v>6600000</c:v>
                </c:pt>
                <c:pt idx="7152">
                  <c:v>2300000</c:v>
                </c:pt>
                <c:pt idx="7153">
                  <c:v>4200000</c:v>
                </c:pt>
                <c:pt idx="7154">
                  <c:v>3050000</c:v>
                </c:pt>
                <c:pt idx="7155">
                  <c:v>16000000</c:v>
                </c:pt>
                <c:pt idx="7156">
                  <c:v>2850000</c:v>
                </c:pt>
                <c:pt idx="7157">
                  <c:v>270000</c:v>
                </c:pt>
                <c:pt idx="7158">
                  <c:v>25000000</c:v>
                </c:pt>
                <c:pt idx="7159">
                  <c:v>3000000</c:v>
                </c:pt>
                <c:pt idx="7160">
                  <c:v>9576000</c:v>
                </c:pt>
                <c:pt idx="7161">
                  <c:v>25000000</c:v>
                </c:pt>
                <c:pt idx="7162">
                  <c:v>2226000</c:v>
                </c:pt>
                <c:pt idx="7163">
                  <c:v>9500000</c:v>
                </c:pt>
                <c:pt idx="7164">
                  <c:v>1100000</c:v>
                </c:pt>
                <c:pt idx="7165">
                  <c:v>3200000</c:v>
                </c:pt>
                <c:pt idx="7166">
                  <c:v>3700000</c:v>
                </c:pt>
                <c:pt idx="7167">
                  <c:v>1800000</c:v>
                </c:pt>
                <c:pt idx="7168">
                  <c:v>2600000</c:v>
                </c:pt>
                <c:pt idx="7169">
                  <c:v>1434763</c:v>
                </c:pt>
                <c:pt idx="7170">
                  <c:v>4000000</c:v>
                </c:pt>
                <c:pt idx="7171">
                  <c:v>1825000</c:v>
                </c:pt>
                <c:pt idx="7172">
                  <c:v>275000</c:v>
                </c:pt>
                <c:pt idx="7173">
                  <c:v>4715000</c:v>
                </c:pt>
                <c:pt idx="7174">
                  <c:v>1750000</c:v>
                </c:pt>
                <c:pt idx="7175">
                  <c:v>3600000</c:v>
                </c:pt>
                <c:pt idx="7176">
                  <c:v>2500000</c:v>
                </c:pt>
                <c:pt idx="7177">
                  <c:v>2900000</c:v>
                </c:pt>
                <c:pt idx="7178">
                  <c:v>2500000</c:v>
                </c:pt>
                <c:pt idx="7179">
                  <c:v>3120000</c:v>
                </c:pt>
                <c:pt idx="7180">
                  <c:v>2900000</c:v>
                </c:pt>
                <c:pt idx="7181">
                  <c:v>1100000</c:v>
                </c:pt>
                <c:pt idx="7182">
                  <c:v>3600000</c:v>
                </c:pt>
                <c:pt idx="7183">
                  <c:v>3550000</c:v>
                </c:pt>
                <c:pt idx="7184">
                  <c:v>1100000</c:v>
                </c:pt>
                <c:pt idx="7185">
                  <c:v>3600000</c:v>
                </c:pt>
                <c:pt idx="7186">
                  <c:v>4100000</c:v>
                </c:pt>
                <c:pt idx="7187">
                  <c:v>2185206</c:v>
                </c:pt>
                <c:pt idx="7188">
                  <c:v>1995420</c:v>
                </c:pt>
                <c:pt idx="7189">
                  <c:v>2180000</c:v>
                </c:pt>
                <c:pt idx="7190">
                  <c:v>4200000</c:v>
                </c:pt>
                <c:pt idx="7191">
                  <c:v>2915000</c:v>
                </c:pt>
                <c:pt idx="7192">
                  <c:v>675000</c:v>
                </c:pt>
                <c:pt idx="7193">
                  <c:v>63050003</c:v>
                </c:pt>
                <c:pt idx="7194">
                  <c:v>970000</c:v>
                </c:pt>
                <c:pt idx="7195">
                  <c:v>2563000</c:v>
                </c:pt>
                <c:pt idx="7196">
                  <c:v>2400000</c:v>
                </c:pt>
                <c:pt idx="7197">
                  <c:v>1000000</c:v>
                </c:pt>
                <c:pt idx="7198">
                  <c:v>2890000</c:v>
                </c:pt>
                <c:pt idx="7199">
                  <c:v>1550000</c:v>
                </c:pt>
                <c:pt idx="7200">
                  <c:v>600000</c:v>
                </c:pt>
                <c:pt idx="7201">
                  <c:v>7000000</c:v>
                </c:pt>
                <c:pt idx="7202">
                  <c:v>7000000</c:v>
                </c:pt>
                <c:pt idx="7203">
                  <c:v>4500000</c:v>
                </c:pt>
                <c:pt idx="7204">
                  <c:v>2740000</c:v>
                </c:pt>
                <c:pt idx="7205">
                  <c:v>934000</c:v>
                </c:pt>
                <c:pt idx="7206">
                  <c:v>2600000</c:v>
                </c:pt>
                <c:pt idx="7207">
                  <c:v>2300000</c:v>
                </c:pt>
                <c:pt idx="7208">
                  <c:v>2170000</c:v>
                </c:pt>
                <c:pt idx="7209">
                  <c:v>2500000</c:v>
                </c:pt>
                <c:pt idx="7210">
                  <c:v>850000</c:v>
                </c:pt>
                <c:pt idx="7211">
                  <c:v>18500000</c:v>
                </c:pt>
                <c:pt idx="7212">
                  <c:v>7200000</c:v>
                </c:pt>
                <c:pt idx="7213">
                  <c:v>3382500</c:v>
                </c:pt>
                <c:pt idx="7214">
                  <c:v>2900000</c:v>
                </c:pt>
                <c:pt idx="7215">
                  <c:v>1050000</c:v>
                </c:pt>
                <c:pt idx="7216">
                  <c:v>4900000</c:v>
                </c:pt>
                <c:pt idx="7217">
                  <c:v>1500000</c:v>
                </c:pt>
                <c:pt idx="7218">
                  <c:v>915750</c:v>
                </c:pt>
                <c:pt idx="7219">
                  <c:v>820000</c:v>
                </c:pt>
                <c:pt idx="7220">
                  <c:v>2800000</c:v>
                </c:pt>
                <c:pt idx="7221">
                  <c:v>7000000</c:v>
                </c:pt>
                <c:pt idx="7222">
                  <c:v>1407945</c:v>
                </c:pt>
                <c:pt idx="7223">
                  <c:v>800000</c:v>
                </c:pt>
                <c:pt idx="7224">
                  <c:v>550000</c:v>
                </c:pt>
                <c:pt idx="7225">
                  <c:v>1650000</c:v>
                </c:pt>
                <c:pt idx="7226">
                  <c:v>1050000</c:v>
                </c:pt>
                <c:pt idx="7227">
                  <c:v>7000000</c:v>
                </c:pt>
                <c:pt idx="7228">
                  <c:v>9500000</c:v>
                </c:pt>
                <c:pt idx="7229">
                  <c:v>1000000</c:v>
                </c:pt>
                <c:pt idx="7230">
                  <c:v>500000</c:v>
                </c:pt>
                <c:pt idx="7231">
                  <c:v>850000</c:v>
                </c:pt>
                <c:pt idx="7232">
                  <c:v>1350000</c:v>
                </c:pt>
                <c:pt idx="7233">
                  <c:v>800000</c:v>
                </c:pt>
                <c:pt idx="7234">
                  <c:v>4200000</c:v>
                </c:pt>
                <c:pt idx="7235">
                  <c:v>12000000</c:v>
                </c:pt>
                <c:pt idx="7236">
                  <c:v>1150000</c:v>
                </c:pt>
                <c:pt idx="7237">
                  <c:v>750000</c:v>
                </c:pt>
                <c:pt idx="7238">
                  <c:v>6450000</c:v>
                </c:pt>
                <c:pt idx="7239">
                  <c:v>937000</c:v>
                </c:pt>
                <c:pt idx="7240">
                  <c:v>5950000</c:v>
                </c:pt>
                <c:pt idx="7241">
                  <c:v>2500000</c:v>
                </c:pt>
                <c:pt idx="7242">
                  <c:v>2300000</c:v>
                </c:pt>
                <c:pt idx="7243">
                  <c:v>3050000</c:v>
                </c:pt>
                <c:pt idx="7244">
                  <c:v>650000</c:v>
                </c:pt>
                <c:pt idx="7245">
                  <c:v>3100000</c:v>
                </c:pt>
                <c:pt idx="7246">
                  <c:v>520000</c:v>
                </c:pt>
                <c:pt idx="7247">
                  <c:v>1573000</c:v>
                </c:pt>
                <c:pt idx="7248">
                  <c:v>600000</c:v>
                </c:pt>
                <c:pt idx="7249">
                  <c:v>8700000</c:v>
                </c:pt>
                <c:pt idx="7250">
                  <c:v>14000000</c:v>
                </c:pt>
                <c:pt idx="7251">
                  <c:v>6070000</c:v>
                </c:pt>
                <c:pt idx="7252">
                  <c:v>1050000</c:v>
                </c:pt>
                <c:pt idx="7253">
                  <c:v>2500000</c:v>
                </c:pt>
                <c:pt idx="7254">
                  <c:v>8580000</c:v>
                </c:pt>
                <c:pt idx="7255">
                  <c:v>10500000</c:v>
                </c:pt>
                <c:pt idx="7256">
                  <c:v>956000</c:v>
                </c:pt>
                <c:pt idx="7257">
                  <c:v>3850000</c:v>
                </c:pt>
                <c:pt idx="7258">
                  <c:v>500000</c:v>
                </c:pt>
                <c:pt idx="7259">
                  <c:v>895000</c:v>
                </c:pt>
                <c:pt idx="7260">
                  <c:v>1550000</c:v>
                </c:pt>
                <c:pt idx="7261">
                  <c:v>15000000</c:v>
                </c:pt>
                <c:pt idx="7262">
                  <c:v>7450000</c:v>
                </c:pt>
                <c:pt idx="7263">
                  <c:v>675000</c:v>
                </c:pt>
                <c:pt idx="7264">
                  <c:v>1400000</c:v>
                </c:pt>
                <c:pt idx="7265">
                  <c:v>6700000</c:v>
                </c:pt>
                <c:pt idx="7266">
                  <c:v>900000</c:v>
                </c:pt>
                <c:pt idx="7267">
                  <c:v>7350000</c:v>
                </c:pt>
                <c:pt idx="7268">
                  <c:v>7500000</c:v>
                </c:pt>
                <c:pt idx="7269">
                  <c:v>4000000</c:v>
                </c:pt>
                <c:pt idx="7270">
                  <c:v>1850000</c:v>
                </c:pt>
                <c:pt idx="7271">
                  <c:v>5000000</c:v>
                </c:pt>
                <c:pt idx="7272">
                  <c:v>2520000</c:v>
                </c:pt>
                <c:pt idx="7273">
                  <c:v>370000</c:v>
                </c:pt>
                <c:pt idx="7274">
                  <c:v>2260000</c:v>
                </c:pt>
                <c:pt idx="7275">
                  <c:v>3584000</c:v>
                </c:pt>
                <c:pt idx="7276">
                  <c:v>3200000</c:v>
                </c:pt>
                <c:pt idx="7277">
                  <c:v>688000</c:v>
                </c:pt>
                <c:pt idx="7278">
                  <c:v>3875000</c:v>
                </c:pt>
                <c:pt idx="7279">
                  <c:v>2800000</c:v>
                </c:pt>
                <c:pt idx="7280">
                  <c:v>2500000</c:v>
                </c:pt>
                <c:pt idx="7281">
                  <c:v>3500000</c:v>
                </c:pt>
                <c:pt idx="7282">
                  <c:v>1850000</c:v>
                </c:pt>
                <c:pt idx="7283">
                  <c:v>1036000</c:v>
                </c:pt>
                <c:pt idx="7284">
                  <c:v>900000</c:v>
                </c:pt>
                <c:pt idx="7285">
                  <c:v>330000</c:v>
                </c:pt>
                <c:pt idx="7286">
                  <c:v>2140000</c:v>
                </c:pt>
                <c:pt idx="7287">
                  <c:v>1250000</c:v>
                </c:pt>
                <c:pt idx="7288">
                  <c:v>4340000</c:v>
                </c:pt>
                <c:pt idx="7289">
                  <c:v>2200000</c:v>
                </c:pt>
                <c:pt idx="7290">
                  <c:v>2060000</c:v>
                </c:pt>
                <c:pt idx="7291">
                  <c:v>5145000</c:v>
                </c:pt>
                <c:pt idx="7292">
                  <c:v>934000</c:v>
                </c:pt>
                <c:pt idx="7293">
                  <c:v>2180000</c:v>
                </c:pt>
                <c:pt idx="7294">
                  <c:v>1292000</c:v>
                </c:pt>
                <c:pt idx="7295">
                  <c:v>9265000</c:v>
                </c:pt>
                <c:pt idx="7296">
                  <c:v>470000</c:v>
                </c:pt>
                <c:pt idx="7297">
                  <c:v>1995000</c:v>
                </c:pt>
                <c:pt idx="7298">
                  <c:v>1750000</c:v>
                </c:pt>
                <c:pt idx="7299">
                  <c:v>1825000</c:v>
                </c:pt>
                <c:pt idx="7300">
                  <c:v>2700000</c:v>
                </c:pt>
                <c:pt idx="7301">
                  <c:v>8500000</c:v>
                </c:pt>
                <c:pt idx="7302">
                  <c:v>1950000</c:v>
                </c:pt>
                <c:pt idx="7303">
                  <c:v>3100000</c:v>
                </c:pt>
                <c:pt idx="7304">
                  <c:v>330000</c:v>
                </c:pt>
                <c:pt idx="7305">
                  <c:v>600000</c:v>
                </c:pt>
                <c:pt idx="7306">
                  <c:v>1938000</c:v>
                </c:pt>
                <c:pt idx="7307">
                  <c:v>5500000</c:v>
                </c:pt>
                <c:pt idx="7308">
                  <c:v>4500000</c:v>
                </c:pt>
                <c:pt idx="7309">
                  <c:v>4750000</c:v>
                </c:pt>
                <c:pt idx="7310">
                  <c:v>2200000</c:v>
                </c:pt>
                <c:pt idx="7311">
                  <c:v>2300000</c:v>
                </c:pt>
                <c:pt idx="7312">
                  <c:v>2950000</c:v>
                </c:pt>
                <c:pt idx="7313">
                  <c:v>10000000</c:v>
                </c:pt>
                <c:pt idx="7314">
                  <c:v>5400000</c:v>
                </c:pt>
                <c:pt idx="7315">
                  <c:v>1000000</c:v>
                </c:pt>
                <c:pt idx="7316">
                  <c:v>5500000</c:v>
                </c:pt>
                <c:pt idx="7317">
                  <c:v>450000</c:v>
                </c:pt>
                <c:pt idx="7318">
                  <c:v>4000000</c:v>
                </c:pt>
                <c:pt idx="7319">
                  <c:v>5500000</c:v>
                </c:pt>
                <c:pt idx="7320">
                  <c:v>9294334</c:v>
                </c:pt>
                <c:pt idx="7321">
                  <c:v>500000</c:v>
                </c:pt>
                <c:pt idx="7322">
                  <c:v>4629995</c:v>
                </c:pt>
                <c:pt idx="7323">
                  <c:v>2800000</c:v>
                </c:pt>
                <c:pt idx="7324">
                  <c:v>1100000</c:v>
                </c:pt>
                <c:pt idx="7325">
                  <c:v>2300000</c:v>
                </c:pt>
                <c:pt idx="7326">
                  <c:v>2265000</c:v>
                </c:pt>
                <c:pt idx="7327">
                  <c:v>6500000</c:v>
                </c:pt>
                <c:pt idx="7328">
                  <c:v>675000</c:v>
                </c:pt>
                <c:pt idx="7329">
                  <c:v>375000</c:v>
                </c:pt>
                <c:pt idx="7330">
                  <c:v>1700000</c:v>
                </c:pt>
                <c:pt idx="7331">
                  <c:v>2350000</c:v>
                </c:pt>
                <c:pt idx="7332">
                  <c:v>750000</c:v>
                </c:pt>
                <c:pt idx="7333">
                  <c:v>1250000</c:v>
                </c:pt>
                <c:pt idx="7334">
                  <c:v>6250000</c:v>
                </c:pt>
                <c:pt idx="7335">
                  <c:v>2200000</c:v>
                </c:pt>
                <c:pt idx="7336">
                  <c:v>3600000</c:v>
                </c:pt>
                <c:pt idx="7337">
                  <c:v>740000</c:v>
                </c:pt>
                <c:pt idx="7338">
                  <c:v>724000</c:v>
                </c:pt>
                <c:pt idx="7339">
                  <c:v>300000</c:v>
                </c:pt>
                <c:pt idx="7340">
                  <c:v>2800000</c:v>
                </c:pt>
                <c:pt idx="7341">
                  <c:v>9960000</c:v>
                </c:pt>
                <c:pt idx="7342">
                  <c:v>1200000</c:v>
                </c:pt>
                <c:pt idx="7343">
                  <c:v>1850000</c:v>
                </c:pt>
                <c:pt idx="7344">
                  <c:v>650000</c:v>
                </c:pt>
                <c:pt idx="7345">
                  <c:v>1400000</c:v>
                </c:pt>
                <c:pt idx="7346">
                  <c:v>1700000</c:v>
                </c:pt>
                <c:pt idx="7347">
                  <c:v>1000000</c:v>
                </c:pt>
                <c:pt idx="7348">
                  <c:v>1650000</c:v>
                </c:pt>
                <c:pt idx="7349">
                  <c:v>7000000</c:v>
                </c:pt>
                <c:pt idx="7350">
                  <c:v>1500000</c:v>
                </c:pt>
                <c:pt idx="7351">
                  <c:v>2200000</c:v>
                </c:pt>
                <c:pt idx="7352">
                  <c:v>2000050</c:v>
                </c:pt>
                <c:pt idx="7353">
                  <c:v>3850000</c:v>
                </c:pt>
                <c:pt idx="7354">
                  <c:v>2800000</c:v>
                </c:pt>
                <c:pt idx="7355">
                  <c:v>5950000</c:v>
                </c:pt>
                <c:pt idx="7356">
                  <c:v>1750000</c:v>
                </c:pt>
                <c:pt idx="7357">
                  <c:v>2800000</c:v>
                </c:pt>
                <c:pt idx="7358">
                  <c:v>2700000</c:v>
                </c:pt>
                <c:pt idx="7359">
                  <c:v>1850000</c:v>
                </c:pt>
                <c:pt idx="7360">
                  <c:v>6300000</c:v>
                </c:pt>
                <c:pt idx="7361">
                  <c:v>3850000</c:v>
                </c:pt>
                <c:pt idx="7362">
                  <c:v>3650000</c:v>
                </c:pt>
                <c:pt idx="7363">
                  <c:v>330000</c:v>
                </c:pt>
                <c:pt idx="7364">
                  <c:v>1000000</c:v>
                </c:pt>
                <c:pt idx="7365">
                  <c:v>950000</c:v>
                </c:pt>
                <c:pt idx="7366">
                  <c:v>750000</c:v>
                </c:pt>
                <c:pt idx="7367">
                  <c:v>16500000</c:v>
                </c:pt>
                <c:pt idx="7368">
                  <c:v>450000</c:v>
                </c:pt>
                <c:pt idx="7369">
                  <c:v>1300000</c:v>
                </c:pt>
                <c:pt idx="7370">
                  <c:v>4741000</c:v>
                </c:pt>
                <c:pt idx="7371">
                  <c:v>7737000</c:v>
                </c:pt>
                <c:pt idx="7372">
                  <c:v>4124000</c:v>
                </c:pt>
                <c:pt idx="7373">
                  <c:v>4505000</c:v>
                </c:pt>
                <c:pt idx="7374">
                  <c:v>1950000</c:v>
                </c:pt>
                <c:pt idx="7375">
                  <c:v>2200000</c:v>
                </c:pt>
                <c:pt idx="7376">
                  <c:v>2800000</c:v>
                </c:pt>
                <c:pt idx="7377">
                  <c:v>2580000</c:v>
                </c:pt>
                <c:pt idx="7378">
                  <c:v>3200000</c:v>
                </c:pt>
                <c:pt idx="7379">
                  <c:v>800000</c:v>
                </c:pt>
                <c:pt idx="7380">
                  <c:v>4411000</c:v>
                </c:pt>
                <c:pt idx="7381">
                  <c:v>6200000</c:v>
                </c:pt>
                <c:pt idx="7382">
                  <c:v>570000</c:v>
                </c:pt>
                <c:pt idx="7383">
                  <c:v>2185206</c:v>
                </c:pt>
                <c:pt idx="7384">
                  <c:v>1995420</c:v>
                </c:pt>
                <c:pt idx="7385">
                  <c:v>2300000</c:v>
                </c:pt>
                <c:pt idx="7386">
                  <c:v>990000</c:v>
                </c:pt>
                <c:pt idx="7387">
                  <c:v>2385000</c:v>
                </c:pt>
                <c:pt idx="7388">
                  <c:v>2185206</c:v>
                </c:pt>
                <c:pt idx="7389">
                  <c:v>1995420</c:v>
                </c:pt>
                <c:pt idx="7390">
                  <c:v>2100000</c:v>
                </c:pt>
                <c:pt idx="7391">
                  <c:v>4400000</c:v>
                </c:pt>
                <c:pt idx="7392">
                  <c:v>10500000</c:v>
                </c:pt>
                <c:pt idx="7393">
                  <c:v>4500000</c:v>
                </c:pt>
                <c:pt idx="7394">
                  <c:v>210000</c:v>
                </c:pt>
                <c:pt idx="7395">
                  <c:v>375000</c:v>
                </c:pt>
                <c:pt idx="7396">
                  <c:v>2600000</c:v>
                </c:pt>
                <c:pt idx="7397">
                  <c:v>6800000</c:v>
                </c:pt>
                <c:pt idx="7398">
                  <c:v>10422000</c:v>
                </c:pt>
                <c:pt idx="7399">
                  <c:v>2193000</c:v>
                </c:pt>
                <c:pt idx="7400">
                  <c:v>1800000</c:v>
                </c:pt>
                <c:pt idx="7401">
                  <c:v>650000</c:v>
                </c:pt>
                <c:pt idx="7402">
                  <c:v>2036000</c:v>
                </c:pt>
                <c:pt idx="7403">
                  <c:v>2782000</c:v>
                </c:pt>
                <c:pt idx="7404">
                  <c:v>4900000</c:v>
                </c:pt>
                <c:pt idx="7405">
                  <c:v>1000000</c:v>
                </c:pt>
                <c:pt idx="7406">
                  <c:v>65000000</c:v>
                </c:pt>
                <c:pt idx="7407">
                  <c:v>5000000</c:v>
                </c:pt>
                <c:pt idx="7408">
                  <c:v>4600000</c:v>
                </c:pt>
                <c:pt idx="7409">
                  <c:v>4250000</c:v>
                </c:pt>
                <c:pt idx="7410">
                  <c:v>2250000</c:v>
                </c:pt>
                <c:pt idx="7411">
                  <c:v>4100000</c:v>
                </c:pt>
                <c:pt idx="7412">
                  <c:v>7500000</c:v>
                </c:pt>
                <c:pt idx="7413">
                  <c:v>3200000</c:v>
                </c:pt>
                <c:pt idx="7414">
                  <c:v>6200000</c:v>
                </c:pt>
                <c:pt idx="7415">
                  <c:v>4800000</c:v>
                </c:pt>
                <c:pt idx="7416">
                  <c:v>7000000</c:v>
                </c:pt>
                <c:pt idx="7417">
                  <c:v>3000000</c:v>
                </c:pt>
                <c:pt idx="7418">
                  <c:v>2450000</c:v>
                </c:pt>
                <c:pt idx="7419">
                  <c:v>2500000</c:v>
                </c:pt>
                <c:pt idx="7420">
                  <c:v>2700000</c:v>
                </c:pt>
                <c:pt idx="7421">
                  <c:v>900000</c:v>
                </c:pt>
                <c:pt idx="7422">
                  <c:v>23500000</c:v>
                </c:pt>
                <c:pt idx="7423">
                  <c:v>7000000</c:v>
                </c:pt>
                <c:pt idx="7424">
                  <c:v>2300000</c:v>
                </c:pt>
                <c:pt idx="7425">
                  <c:v>300000</c:v>
                </c:pt>
                <c:pt idx="7426">
                  <c:v>23000000</c:v>
                </c:pt>
                <c:pt idx="7427">
                  <c:v>3600000</c:v>
                </c:pt>
                <c:pt idx="7428">
                  <c:v>4100000</c:v>
                </c:pt>
                <c:pt idx="7429">
                  <c:v>3600000</c:v>
                </c:pt>
                <c:pt idx="7430">
                  <c:v>4850000</c:v>
                </c:pt>
                <c:pt idx="7431">
                  <c:v>5250000</c:v>
                </c:pt>
                <c:pt idx="7432">
                  <c:v>23000000</c:v>
                </c:pt>
                <c:pt idx="7433">
                  <c:v>20500000</c:v>
                </c:pt>
                <c:pt idx="7434">
                  <c:v>4200000</c:v>
                </c:pt>
                <c:pt idx="7435">
                  <c:v>13400000</c:v>
                </c:pt>
                <c:pt idx="7436">
                  <c:v>6500000</c:v>
                </c:pt>
                <c:pt idx="7437">
                  <c:v>3500000</c:v>
                </c:pt>
                <c:pt idx="7438">
                  <c:v>5600000</c:v>
                </c:pt>
                <c:pt idx="7439">
                  <c:v>2630000</c:v>
                </c:pt>
                <c:pt idx="7440">
                  <c:v>2400000</c:v>
                </c:pt>
                <c:pt idx="7441">
                  <c:v>2630000</c:v>
                </c:pt>
                <c:pt idx="7442">
                  <c:v>1010920</c:v>
                </c:pt>
                <c:pt idx="7443">
                  <c:v>1750000</c:v>
                </c:pt>
                <c:pt idx="7444">
                  <c:v>380000</c:v>
                </c:pt>
                <c:pt idx="7445">
                  <c:v>4800000</c:v>
                </c:pt>
                <c:pt idx="7446">
                  <c:v>7500000</c:v>
                </c:pt>
                <c:pt idx="7447">
                  <c:v>500000</c:v>
                </c:pt>
                <c:pt idx="7448">
                  <c:v>2957000</c:v>
                </c:pt>
                <c:pt idx="7449">
                  <c:v>1200000</c:v>
                </c:pt>
                <c:pt idx="7450">
                  <c:v>2225000</c:v>
                </c:pt>
                <c:pt idx="7451">
                  <c:v>2127510</c:v>
                </c:pt>
                <c:pt idx="7452">
                  <c:v>1950000</c:v>
                </c:pt>
                <c:pt idx="7453">
                  <c:v>10700000</c:v>
                </c:pt>
                <c:pt idx="7454">
                  <c:v>5853000</c:v>
                </c:pt>
                <c:pt idx="7455">
                  <c:v>2280000</c:v>
                </c:pt>
                <c:pt idx="7456">
                  <c:v>2500000</c:v>
                </c:pt>
                <c:pt idx="7457">
                  <c:v>2280000</c:v>
                </c:pt>
                <c:pt idx="7458">
                  <c:v>336000</c:v>
                </c:pt>
                <c:pt idx="7459">
                  <c:v>3250000</c:v>
                </c:pt>
                <c:pt idx="7460">
                  <c:v>1800000</c:v>
                </c:pt>
                <c:pt idx="7461">
                  <c:v>790000</c:v>
                </c:pt>
                <c:pt idx="7462">
                  <c:v>3000000</c:v>
                </c:pt>
                <c:pt idx="7463">
                  <c:v>500000</c:v>
                </c:pt>
                <c:pt idx="7464">
                  <c:v>3000000</c:v>
                </c:pt>
                <c:pt idx="7465">
                  <c:v>1000000</c:v>
                </c:pt>
                <c:pt idx="7466">
                  <c:v>3000000</c:v>
                </c:pt>
                <c:pt idx="7467">
                  <c:v>4000000</c:v>
                </c:pt>
                <c:pt idx="7468">
                  <c:v>4000000</c:v>
                </c:pt>
                <c:pt idx="7469">
                  <c:v>550000</c:v>
                </c:pt>
                <c:pt idx="7470">
                  <c:v>5680334</c:v>
                </c:pt>
                <c:pt idx="7471">
                  <c:v>7000000</c:v>
                </c:pt>
                <c:pt idx="7472">
                  <c:v>2400000</c:v>
                </c:pt>
                <c:pt idx="7473">
                  <c:v>2800000</c:v>
                </c:pt>
                <c:pt idx="7474">
                  <c:v>3500000</c:v>
                </c:pt>
                <c:pt idx="7475">
                  <c:v>2295000</c:v>
                </c:pt>
                <c:pt idx="7476">
                  <c:v>2500000</c:v>
                </c:pt>
                <c:pt idx="7477">
                  <c:v>1000000</c:v>
                </c:pt>
                <c:pt idx="7478">
                  <c:v>350000</c:v>
                </c:pt>
                <c:pt idx="7479">
                  <c:v>1100000</c:v>
                </c:pt>
                <c:pt idx="7480">
                  <c:v>3140000</c:v>
                </c:pt>
                <c:pt idx="7481">
                  <c:v>480000</c:v>
                </c:pt>
                <c:pt idx="7482">
                  <c:v>2600000</c:v>
                </c:pt>
                <c:pt idx="7483">
                  <c:v>1700000</c:v>
                </c:pt>
                <c:pt idx="7484">
                  <c:v>1300000</c:v>
                </c:pt>
                <c:pt idx="7485">
                  <c:v>398000</c:v>
                </c:pt>
                <c:pt idx="7486">
                  <c:v>3500000</c:v>
                </c:pt>
                <c:pt idx="7487">
                  <c:v>4450000</c:v>
                </c:pt>
                <c:pt idx="7488">
                  <c:v>6200000</c:v>
                </c:pt>
                <c:pt idx="7489">
                  <c:v>960000</c:v>
                </c:pt>
                <c:pt idx="7490">
                  <c:v>1700000</c:v>
                </c:pt>
                <c:pt idx="7491">
                  <c:v>33000000</c:v>
                </c:pt>
                <c:pt idx="7492">
                  <c:v>36000000</c:v>
                </c:pt>
                <c:pt idx="7493">
                  <c:v>2500000</c:v>
                </c:pt>
                <c:pt idx="7494">
                  <c:v>5000000</c:v>
                </c:pt>
                <c:pt idx="7495">
                  <c:v>20000000</c:v>
                </c:pt>
                <c:pt idx="7496">
                  <c:v>9000000</c:v>
                </c:pt>
                <c:pt idx="7497">
                  <c:v>2679000</c:v>
                </c:pt>
                <c:pt idx="7498">
                  <c:v>2800000</c:v>
                </c:pt>
                <c:pt idx="7499">
                  <c:v>8000000</c:v>
                </c:pt>
                <c:pt idx="7500">
                  <c:v>10000000</c:v>
                </c:pt>
                <c:pt idx="7501">
                  <c:v>1300000</c:v>
                </c:pt>
                <c:pt idx="7502">
                  <c:v>2800000</c:v>
                </c:pt>
                <c:pt idx="7503">
                  <c:v>14500000</c:v>
                </c:pt>
                <c:pt idx="7504">
                  <c:v>2500000</c:v>
                </c:pt>
                <c:pt idx="7505">
                  <c:v>10334000</c:v>
                </c:pt>
                <c:pt idx="7506">
                  <c:v>35000000</c:v>
                </c:pt>
                <c:pt idx="7507">
                  <c:v>17300000</c:v>
                </c:pt>
                <c:pt idx="7508">
                  <c:v>17500000</c:v>
                </c:pt>
                <c:pt idx="7509">
                  <c:v>700000</c:v>
                </c:pt>
                <c:pt idx="7510">
                  <c:v>5500000</c:v>
                </c:pt>
                <c:pt idx="7511">
                  <c:v>5200000</c:v>
                </c:pt>
                <c:pt idx="7512">
                  <c:v>4650000</c:v>
                </c:pt>
                <c:pt idx="7513">
                  <c:v>6558000</c:v>
                </c:pt>
                <c:pt idx="7514">
                  <c:v>2580000</c:v>
                </c:pt>
                <c:pt idx="7515">
                  <c:v>15000000</c:v>
                </c:pt>
                <c:pt idx="7516">
                  <c:v>4200000</c:v>
                </c:pt>
                <c:pt idx="7517">
                  <c:v>8000000</c:v>
                </c:pt>
                <c:pt idx="7518">
                  <c:v>10500000</c:v>
                </c:pt>
                <c:pt idx="7519">
                  <c:v>899999</c:v>
                </c:pt>
                <c:pt idx="7520">
                  <c:v>1900000</c:v>
                </c:pt>
                <c:pt idx="7521">
                  <c:v>2640000</c:v>
                </c:pt>
                <c:pt idx="7522">
                  <c:v>599999</c:v>
                </c:pt>
                <c:pt idx="7523">
                  <c:v>3100000</c:v>
                </c:pt>
                <c:pt idx="7524">
                  <c:v>400000</c:v>
                </c:pt>
                <c:pt idx="7525">
                  <c:v>2630000</c:v>
                </c:pt>
                <c:pt idx="7526">
                  <c:v>4250000</c:v>
                </c:pt>
                <c:pt idx="7527">
                  <c:v>2310000</c:v>
                </c:pt>
                <c:pt idx="7528">
                  <c:v>40000000</c:v>
                </c:pt>
                <c:pt idx="7529">
                  <c:v>7270000</c:v>
                </c:pt>
                <c:pt idx="7530">
                  <c:v>330000</c:v>
                </c:pt>
                <c:pt idx="7531">
                  <c:v>4200000</c:v>
                </c:pt>
                <c:pt idx="7532">
                  <c:v>870000</c:v>
                </c:pt>
                <c:pt idx="7533">
                  <c:v>3350000</c:v>
                </c:pt>
                <c:pt idx="7534">
                  <c:v>3540000</c:v>
                </c:pt>
                <c:pt idx="7535">
                  <c:v>3700000</c:v>
                </c:pt>
                <c:pt idx="7536">
                  <c:v>3653000</c:v>
                </c:pt>
                <c:pt idx="7537">
                  <c:v>280000</c:v>
                </c:pt>
                <c:pt idx="7538">
                  <c:v>2000000</c:v>
                </c:pt>
                <c:pt idx="7539">
                  <c:v>2600000</c:v>
                </c:pt>
                <c:pt idx="7540">
                  <c:v>1066000</c:v>
                </c:pt>
                <c:pt idx="7541">
                  <c:v>2250000</c:v>
                </c:pt>
                <c:pt idx="7542">
                  <c:v>3800000</c:v>
                </c:pt>
                <c:pt idx="7543">
                  <c:v>5500000</c:v>
                </c:pt>
                <c:pt idx="7544">
                  <c:v>2500000</c:v>
                </c:pt>
                <c:pt idx="7545">
                  <c:v>2100000</c:v>
                </c:pt>
                <c:pt idx="7546">
                  <c:v>7363948</c:v>
                </c:pt>
                <c:pt idx="7547">
                  <c:v>2450000</c:v>
                </c:pt>
                <c:pt idx="7548">
                  <c:v>190000</c:v>
                </c:pt>
                <c:pt idx="7549">
                  <c:v>4450000</c:v>
                </c:pt>
                <c:pt idx="7550">
                  <c:v>3200000</c:v>
                </c:pt>
                <c:pt idx="7551">
                  <c:v>15375000</c:v>
                </c:pt>
                <c:pt idx="7552">
                  <c:v>11300000</c:v>
                </c:pt>
                <c:pt idx="7553">
                  <c:v>1790000</c:v>
                </c:pt>
                <c:pt idx="7554">
                  <c:v>1450000</c:v>
                </c:pt>
                <c:pt idx="7555">
                  <c:v>250000</c:v>
                </c:pt>
                <c:pt idx="7556">
                  <c:v>3600000</c:v>
                </c:pt>
                <c:pt idx="7557">
                  <c:v>16000000</c:v>
                </c:pt>
                <c:pt idx="7558">
                  <c:v>800000</c:v>
                </c:pt>
                <c:pt idx="7559">
                  <c:v>1350000</c:v>
                </c:pt>
                <c:pt idx="7560">
                  <c:v>4600000</c:v>
                </c:pt>
                <c:pt idx="7561">
                  <c:v>1125000</c:v>
                </c:pt>
                <c:pt idx="7562">
                  <c:v>5575000</c:v>
                </c:pt>
                <c:pt idx="7563">
                  <c:v>6150000</c:v>
                </c:pt>
                <c:pt idx="7564">
                  <c:v>2900000</c:v>
                </c:pt>
                <c:pt idx="7565">
                  <c:v>4925000</c:v>
                </c:pt>
                <c:pt idx="7566">
                  <c:v>5625000</c:v>
                </c:pt>
                <c:pt idx="7567">
                  <c:v>6200000</c:v>
                </c:pt>
                <c:pt idx="7568">
                  <c:v>3450000</c:v>
                </c:pt>
                <c:pt idx="7569">
                  <c:v>345000</c:v>
                </c:pt>
                <c:pt idx="7570">
                  <c:v>3060000</c:v>
                </c:pt>
                <c:pt idx="7571">
                  <c:v>2750000</c:v>
                </c:pt>
                <c:pt idx="7572">
                  <c:v>1590000</c:v>
                </c:pt>
                <c:pt idx="7573">
                  <c:v>1950000</c:v>
                </c:pt>
                <c:pt idx="7574">
                  <c:v>8800000</c:v>
                </c:pt>
                <c:pt idx="7575">
                  <c:v>4250000</c:v>
                </c:pt>
                <c:pt idx="7576">
                  <c:v>3200000</c:v>
                </c:pt>
                <c:pt idx="7577">
                  <c:v>4300000</c:v>
                </c:pt>
                <c:pt idx="7578">
                  <c:v>3800000</c:v>
                </c:pt>
                <c:pt idx="7579">
                  <c:v>12300000</c:v>
                </c:pt>
                <c:pt idx="7580">
                  <c:v>5250000</c:v>
                </c:pt>
                <c:pt idx="7581">
                  <c:v>1200000</c:v>
                </c:pt>
                <c:pt idx="7582">
                  <c:v>3800000</c:v>
                </c:pt>
                <c:pt idx="7583">
                  <c:v>12500000</c:v>
                </c:pt>
                <c:pt idx="7584">
                  <c:v>3550000</c:v>
                </c:pt>
                <c:pt idx="7585">
                  <c:v>14800000</c:v>
                </c:pt>
                <c:pt idx="7586">
                  <c:v>5800000</c:v>
                </c:pt>
                <c:pt idx="7587">
                  <c:v>2700000</c:v>
                </c:pt>
                <c:pt idx="7588">
                  <c:v>6200000</c:v>
                </c:pt>
                <c:pt idx="7589">
                  <c:v>4500000</c:v>
                </c:pt>
                <c:pt idx="7590">
                  <c:v>25000000</c:v>
                </c:pt>
                <c:pt idx="7591">
                  <c:v>2600000</c:v>
                </c:pt>
                <c:pt idx="7592">
                  <c:v>4400000</c:v>
                </c:pt>
                <c:pt idx="7593">
                  <c:v>14500000</c:v>
                </c:pt>
                <c:pt idx="7594">
                  <c:v>5000000</c:v>
                </c:pt>
                <c:pt idx="7595">
                  <c:v>4728053</c:v>
                </c:pt>
                <c:pt idx="7596">
                  <c:v>3200000</c:v>
                </c:pt>
                <c:pt idx="7597">
                  <c:v>5600000</c:v>
                </c:pt>
                <c:pt idx="7598">
                  <c:v>3000000</c:v>
                </c:pt>
                <c:pt idx="7599">
                  <c:v>24750000</c:v>
                </c:pt>
                <c:pt idx="7600">
                  <c:v>290000</c:v>
                </c:pt>
                <c:pt idx="7601">
                  <c:v>15500000</c:v>
                </c:pt>
                <c:pt idx="7602">
                  <c:v>2400000</c:v>
                </c:pt>
                <c:pt idx="7603">
                  <c:v>4650000</c:v>
                </c:pt>
                <c:pt idx="7604">
                  <c:v>11200000</c:v>
                </c:pt>
                <c:pt idx="7605">
                  <c:v>6500000</c:v>
                </c:pt>
                <c:pt idx="7606">
                  <c:v>300000</c:v>
                </c:pt>
                <c:pt idx="7607">
                  <c:v>1800000</c:v>
                </c:pt>
                <c:pt idx="7608">
                  <c:v>4100000</c:v>
                </c:pt>
                <c:pt idx="7609">
                  <c:v>200000</c:v>
                </c:pt>
                <c:pt idx="7610">
                  <c:v>2750000</c:v>
                </c:pt>
                <c:pt idx="7611">
                  <c:v>3890000</c:v>
                </c:pt>
                <c:pt idx="7612">
                  <c:v>4000000</c:v>
                </c:pt>
                <c:pt idx="7613">
                  <c:v>1500000</c:v>
                </c:pt>
                <c:pt idx="7614">
                  <c:v>6300000</c:v>
                </c:pt>
                <c:pt idx="7615">
                  <c:v>700000</c:v>
                </c:pt>
                <c:pt idx="7616">
                  <c:v>6250000</c:v>
                </c:pt>
                <c:pt idx="7617">
                  <c:v>5000000</c:v>
                </c:pt>
                <c:pt idx="7618">
                  <c:v>26000000</c:v>
                </c:pt>
                <c:pt idx="7619">
                  <c:v>3311000</c:v>
                </c:pt>
                <c:pt idx="7620">
                  <c:v>18500000</c:v>
                </c:pt>
                <c:pt idx="7621">
                  <c:v>1300000</c:v>
                </c:pt>
                <c:pt idx="7622">
                  <c:v>1850000</c:v>
                </c:pt>
                <c:pt idx="7623">
                  <c:v>800000</c:v>
                </c:pt>
                <c:pt idx="7624">
                  <c:v>1900000</c:v>
                </c:pt>
                <c:pt idx="7625">
                  <c:v>1600000</c:v>
                </c:pt>
                <c:pt idx="7626">
                  <c:v>2000000</c:v>
                </c:pt>
                <c:pt idx="7627">
                  <c:v>1400000</c:v>
                </c:pt>
                <c:pt idx="7628">
                  <c:v>1900000</c:v>
                </c:pt>
                <c:pt idx="7629">
                  <c:v>420000</c:v>
                </c:pt>
                <c:pt idx="7630">
                  <c:v>3100000</c:v>
                </c:pt>
                <c:pt idx="7631">
                  <c:v>12000000</c:v>
                </c:pt>
                <c:pt idx="7632">
                  <c:v>6300000</c:v>
                </c:pt>
                <c:pt idx="7633">
                  <c:v>10500000</c:v>
                </c:pt>
                <c:pt idx="7634">
                  <c:v>3550000</c:v>
                </c:pt>
                <c:pt idx="7635">
                  <c:v>5085000</c:v>
                </c:pt>
                <c:pt idx="7636">
                  <c:v>4175000</c:v>
                </c:pt>
                <c:pt idx="7637">
                  <c:v>2600000</c:v>
                </c:pt>
                <c:pt idx="7638">
                  <c:v>5250000</c:v>
                </c:pt>
                <c:pt idx="7639">
                  <c:v>22200000</c:v>
                </c:pt>
                <c:pt idx="7640">
                  <c:v>3620000</c:v>
                </c:pt>
                <c:pt idx="7641">
                  <c:v>4250000</c:v>
                </c:pt>
                <c:pt idx="7642">
                  <c:v>2860000</c:v>
                </c:pt>
                <c:pt idx="7643">
                  <c:v>1864000</c:v>
                </c:pt>
                <c:pt idx="7644">
                  <c:v>6373000</c:v>
                </c:pt>
                <c:pt idx="7645">
                  <c:v>3500000</c:v>
                </c:pt>
                <c:pt idx="7646">
                  <c:v>3600000</c:v>
                </c:pt>
                <c:pt idx="7647">
                  <c:v>800000</c:v>
                </c:pt>
                <c:pt idx="7648">
                  <c:v>16000000</c:v>
                </c:pt>
                <c:pt idx="7649">
                  <c:v>7000000</c:v>
                </c:pt>
                <c:pt idx="7650">
                  <c:v>19000000</c:v>
                </c:pt>
                <c:pt idx="7651">
                  <c:v>7884000</c:v>
                </c:pt>
                <c:pt idx="7652">
                  <c:v>5630000</c:v>
                </c:pt>
                <c:pt idx="7653">
                  <c:v>2390000</c:v>
                </c:pt>
                <c:pt idx="7654">
                  <c:v>3955000</c:v>
                </c:pt>
                <c:pt idx="7655">
                  <c:v>587000</c:v>
                </c:pt>
                <c:pt idx="7656">
                  <c:v>3830000</c:v>
                </c:pt>
                <c:pt idx="7657">
                  <c:v>746400</c:v>
                </c:pt>
                <c:pt idx="7658">
                  <c:v>3059000</c:v>
                </c:pt>
                <c:pt idx="7659">
                  <c:v>2722000</c:v>
                </c:pt>
                <c:pt idx="7660">
                  <c:v>2500000</c:v>
                </c:pt>
                <c:pt idx="7661">
                  <c:v>2300000</c:v>
                </c:pt>
                <c:pt idx="7662">
                  <c:v>5400000</c:v>
                </c:pt>
                <c:pt idx="7663">
                  <c:v>550000</c:v>
                </c:pt>
                <c:pt idx="7664">
                  <c:v>750000</c:v>
                </c:pt>
                <c:pt idx="7665">
                  <c:v>1750000</c:v>
                </c:pt>
                <c:pt idx="7666">
                  <c:v>3600000</c:v>
                </c:pt>
                <c:pt idx="7667">
                  <c:v>2600000</c:v>
                </c:pt>
                <c:pt idx="7668">
                  <c:v>6500000</c:v>
                </c:pt>
                <c:pt idx="7669">
                  <c:v>1600000</c:v>
                </c:pt>
                <c:pt idx="7670">
                  <c:v>2500000</c:v>
                </c:pt>
                <c:pt idx="7671">
                  <c:v>7000000</c:v>
                </c:pt>
                <c:pt idx="7672">
                  <c:v>7000000</c:v>
                </c:pt>
                <c:pt idx="7673">
                  <c:v>400000</c:v>
                </c:pt>
                <c:pt idx="7674">
                  <c:v>400000</c:v>
                </c:pt>
                <c:pt idx="7675">
                  <c:v>5525000</c:v>
                </c:pt>
                <c:pt idx="7676">
                  <c:v>290000</c:v>
                </c:pt>
                <c:pt idx="7677">
                  <c:v>12500000</c:v>
                </c:pt>
                <c:pt idx="7678">
                  <c:v>3400000</c:v>
                </c:pt>
                <c:pt idx="7679">
                  <c:v>24000000</c:v>
                </c:pt>
                <c:pt idx="7680">
                  <c:v>11500000</c:v>
                </c:pt>
                <c:pt idx="7681">
                  <c:v>5500000</c:v>
                </c:pt>
                <c:pt idx="7682">
                  <c:v>12400000</c:v>
                </c:pt>
                <c:pt idx="7683">
                  <c:v>1250000</c:v>
                </c:pt>
                <c:pt idx="7684">
                  <c:v>34000000</c:v>
                </c:pt>
                <c:pt idx="7685">
                  <c:v>4500000</c:v>
                </c:pt>
                <c:pt idx="7686">
                  <c:v>3500000</c:v>
                </c:pt>
                <c:pt idx="7687">
                  <c:v>7000000</c:v>
                </c:pt>
                <c:pt idx="7688">
                  <c:v>9600000</c:v>
                </c:pt>
                <c:pt idx="7689">
                  <c:v>4080000</c:v>
                </c:pt>
                <c:pt idx="7690">
                  <c:v>6800000</c:v>
                </c:pt>
                <c:pt idx="7691">
                  <c:v>620000</c:v>
                </c:pt>
                <c:pt idx="7692">
                  <c:v>9000000</c:v>
                </c:pt>
                <c:pt idx="7693">
                  <c:v>6800000</c:v>
                </c:pt>
                <c:pt idx="7694">
                  <c:v>7000000</c:v>
                </c:pt>
                <c:pt idx="7695">
                  <c:v>9450000</c:v>
                </c:pt>
                <c:pt idx="7696">
                  <c:v>3000000</c:v>
                </c:pt>
                <c:pt idx="7697">
                  <c:v>3800000</c:v>
                </c:pt>
                <c:pt idx="7698">
                  <c:v>3000000</c:v>
                </c:pt>
                <c:pt idx="7699">
                  <c:v>6500000</c:v>
                </c:pt>
                <c:pt idx="7700">
                  <c:v>2960000</c:v>
                </c:pt>
                <c:pt idx="7701">
                  <c:v>2700000</c:v>
                </c:pt>
                <c:pt idx="7702">
                  <c:v>2220000</c:v>
                </c:pt>
                <c:pt idx="7703">
                  <c:v>2914000</c:v>
                </c:pt>
                <c:pt idx="7704">
                  <c:v>9000000</c:v>
                </c:pt>
                <c:pt idx="7705">
                  <c:v>798000</c:v>
                </c:pt>
                <c:pt idx="7706">
                  <c:v>16000000</c:v>
                </c:pt>
                <c:pt idx="7707">
                  <c:v>2980000</c:v>
                </c:pt>
                <c:pt idx="7708">
                  <c:v>4100000</c:v>
                </c:pt>
                <c:pt idx="7709">
                  <c:v>10500000</c:v>
                </c:pt>
                <c:pt idx="7710">
                  <c:v>6000000</c:v>
                </c:pt>
                <c:pt idx="7711">
                  <c:v>1078000</c:v>
                </c:pt>
                <c:pt idx="7712">
                  <c:v>750000</c:v>
                </c:pt>
                <c:pt idx="7713">
                  <c:v>1100000</c:v>
                </c:pt>
                <c:pt idx="7714">
                  <c:v>216000</c:v>
                </c:pt>
                <c:pt idx="7715">
                  <c:v>2000000</c:v>
                </c:pt>
                <c:pt idx="7716">
                  <c:v>3535000</c:v>
                </c:pt>
                <c:pt idx="7717">
                  <c:v>175000</c:v>
                </c:pt>
                <c:pt idx="7718">
                  <c:v>1350000</c:v>
                </c:pt>
                <c:pt idx="7719">
                  <c:v>3420000</c:v>
                </c:pt>
                <c:pt idx="7720">
                  <c:v>1200000</c:v>
                </c:pt>
                <c:pt idx="7721">
                  <c:v>6300000</c:v>
                </c:pt>
                <c:pt idx="7722">
                  <c:v>4850000</c:v>
                </c:pt>
                <c:pt idx="7723">
                  <c:v>20500000</c:v>
                </c:pt>
                <c:pt idx="7724">
                  <c:v>5500000</c:v>
                </c:pt>
                <c:pt idx="7725">
                  <c:v>2600000</c:v>
                </c:pt>
                <c:pt idx="7726">
                  <c:v>3500000</c:v>
                </c:pt>
                <c:pt idx="7727">
                  <c:v>3000000</c:v>
                </c:pt>
                <c:pt idx="7728">
                  <c:v>2450000</c:v>
                </c:pt>
                <c:pt idx="7729">
                  <c:v>26000000</c:v>
                </c:pt>
                <c:pt idx="7730">
                  <c:v>1097767</c:v>
                </c:pt>
                <c:pt idx="7731">
                  <c:v>290000</c:v>
                </c:pt>
                <c:pt idx="7732">
                  <c:v>9250000</c:v>
                </c:pt>
                <c:pt idx="7733">
                  <c:v>2700000</c:v>
                </c:pt>
                <c:pt idx="7734">
                  <c:v>1890000</c:v>
                </c:pt>
                <c:pt idx="7735">
                  <c:v>2640000</c:v>
                </c:pt>
                <c:pt idx="7736">
                  <c:v>2777000</c:v>
                </c:pt>
                <c:pt idx="7737">
                  <c:v>2300000</c:v>
                </c:pt>
                <c:pt idx="7738">
                  <c:v>20500000</c:v>
                </c:pt>
                <c:pt idx="7739">
                  <c:v>4407000</c:v>
                </c:pt>
                <c:pt idx="7740">
                  <c:v>9200000</c:v>
                </c:pt>
                <c:pt idx="7741">
                  <c:v>500000</c:v>
                </c:pt>
                <c:pt idx="7742">
                  <c:v>5353000</c:v>
                </c:pt>
                <c:pt idx="7743">
                  <c:v>3972000</c:v>
                </c:pt>
                <c:pt idx="7744">
                  <c:v>1700000</c:v>
                </c:pt>
                <c:pt idx="7745">
                  <c:v>7000000</c:v>
                </c:pt>
                <c:pt idx="7746">
                  <c:v>2710000</c:v>
                </c:pt>
                <c:pt idx="7747">
                  <c:v>3360000</c:v>
                </c:pt>
                <c:pt idx="7748">
                  <c:v>2520000</c:v>
                </c:pt>
                <c:pt idx="7749">
                  <c:v>2013000</c:v>
                </c:pt>
                <c:pt idx="7750">
                  <c:v>2200000</c:v>
                </c:pt>
                <c:pt idx="7751">
                  <c:v>2512000</c:v>
                </c:pt>
                <c:pt idx="7752">
                  <c:v>6100000</c:v>
                </c:pt>
                <c:pt idx="7753">
                  <c:v>2525000</c:v>
                </c:pt>
                <c:pt idx="7754">
                  <c:v>5130000</c:v>
                </c:pt>
                <c:pt idx="7755">
                  <c:v>3473000</c:v>
                </c:pt>
                <c:pt idx="7756">
                  <c:v>4140000</c:v>
                </c:pt>
                <c:pt idx="7757">
                  <c:v>990000</c:v>
                </c:pt>
                <c:pt idx="7758">
                  <c:v>2580000</c:v>
                </c:pt>
                <c:pt idx="7759">
                  <c:v>2280000</c:v>
                </c:pt>
                <c:pt idx="7760">
                  <c:v>2874000</c:v>
                </c:pt>
                <c:pt idx="7761">
                  <c:v>5500000</c:v>
                </c:pt>
                <c:pt idx="7762">
                  <c:v>1100000</c:v>
                </c:pt>
                <c:pt idx="7763">
                  <c:v>8500000</c:v>
                </c:pt>
                <c:pt idx="7764">
                  <c:v>7500000</c:v>
                </c:pt>
                <c:pt idx="7765">
                  <c:v>13500000</c:v>
                </c:pt>
                <c:pt idx="7766">
                  <c:v>540000</c:v>
                </c:pt>
                <c:pt idx="7767">
                  <c:v>3700000</c:v>
                </c:pt>
                <c:pt idx="7768">
                  <c:v>3900000</c:v>
                </c:pt>
                <c:pt idx="7769">
                  <c:v>3700000</c:v>
                </c:pt>
                <c:pt idx="7770">
                  <c:v>3800000</c:v>
                </c:pt>
                <c:pt idx="7771">
                  <c:v>3600000</c:v>
                </c:pt>
                <c:pt idx="7772">
                  <c:v>4200000</c:v>
                </c:pt>
                <c:pt idx="7773">
                  <c:v>1900000</c:v>
                </c:pt>
                <c:pt idx="7774">
                  <c:v>4200000</c:v>
                </c:pt>
                <c:pt idx="7775">
                  <c:v>1750000</c:v>
                </c:pt>
                <c:pt idx="7776">
                  <c:v>3500000</c:v>
                </c:pt>
                <c:pt idx="7777">
                  <c:v>785000</c:v>
                </c:pt>
                <c:pt idx="7778">
                  <c:v>2800000</c:v>
                </c:pt>
                <c:pt idx="7779">
                  <c:v>459100</c:v>
                </c:pt>
                <c:pt idx="7780">
                  <c:v>2700000</c:v>
                </c:pt>
                <c:pt idx="7781">
                  <c:v>5800000</c:v>
                </c:pt>
                <c:pt idx="7782">
                  <c:v>4250000</c:v>
                </c:pt>
                <c:pt idx="7783">
                  <c:v>1650000</c:v>
                </c:pt>
                <c:pt idx="7784">
                  <c:v>5100000</c:v>
                </c:pt>
                <c:pt idx="7785">
                  <c:v>18000000</c:v>
                </c:pt>
                <c:pt idx="7786">
                  <c:v>10668000</c:v>
                </c:pt>
                <c:pt idx="7787">
                  <c:v>1650000</c:v>
                </c:pt>
                <c:pt idx="7788">
                  <c:v>1299000</c:v>
                </c:pt>
                <c:pt idx="7789">
                  <c:v>799000</c:v>
                </c:pt>
                <c:pt idx="7790">
                  <c:v>9990000</c:v>
                </c:pt>
                <c:pt idx="7791">
                  <c:v>2500000</c:v>
                </c:pt>
                <c:pt idx="7792">
                  <c:v>899000</c:v>
                </c:pt>
                <c:pt idx="7793">
                  <c:v>799000</c:v>
                </c:pt>
                <c:pt idx="7794">
                  <c:v>1200000</c:v>
                </c:pt>
                <c:pt idx="7795">
                  <c:v>10069000</c:v>
                </c:pt>
                <c:pt idx="7796">
                  <c:v>675000</c:v>
                </c:pt>
                <c:pt idx="7797">
                  <c:v>1600000</c:v>
                </c:pt>
                <c:pt idx="7798">
                  <c:v>20500000</c:v>
                </c:pt>
                <c:pt idx="7799">
                  <c:v>10000000</c:v>
                </c:pt>
                <c:pt idx="7800">
                  <c:v>2300000</c:v>
                </c:pt>
                <c:pt idx="7801">
                  <c:v>3800000</c:v>
                </c:pt>
                <c:pt idx="7802">
                  <c:v>5000000</c:v>
                </c:pt>
                <c:pt idx="7803">
                  <c:v>4500000</c:v>
                </c:pt>
                <c:pt idx="7804">
                  <c:v>1250000</c:v>
                </c:pt>
                <c:pt idx="7805">
                  <c:v>1299000</c:v>
                </c:pt>
                <c:pt idx="7806">
                  <c:v>1250000</c:v>
                </c:pt>
                <c:pt idx="7807">
                  <c:v>2580000</c:v>
                </c:pt>
                <c:pt idx="7808">
                  <c:v>650000</c:v>
                </c:pt>
                <c:pt idx="7809">
                  <c:v>2100000</c:v>
                </c:pt>
                <c:pt idx="7810">
                  <c:v>4700000</c:v>
                </c:pt>
                <c:pt idx="7811">
                  <c:v>727650</c:v>
                </c:pt>
                <c:pt idx="7812">
                  <c:v>675000</c:v>
                </c:pt>
                <c:pt idx="7813">
                  <c:v>850000</c:v>
                </c:pt>
                <c:pt idx="7814">
                  <c:v>1000000</c:v>
                </c:pt>
                <c:pt idx="7815">
                  <c:v>930000</c:v>
                </c:pt>
                <c:pt idx="7816">
                  <c:v>900000</c:v>
                </c:pt>
                <c:pt idx="7817">
                  <c:v>2500000</c:v>
                </c:pt>
                <c:pt idx="7818">
                  <c:v>18512000</c:v>
                </c:pt>
                <c:pt idx="7819">
                  <c:v>2920000</c:v>
                </c:pt>
                <c:pt idx="7820">
                  <c:v>1080750</c:v>
                </c:pt>
                <c:pt idx="7821">
                  <c:v>100000</c:v>
                </c:pt>
                <c:pt idx="7822">
                  <c:v>5200000</c:v>
                </c:pt>
                <c:pt idx="7823">
                  <c:v>6300000</c:v>
                </c:pt>
                <c:pt idx="7824">
                  <c:v>6500000</c:v>
                </c:pt>
                <c:pt idx="7825">
                  <c:v>950000</c:v>
                </c:pt>
                <c:pt idx="7826">
                  <c:v>1012000</c:v>
                </c:pt>
                <c:pt idx="7827">
                  <c:v>590000</c:v>
                </c:pt>
                <c:pt idx="7828">
                  <c:v>4200000</c:v>
                </c:pt>
                <c:pt idx="7829">
                  <c:v>2700000</c:v>
                </c:pt>
                <c:pt idx="7830">
                  <c:v>3350000</c:v>
                </c:pt>
                <c:pt idx="7831">
                  <c:v>1294000</c:v>
                </c:pt>
                <c:pt idx="7832">
                  <c:v>2200000</c:v>
                </c:pt>
                <c:pt idx="7833">
                  <c:v>2000000</c:v>
                </c:pt>
                <c:pt idx="7834">
                  <c:v>1800000</c:v>
                </c:pt>
                <c:pt idx="7835">
                  <c:v>8720000</c:v>
                </c:pt>
                <c:pt idx="7836">
                  <c:v>1475000</c:v>
                </c:pt>
                <c:pt idx="7837">
                  <c:v>130000</c:v>
                </c:pt>
                <c:pt idx="7838">
                  <c:v>4100000</c:v>
                </c:pt>
                <c:pt idx="7839">
                  <c:v>2258000</c:v>
                </c:pt>
                <c:pt idx="7840">
                  <c:v>4500000</c:v>
                </c:pt>
                <c:pt idx="7841">
                  <c:v>480000</c:v>
                </c:pt>
                <c:pt idx="7842">
                  <c:v>1780000</c:v>
                </c:pt>
                <c:pt idx="7843">
                  <c:v>5250000</c:v>
                </c:pt>
                <c:pt idx="7844">
                  <c:v>3250000</c:v>
                </c:pt>
                <c:pt idx="7845">
                  <c:v>952000</c:v>
                </c:pt>
                <c:pt idx="7846">
                  <c:v>800000</c:v>
                </c:pt>
                <c:pt idx="7847">
                  <c:v>700000</c:v>
                </c:pt>
                <c:pt idx="7848">
                  <c:v>3750000</c:v>
                </c:pt>
                <c:pt idx="7849">
                  <c:v>5950000</c:v>
                </c:pt>
                <c:pt idx="7850">
                  <c:v>7404000</c:v>
                </c:pt>
                <c:pt idx="7851">
                  <c:v>3150000</c:v>
                </c:pt>
                <c:pt idx="7852">
                  <c:v>4400000</c:v>
                </c:pt>
                <c:pt idx="7853">
                  <c:v>600000</c:v>
                </c:pt>
                <c:pt idx="7854">
                  <c:v>2580000</c:v>
                </c:pt>
                <c:pt idx="7855">
                  <c:v>5955000</c:v>
                </c:pt>
                <c:pt idx="7856">
                  <c:v>3200000</c:v>
                </c:pt>
                <c:pt idx="7857">
                  <c:v>27000000</c:v>
                </c:pt>
                <c:pt idx="7858">
                  <c:v>1700000</c:v>
                </c:pt>
                <c:pt idx="7859">
                  <c:v>3000000</c:v>
                </c:pt>
                <c:pt idx="7860">
                  <c:v>2800000</c:v>
                </c:pt>
                <c:pt idx="7861">
                  <c:v>6450000</c:v>
                </c:pt>
                <c:pt idx="7862">
                  <c:v>2400000</c:v>
                </c:pt>
                <c:pt idx="7863">
                  <c:v>1950000</c:v>
                </c:pt>
                <c:pt idx="7864">
                  <c:v>2500000</c:v>
                </c:pt>
                <c:pt idx="7865">
                  <c:v>1500000</c:v>
                </c:pt>
                <c:pt idx="7866">
                  <c:v>2000000</c:v>
                </c:pt>
                <c:pt idx="7867">
                  <c:v>1500000</c:v>
                </c:pt>
                <c:pt idx="7868">
                  <c:v>3650000</c:v>
                </c:pt>
                <c:pt idx="7869">
                  <c:v>2000000</c:v>
                </c:pt>
                <c:pt idx="7870">
                  <c:v>9800000</c:v>
                </c:pt>
                <c:pt idx="7871">
                  <c:v>2500000</c:v>
                </c:pt>
                <c:pt idx="7872">
                  <c:v>1700000</c:v>
                </c:pt>
                <c:pt idx="7873">
                  <c:v>4220000</c:v>
                </c:pt>
                <c:pt idx="7874">
                  <c:v>1350000</c:v>
                </c:pt>
                <c:pt idx="7875">
                  <c:v>1287500</c:v>
                </c:pt>
                <c:pt idx="7876">
                  <c:v>3760000</c:v>
                </c:pt>
                <c:pt idx="7877">
                  <c:v>5600000</c:v>
                </c:pt>
                <c:pt idx="7878">
                  <c:v>2200000</c:v>
                </c:pt>
                <c:pt idx="7879">
                  <c:v>3800000</c:v>
                </c:pt>
                <c:pt idx="7880">
                  <c:v>6850000</c:v>
                </c:pt>
                <c:pt idx="7881">
                  <c:v>7100000</c:v>
                </c:pt>
                <c:pt idx="7882">
                  <c:v>7650000</c:v>
                </c:pt>
                <c:pt idx="7883">
                  <c:v>2900000</c:v>
                </c:pt>
                <c:pt idx="7884">
                  <c:v>900000</c:v>
                </c:pt>
                <c:pt idx="7885">
                  <c:v>1250000</c:v>
                </c:pt>
                <c:pt idx="7886">
                  <c:v>6000000</c:v>
                </c:pt>
                <c:pt idx="7887">
                  <c:v>1557500</c:v>
                </c:pt>
                <c:pt idx="7888">
                  <c:v>2580000</c:v>
                </c:pt>
                <c:pt idx="7889">
                  <c:v>450000</c:v>
                </c:pt>
                <c:pt idx="7890">
                  <c:v>2000000</c:v>
                </c:pt>
                <c:pt idx="7891">
                  <c:v>1550000</c:v>
                </c:pt>
                <c:pt idx="7892">
                  <c:v>1700000</c:v>
                </c:pt>
                <c:pt idx="7893">
                  <c:v>90000</c:v>
                </c:pt>
                <c:pt idx="7894">
                  <c:v>1400000</c:v>
                </c:pt>
                <c:pt idx="7895">
                  <c:v>700000</c:v>
                </c:pt>
                <c:pt idx="7896">
                  <c:v>2871000</c:v>
                </c:pt>
                <c:pt idx="7897">
                  <c:v>8925000</c:v>
                </c:pt>
                <c:pt idx="7898">
                  <c:v>2100000</c:v>
                </c:pt>
                <c:pt idx="7899">
                  <c:v>3057000</c:v>
                </c:pt>
                <c:pt idx="7900">
                  <c:v>300000</c:v>
                </c:pt>
                <c:pt idx="7901">
                  <c:v>1550000</c:v>
                </c:pt>
                <c:pt idx="7902">
                  <c:v>9715000</c:v>
                </c:pt>
                <c:pt idx="7903">
                  <c:v>1600000</c:v>
                </c:pt>
                <c:pt idx="7904">
                  <c:v>750000</c:v>
                </c:pt>
                <c:pt idx="7905">
                  <c:v>2700000</c:v>
                </c:pt>
                <c:pt idx="7906">
                  <c:v>10500000</c:v>
                </c:pt>
                <c:pt idx="7907">
                  <c:v>3700000</c:v>
                </c:pt>
                <c:pt idx="7908">
                  <c:v>1451667</c:v>
                </c:pt>
                <c:pt idx="7909">
                  <c:v>893000</c:v>
                </c:pt>
                <c:pt idx="7910">
                  <c:v>1280000</c:v>
                </c:pt>
                <c:pt idx="7911">
                  <c:v>1592000</c:v>
                </c:pt>
                <c:pt idx="7912">
                  <c:v>1012000</c:v>
                </c:pt>
                <c:pt idx="7913">
                  <c:v>3570000</c:v>
                </c:pt>
                <c:pt idx="7914">
                  <c:v>1988000</c:v>
                </c:pt>
                <c:pt idx="7915">
                  <c:v>1913000</c:v>
                </c:pt>
                <c:pt idx="7916">
                  <c:v>2173000</c:v>
                </c:pt>
                <c:pt idx="7917">
                  <c:v>2794970</c:v>
                </c:pt>
                <c:pt idx="7918">
                  <c:v>3412275</c:v>
                </c:pt>
                <c:pt idx="7919">
                  <c:v>471000</c:v>
                </c:pt>
                <c:pt idx="7920">
                  <c:v>1700000</c:v>
                </c:pt>
                <c:pt idx="7921">
                  <c:v>1800000</c:v>
                </c:pt>
                <c:pt idx="7922">
                  <c:v>2300000</c:v>
                </c:pt>
                <c:pt idx="7923">
                  <c:v>1390000</c:v>
                </c:pt>
                <c:pt idx="7924">
                  <c:v>1600000</c:v>
                </c:pt>
                <c:pt idx="7925">
                  <c:v>3100000</c:v>
                </c:pt>
                <c:pt idx="7926">
                  <c:v>14000000</c:v>
                </c:pt>
                <c:pt idx="7927">
                  <c:v>5000000</c:v>
                </c:pt>
                <c:pt idx="7928">
                  <c:v>2195000</c:v>
                </c:pt>
                <c:pt idx="7929">
                  <c:v>953000</c:v>
                </c:pt>
                <c:pt idx="7930">
                  <c:v>2500000</c:v>
                </c:pt>
                <c:pt idx="7931">
                  <c:v>10300000</c:v>
                </c:pt>
                <c:pt idx="7932">
                  <c:v>952852</c:v>
                </c:pt>
                <c:pt idx="7933">
                  <c:v>2200000</c:v>
                </c:pt>
                <c:pt idx="7934">
                  <c:v>10250000</c:v>
                </c:pt>
                <c:pt idx="7935">
                  <c:v>9000000</c:v>
                </c:pt>
                <c:pt idx="7936">
                  <c:v>15000000</c:v>
                </c:pt>
                <c:pt idx="7937">
                  <c:v>3250000</c:v>
                </c:pt>
                <c:pt idx="7938">
                  <c:v>10496000</c:v>
                </c:pt>
                <c:pt idx="7939">
                  <c:v>150000</c:v>
                </c:pt>
                <c:pt idx="7940">
                  <c:v>9000000</c:v>
                </c:pt>
                <c:pt idx="7941">
                  <c:v>2700000</c:v>
                </c:pt>
                <c:pt idx="7942">
                  <c:v>20000000</c:v>
                </c:pt>
                <c:pt idx="7943">
                  <c:v>1550000</c:v>
                </c:pt>
                <c:pt idx="7944">
                  <c:v>1700000</c:v>
                </c:pt>
                <c:pt idx="7945">
                  <c:v>7000000</c:v>
                </c:pt>
                <c:pt idx="7946">
                  <c:v>5250000</c:v>
                </c:pt>
                <c:pt idx="7947">
                  <c:v>900000</c:v>
                </c:pt>
                <c:pt idx="7948">
                  <c:v>2273000</c:v>
                </c:pt>
                <c:pt idx="7949">
                  <c:v>2313307</c:v>
                </c:pt>
                <c:pt idx="7950">
                  <c:v>2819479</c:v>
                </c:pt>
                <c:pt idx="7951">
                  <c:v>1772307</c:v>
                </c:pt>
                <c:pt idx="7952">
                  <c:v>2631000</c:v>
                </c:pt>
                <c:pt idx="7953">
                  <c:v>2500000</c:v>
                </c:pt>
                <c:pt idx="7954">
                  <c:v>1938000</c:v>
                </c:pt>
                <c:pt idx="7955">
                  <c:v>1910300</c:v>
                </c:pt>
                <c:pt idx="7956">
                  <c:v>2600000</c:v>
                </c:pt>
                <c:pt idx="7957">
                  <c:v>2900000</c:v>
                </c:pt>
                <c:pt idx="7958">
                  <c:v>1980000</c:v>
                </c:pt>
                <c:pt idx="7959">
                  <c:v>3000000</c:v>
                </c:pt>
                <c:pt idx="7960">
                  <c:v>4840000</c:v>
                </c:pt>
                <c:pt idx="7961">
                  <c:v>1200000</c:v>
                </c:pt>
                <c:pt idx="7962">
                  <c:v>3142500</c:v>
                </c:pt>
                <c:pt idx="7963">
                  <c:v>4270000</c:v>
                </c:pt>
                <c:pt idx="7964">
                  <c:v>4500000</c:v>
                </c:pt>
                <c:pt idx="7965">
                  <c:v>6066449</c:v>
                </c:pt>
                <c:pt idx="7966">
                  <c:v>240000</c:v>
                </c:pt>
                <c:pt idx="7967">
                  <c:v>1760000</c:v>
                </c:pt>
                <c:pt idx="7968">
                  <c:v>882000</c:v>
                </c:pt>
                <c:pt idx="7969">
                  <c:v>2100000</c:v>
                </c:pt>
                <c:pt idx="7970">
                  <c:v>8100000</c:v>
                </c:pt>
                <c:pt idx="7971">
                  <c:v>3200000</c:v>
                </c:pt>
                <c:pt idx="7972">
                  <c:v>550000</c:v>
                </c:pt>
                <c:pt idx="7973">
                  <c:v>3550000</c:v>
                </c:pt>
                <c:pt idx="7974">
                  <c:v>1700000</c:v>
                </c:pt>
                <c:pt idx="7975">
                  <c:v>3400000</c:v>
                </c:pt>
                <c:pt idx="7976">
                  <c:v>379000</c:v>
                </c:pt>
                <c:pt idx="7977">
                  <c:v>2150000</c:v>
                </c:pt>
                <c:pt idx="7978">
                  <c:v>1300000</c:v>
                </c:pt>
                <c:pt idx="7979">
                  <c:v>1700000</c:v>
                </c:pt>
                <c:pt idx="7980">
                  <c:v>2100000</c:v>
                </c:pt>
                <c:pt idx="7981">
                  <c:v>625000</c:v>
                </c:pt>
                <c:pt idx="7982">
                  <c:v>1500000</c:v>
                </c:pt>
                <c:pt idx="7983">
                  <c:v>1300000</c:v>
                </c:pt>
                <c:pt idx="7984">
                  <c:v>1600000</c:v>
                </c:pt>
                <c:pt idx="7985">
                  <c:v>2900000</c:v>
                </c:pt>
                <c:pt idx="7986">
                  <c:v>3350000</c:v>
                </c:pt>
                <c:pt idx="7987">
                  <c:v>1250000</c:v>
                </c:pt>
                <c:pt idx="7988">
                  <c:v>1180000</c:v>
                </c:pt>
                <c:pt idx="7989">
                  <c:v>1962163</c:v>
                </c:pt>
                <c:pt idx="7990">
                  <c:v>1500000</c:v>
                </c:pt>
                <c:pt idx="7991">
                  <c:v>1700000</c:v>
                </c:pt>
                <c:pt idx="7992">
                  <c:v>4950000</c:v>
                </c:pt>
                <c:pt idx="7993">
                  <c:v>1300000</c:v>
                </c:pt>
                <c:pt idx="7994">
                  <c:v>475000</c:v>
                </c:pt>
                <c:pt idx="7995">
                  <c:v>7000000</c:v>
                </c:pt>
                <c:pt idx="7996">
                  <c:v>3300000</c:v>
                </c:pt>
                <c:pt idx="7997">
                  <c:v>3500000</c:v>
                </c:pt>
                <c:pt idx="7998">
                  <c:v>5500000</c:v>
                </c:pt>
                <c:pt idx="7999">
                  <c:v>500000</c:v>
                </c:pt>
                <c:pt idx="8000">
                  <c:v>3300000</c:v>
                </c:pt>
                <c:pt idx="8001">
                  <c:v>2500000</c:v>
                </c:pt>
                <c:pt idx="8002">
                  <c:v>3700000</c:v>
                </c:pt>
                <c:pt idx="8003">
                  <c:v>3000000</c:v>
                </c:pt>
                <c:pt idx="8004">
                  <c:v>2500000</c:v>
                </c:pt>
                <c:pt idx="8005">
                  <c:v>6500000</c:v>
                </c:pt>
                <c:pt idx="8006">
                  <c:v>6000000</c:v>
                </c:pt>
                <c:pt idx="8007">
                  <c:v>5500000</c:v>
                </c:pt>
                <c:pt idx="8008">
                  <c:v>5500000</c:v>
                </c:pt>
                <c:pt idx="8009">
                  <c:v>4300000</c:v>
                </c:pt>
                <c:pt idx="8010">
                  <c:v>4000000</c:v>
                </c:pt>
                <c:pt idx="8011">
                  <c:v>2800000</c:v>
                </c:pt>
                <c:pt idx="8012">
                  <c:v>4500000</c:v>
                </c:pt>
                <c:pt idx="8013">
                  <c:v>2900000</c:v>
                </c:pt>
                <c:pt idx="8014">
                  <c:v>3000000</c:v>
                </c:pt>
                <c:pt idx="8015">
                  <c:v>3000000</c:v>
                </c:pt>
                <c:pt idx="8016">
                  <c:v>950000</c:v>
                </c:pt>
                <c:pt idx="8017">
                  <c:v>2000000</c:v>
                </c:pt>
                <c:pt idx="8018">
                  <c:v>1700000</c:v>
                </c:pt>
                <c:pt idx="8019">
                  <c:v>1500000</c:v>
                </c:pt>
                <c:pt idx="8020">
                  <c:v>2800000</c:v>
                </c:pt>
                <c:pt idx="8021">
                  <c:v>2500000</c:v>
                </c:pt>
                <c:pt idx="8022">
                  <c:v>3000000</c:v>
                </c:pt>
                <c:pt idx="8023">
                  <c:v>7500000</c:v>
                </c:pt>
                <c:pt idx="8024">
                  <c:v>7000000</c:v>
                </c:pt>
                <c:pt idx="8025">
                  <c:v>6500000</c:v>
                </c:pt>
                <c:pt idx="8026">
                  <c:v>5000000</c:v>
                </c:pt>
                <c:pt idx="8027">
                  <c:v>5500000</c:v>
                </c:pt>
                <c:pt idx="8028">
                  <c:v>5500000</c:v>
                </c:pt>
                <c:pt idx="8029">
                  <c:v>4200000</c:v>
                </c:pt>
                <c:pt idx="8030">
                  <c:v>4500000</c:v>
                </c:pt>
                <c:pt idx="8031">
                  <c:v>4300000</c:v>
                </c:pt>
                <c:pt idx="8032">
                  <c:v>4500000</c:v>
                </c:pt>
                <c:pt idx="8033">
                  <c:v>3700000</c:v>
                </c:pt>
                <c:pt idx="8034">
                  <c:v>3800000</c:v>
                </c:pt>
                <c:pt idx="8035">
                  <c:v>2500000</c:v>
                </c:pt>
                <c:pt idx="8036">
                  <c:v>2500000</c:v>
                </c:pt>
                <c:pt idx="8037">
                  <c:v>1650000</c:v>
                </c:pt>
                <c:pt idx="8038">
                  <c:v>9000000</c:v>
                </c:pt>
                <c:pt idx="8039">
                  <c:v>4500000</c:v>
                </c:pt>
                <c:pt idx="8040">
                  <c:v>2900000</c:v>
                </c:pt>
                <c:pt idx="8041">
                  <c:v>2800000</c:v>
                </c:pt>
                <c:pt idx="8042">
                  <c:v>4000000</c:v>
                </c:pt>
                <c:pt idx="8043">
                  <c:v>3600000</c:v>
                </c:pt>
                <c:pt idx="8044">
                  <c:v>6400000</c:v>
                </c:pt>
                <c:pt idx="8045">
                  <c:v>5250000</c:v>
                </c:pt>
                <c:pt idx="8046">
                  <c:v>4250000</c:v>
                </c:pt>
                <c:pt idx="8047">
                  <c:v>3350000</c:v>
                </c:pt>
                <c:pt idx="8048">
                  <c:v>3023155</c:v>
                </c:pt>
                <c:pt idx="8049">
                  <c:v>5750000</c:v>
                </c:pt>
                <c:pt idx="8050">
                  <c:v>3700000</c:v>
                </c:pt>
                <c:pt idx="8051">
                  <c:v>3399777</c:v>
                </c:pt>
                <c:pt idx="8052">
                  <c:v>3462500</c:v>
                </c:pt>
                <c:pt idx="8053">
                  <c:v>4950000</c:v>
                </c:pt>
                <c:pt idx="8054">
                  <c:v>2437500</c:v>
                </c:pt>
                <c:pt idx="8055">
                  <c:v>2532362</c:v>
                </c:pt>
                <c:pt idx="8056">
                  <c:v>2732080</c:v>
                </c:pt>
                <c:pt idx="8057">
                  <c:v>2700000</c:v>
                </c:pt>
                <c:pt idx="8058">
                  <c:v>3800000</c:v>
                </c:pt>
                <c:pt idx="8059">
                  <c:v>1100000</c:v>
                </c:pt>
                <c:pt idx="8060">
                  <c:v>2450000</c:v>
                </c:pt>
                <c:pt idx="8061">
                  <c:v>1100000</c:v>
                </c:pt>
                <c:pt idx="8062">
                  <c:v>1900000</c:v>
                </c:pt>
                <c:pt idx="8063">
                  <c:v>900000</c:v>
                </c:pt>
                <c:pt idx="8064">
                  <c:v>5400000</c:v>
                </c:pt>
                <c:pt idx="8065">
                  <c:v>2300000</c:v>
                </c:pt>
                <c:pt idx="8066">
                  <c:v>336000</c:v>
                </c:pt>
                <c:pt idx="8067">
                  <c:v>310000</c:v>
                </c:pt>
                <c:pt idx="8068">
                  <c:v>1200000</c:v>
                </c:pt>
                <c:pt idx="8069">
                  <c:v>850000</c:v>
                </c:pt>
                <c:pt idx="8070">
                  <c:v>4000000</c:v>
                </c:pt>
                <c:pt idx="8071">
                  <c:v>2600000</c:v>
                </c:pt>
                <c:pt idx="8072">
                  <c:v>3750000</c:v>
                </c:pt>
                <c:pt idx="8073">
                  <c:v>2200000</c:v>
                </c:pt>
                <c:pt idx="8074">
                  <c:v>1350000</c:v>
                </c:pt>
                <c:pt idx="8075">
                  <c:v>3700000</c:v>
                </c:pt>
                <c:pt idx="8076">
                  <c:v>2400000</c:v>
                </c:pt>
                <c:pt idx="8077">
                  <c:v>2874000</c:v>
                </c:pt>
                <c:pt idx="8078">
                  <c:v>6750000</c:v>
                </c:pt>
                <c:pt idx="8079">
                  <c:v>2126720</c:v>
                </c:pt>
                <c:pt idx="8080">
                  <c:v>3650000</c:v>
                </c:pt>
                <c:pt idx="8081">
                  <c:v>1750000</c:v>
                </c:pt>
                <c:pt idx="8082">
                  <c:v>2600000</c:v>
                </c:pt>
                <c:pt idx="8083">
                  <c:v>2400000</c:v>
                </c:pt>
                <c:pt idx="8084">
                  <c:v>2660000</c:v>
                </c:pt>
                <c:pt idx="8085">
                  <c:v>4100000</c:v>
                </c:pt>
                <c:pt idx="8086">
                  <c:v>2700000</c:v>
                </c:pt>
                <c:pt idx="8087">
                  <c:v>3070400</c:v>
                </c:pt>
                <c:pt idx="8088">
                  <c:v>3720000</c:v>
                </c:pt>
                <c:pt idx="8089">
                  <c:v>2700000</c:v>
                </c:pt>
                <c:pt idx="8090">
                  <c:v>2630000</c:v>
                </c:pt>
                <c:pt idx="8091">
                  <c:v>3650000</c:v>
                </c:pt>
                <c:pt idx="8092">
                  <c:v>2500000</c:v>
                </c:pt>
                <c:pt idx="8093">
                  <c:v>3708000</c:v>
                </c:pt>
                <c:pt idx="8094">
                  <c:v>3300000</c:v>
                </c:pt>
                <c:pt idx="8095">
                  <c:v>2622000</c:v>
                </c:pt>
                <c:pt idx="8096">
                  <c:v>1145000</c:v>
                </c:pt>
                <c:pt idx="8097">
                  <c:v>2965000</c:v>
                </c:pt>
                <c:pt idx="8098">
                  <c:v>960000</c:v>
                </c:pt>
                <c:pt idx="8099">
                  <c:v>2920000</c:v>
                </c:pt>
                <c:pt idx="8100">
                  <c:v>25000000</c:v>
                </c:pt>
                <c:pt idx="8101">
                  <c:v>4300000</c:v>
                </c:pt>
                <c:pt idx="8102">
                  <c:v>2000000</c:v>
                </c:pt>
                <c:pt idx="8103">
                  <c:v>5500000</c:v>
                </c:pt>
                <c:pt idx="8104">
                  <c:v>2200000</c:v>
                </c:pt>
                <c:pt idx="8105">
                  <c:v>2850000</c:v>
                </c:pt>
                <c:pt idx="8106">
                  <c:v>2300000</c:v>
                </c:pt>
                <c:pt idx="8107">
                  <c:v>4750000</c:v>
                </c:pt>
                <c:pt idx="8108">
                  <c:v>2200000</c:v>
                </c:pt>
                <c:pt idx="8109">
                  <c:v>2300000</c:v>
                </c:pt>
                <c:pt idx="8110">
                  <c:v>1209000</c:v>
                </c:pt>
                <c:pt idx="8111">
                  <c:v>4500000</c:v>
                </c:pt>
                <c:pt idx="8112">
                  <c:v>3400000</c:v>
                </c:pt>
                <c:pt idx="8113">
                  <c:v>3500000</c:v>
                </c:pt>
                <c:pt idx="8114">
                  <c:v>1600000</c:v>
                </c:pt>
                <c:pt idx="8115">
                  <c:v>1300000</c:v>
                </c:pt>
                <c:pt idx="8116">
                  <c:v>2860000</c:v>
                </c:pt>
                <c:pt idx="8117">
                  <c:v>13300000</c:v>
                </c:pt>
                <c:pt idx="8118">
                  <c:v>4058000</c:v>
                </c:pt>
                <c:pt idx="8119">
                  <c:v>4000000</c:v>
                </c:pt>
                <c:pt idx="8120">
                  <c:v>5000000</c:v>
                </c:pt>
                <c:pt idx="8121">
                  <c:v>3500000</c:v>
                </c:pt>
                <c:pt idx="8122">
                  <c:v>4300000</c:v>
                </c:pt>
                <c:pt idx="8123">
                  <c:v>3000000</c:v>
                </c:pt>
                <c:pt idx="8124">
                  <c:v>630000</c:v>
                </c:pt>
                <c:pt idx="8125">
                  <c:v>3087000</c:v>
                </c:pt>
                <c:pt idx="8126">
                  <c:v>1100000</c:v>
                </c:pt>
                <c:pt idx="8127">
                  <c:v>3200000</c:v>
                </c:pt>
                <c:pt idx="8128">
                  <c:v>4032000</c:v>
                </c:pt>
                <c:pt idx="8129">
                  <c:v>6000000</c:v>
                </c:pt>
                <c:pt idx="8130">
                  <c:v>3904000</c:v>
                </c:pt>
                <c:pt idx="8131">
                  <c:v>1600000</c:v>
                </c:pt>
                <c:pt idx="8132">
                  <c:v>1600000</c:v>
                </c:pt>
                <c:pt idx="8133">
                  <c:v>2900000</c:v>
                </c:pt>
                <c:pt idx="8134">
                  <c:v>3200000</c:v>
                </c:pt>
                <c:pt idx="8135">
                  <c:v>2655000</c:v>
                </c:pt>
                <c:pt idx="8136">
                  <c:v>3900000</c:v>
                </c:pt>
                <c:pt idx="8137">
                  <c:v>2800000</c:v>
                </c:pt>
                <c:pt idx="8138">
                  <c:v>4860000</c:v>
                </c:pt>
                <c:pt idx="8139">
                  <c:v>2187000</c:v>
                </c:pt>
                <c:pt idx="8140">
                  <c:v>5600000</c:v>
                </c:pt>
                <c:pt idx="8141">
                  <c:v>3200000</c:v>
                </c:pt>
                <c:pt idx="8142">
                  <c:v>25000000</c:v>
                </c:pt>
                <c:pt idx="8143">
                  <c:v>500000</c:v>
                </c:pt>
                <c:pt idx="8144">
                  <c:v>4500000</c:v>
                </c:pt>
                <c:pt idx="8145">
                  <c:v>300000</c:v>
                </c:pt>
                <c:pt idx="8146">
                  <c:v>2250000</c:v>
                </c:pt>
                <c:pt idx="8147">
                  <c:v>4250000</c:v>
                </c:pt>
                <c:pt idx="8148">
                  <c:v>4100000</c:v>
                </c:pt>
                <c:pt idx="8149">
                  <c:v>1000000</c:v>
                </c:pt>
                <c:pt idx="8150">
                  <c:v>3830000</c:v>
                </c:pt>
                <c:pt idx="8151">
                  <c:v>1760000</c:v>
                </c:pt>
                <c:pt idx="8152">
                  <c:v>4050000</c:v>
                </c:pt>
                <c:pt idx="8153">
                  <c:v>947250</c:v>
                </c:pt>
                <c:pt idx="8154">
                  <c:v>1250000</c:v>
                </c:pt>
                <c:pt idx="8155">
                  <c:v>2182000</c:v>
                </c:pt>
                <c:pt idx="8156">
                  <c:v>2590000</c:v>
                </c:pt>
                <c:pt idx="8157">
                  <c:v>2237000</c:v>
                </c:pt>
                <c:pt idx="8158">
                  <c:v>3400000</c:v>
                </c:pt>
                <c:pt idx="8159">
                  <c:v>1864000</c:v>
                </c:pt>
                <c:pt idx="8160">
                  <c:v>5000000</c:v>
                </c:pt>
                <c:pt idx="8161">
                  <c:v>10000000</c:v>
                </c:pt>
                <c:pt idx="8162">
                  <c:v>43000000</c:v>
                </c:pt>
                <c:pt idx="8163">
                  <c:v>8500000</c:v>
                </c:pt>
                <c:pt idx="8164">
                  <c:v>2900000</c:v>
                </c:pt>
                <c:pt idx="8165">
                  <c:v>606000</c:v>
                </c:pt>
                <c:pt idx="8166">
                  <c:v>5250000</c:v>
                </c:pt>
                <c:pt idx="8167">
                  <c:v>250000</c:v>
                </c:pt>
                <c:pt idx="8168">
                  <c:v>1700000</c:v>
                </c:pt>
                <c:pt idx="8169">
                  <c:v>3500000</c:v>
                </c:pt>
                <c:pt idx="8170">
                  <c:v>2950000</c:v>
                </c:pt>
                <c:pt idx="8171">
                  <c:v>3000000</c:v>
                </c:pt>
                <c:pt idx="8172">
                  <c:v>6000000</c:v>
                </c:pt>
                <c:pt idx="8173">
                  <c:v>7000000</c:v>
                </c:pt>
                <c:pt idx="8174">
                  <c:v>2383418</c:v>
                </c:pt>
                <c:pt idx="8175">
                  <c:v>3600000</c:v>
                </c:pt>
                <c:pt idx="8176">
                  <c:v>2195000</c:v>
                </c:pt>
                <c:pt idx="8177">
                  <c:v>1995420</c:v>
                </c:pt>
                <c:pt idx="8178">
                  <c:v>2300000</c:v>
                </c:pt>
                <c:pt idx="8179">
                  <c:v>955000</c:v>
                </c:pt>
                <c:pt idx="8180">
                  <c:v>3900000</c:v>
                </c:pt>
                <c:pt idx="8181">
                  <c:v>3000000</c:v>
                </c:pt>
                <c:pt idx="8182">
                  <c:v>870000</c:v>
                </c:pt>
                <c:pt idx="8183">
                  <c:v>9603000</c:v>
                </c:pt>
                <c:pt idx="8184">
                  <c:v>6300000</c:v>
                </c:pt>
                <c:pt idx="8185">
                  <c:v>10496000</c:v>
                </c:pt>
                <c:pt idx="8186">
                  <c:v>3250000</c:v>
                </c:pt>
                <c:pt idx="8187">
                  <c:v>3250000</c:v>
                </c:pt>
                <c:pt idx="8188">
                  <c:v>3750000</c:v>
                </c:pt>
                <c:pt idx="8189">
                  <c:v>2515000</c:v>
                </c:pt>
                <c:pt idx="8190">
                  <c:v>2179000</c:v>
                </c:pt>
                <c:pt idx="8191">
                  <c:v>820000</c:v>
                </c:pt>
                <c:pt idx="8192">
                  <c:v>100000</c:v>
                </c:pt>
                <c:pt idx="8193">
                  <c:v>1500000</c:v>
                </c:pt>
                <c:pt idx="8194">
                  <c:v>10700000</c:v>
                </c:pt>
                <c:pt idx="8195">
                  <c:v>1400000</c:v>
                </c:pt>
                <c:pt idx="8196">
                  <c:v>899000</c:v>
                </c:pt>
                <c:pt idx="8197">
                  <c:v>1250000</c:v>
                </c:pt>
                <c:pt idx="8198">
                  <c:v>1650000</c:v>
                </c:pt>
                <c:pt idx="8199">
                  <c:v>799000</c:v>
                </c:pt>
                <c:pt idx="8200">
                  <c:v>899000</c:v>
                </c:pt>
                <c:pt idx="8201">
                  <c:v>11000000</c:v>
                </c:pt>
                <c:pt idx="8202">
                  <c:v>1350000</c:v>
                </c:pt>
                <c:pt idx="8203">
                  <c:v>230000</c:v>
                </c:pt>
                <c:pt idx="8204">
                  <c:v>2300000</c:v>
                </c:pt>
                <c:pt idx="8205">
                  <c:v>4500000</c:v>
                </c:pt>
                <c:pt idx="8206">
                  <c:v>5300000</c:v>
                </c:pt>
                <c:pt idx="8207">
                  <c:v>4500000</c:v>
                </c:pt>
                <c:pt idx="8208">
                  <c:v>1100000</c:v>
                </c:pt>
                <c:pt idx="8209">
                  <c:v>1800000</c:v>
                </c:pt>
                <c:pt idx="8210">
                  <c:v>3940000</c:v>
                </c:pt>
                <c:pt idx="8211">
                  <c:v>1850000</c:v>
                </c:pt>
                <c:pt idx="8212">
                  <c:v>675000</c:v>
                </c:pt>
                <c:pt idx="8213">
                  <c:v>630000</c:v>
                </c:pt>
                <c:pt idx="8214">
                  <c:v>2600000</c:v>
                </c:pt>
                <c:pt idx="8215">
                  <c:v>440000</c:v>
                </c:pt>
                <c:pt idx="8216">
                  <c:v>2654000</c:v>
                </c:pt>
                <c:pt idx="8217">
                  <c:v>1260000</c:v>
                </c:pt>
                <c:pt idx="8218">
                  <c:v>3372000</c:v>
                </c:pt>
                <c:pt idx="8219">
                  <c:v>3600000</c:v>
                </c:pt>
                <c:pt idx="8220">
                  <c:v>540000</c:v>
                </c:pt>
                <c:pt idx="8221">
                  <c:v>12500000</c:v>
                </c:pt>
                <c:pt idx="8222">
                  <c:v>24000000</c:v>
                </c:pt>
                <c:pt idx="8223">
                  <c:v>306000</c:v>
                </c:pt>
                <c:pt idx="8224">
                  <c:v>3255000</c:v>
                </c:pt>
                <c:pt idx="8225">
                  <c:v>4750000</c:v>
                </c:pt>
                <c:pt idx="8226">
                  <c:v>2630000</c:v>
                </c:pt>
                <c:pt idx="8227">
                  <c:v>8000000</c:v>
                </c:pt>
                <c:pt idx="8228">
                  <c:v>5600000</c:v>
                </c:pt>
                <c:pt idx="8229">
                  <c:v>3200000</c:v>
                </c:pt>
                <c:pt idx="8230">
                  <c:v>3122000</c:v>
                </c:pt>
                <c:pt idx="8231">
                  <c:v>3100000</c:v>
                </c:pt>
                <c:pt idx="8232">
                  <c:v>860000</c:v>
                </c:pt>
                <c:pt idx="8233">
                  <c:v>1587000</c:v>
                </c:pt>
                <c:pt idx="8234">
                  <c:v>2500000</c:v>
                </c:pt>
                <c:pt idx="8235">
                  <c:v>1050000</c:v>
                </c:pt>
                <c:pt idx="8236">
                  <c:v>2400000</c:v>
                </c:pt>
                <c:pt idx="8237">
                  <c:v>2000000</c:v>
                </c:pt>
                <c:pt idx="8238">
                  <c:v>3250000</c:v>
                </c:pt>
                <c:pt idx="8239">
                  <c:v>3000000</c:v>
                </c:pt>
                <c:pt idx="8240">
                  <c:v>550000</c:v>
                </c:pt>
                <c:pt idx="8241">
                  <c:v>6500000</c:v>
                </c:pt>
                <c:pt idx="8242">
                  <c:v>5600000</c:v>
                </c:pt>
                <c:pt idx="8243">
                  <c:v>900000</c:v>
                </c:pt>
                <c:pt idx="8244">
                  <c:v>6700000</c:v>
                </c:pt>
                <c:pt idx="8245">
                  <c:v>2800000</c:v>
                </c:pt>
                <c:pt idx="8246">
                  <c:v>4229000</c:v>
                </c:pt>
                <c:pt idx="8247">
                  <c:v>3535000</c:v>
                </c:pt>
                <c:pt idx="8248">
                  <c:v>1500000</c:v>
                </c:pt>
                <c:pt idx="8249">
                  <c:v>960000</c:v>
                </c:pt>
                <c:pt idx="8250">
                  <c:v>3425000</c:v>
                </c:pt>
                <c:pt idx="8251">
                  <c:v>650000</c:v>
                </c:pt>
                <c:pt idx="8252">
                  <c:v>21000000</c:v>
                </c:pt>
                <c:pt idx="8253">
                  <c:v>18000000</c:v>
                </c:pt>
                <c:pt idx="8254">
                  <c:v>2920000</c:v>
                </c:pt>
                <c:pt idx="8255">
                  <c:v>2300000</c:v>
                </c:pt>
                <c:pt idx="8256">
                  <c:v>5010000</c:v>
                </c:pt>
                <c:pt idx="8257">
                  <c:v>4700000</c:v>
                </c:pt>
                <c:pt idx="8258">
                  <c:v>2700000</c:v>
                </c:pt>
                <c:pt idx="8259">
                  <c:v>4100000</c:v>
                </c:pt>
                <c:pt idx="8260">
                  <c:v>3037000</c:v>
                </c:pt>
                <c:pt idx="8261">
                  <c:v>1808400</c:v>
                </c:pt>
                <c:pt idx="8262">
                  <c:v>1050000</c:v>
                </c:pt>
                <c:pt idx="8263">
                  <c:v>1135000</c:v>
                </c:pt>
                <c:pt idx="8264">
                  <c:v>1200000</c:v>
                </c:pt>
                <c:pt idx="8265">
                  <c:v>7000000</c:v>
                </c:pt>
                <c:pt idx="8266">
                  <c:v>11500000</c:v>
                </c:pt>
                <c:pt idx="8267">
                  <c:v>1400000</c:v>
                </c:pt>
                <c:pt idx="8268">
                  <c:v>5500000</c:v>
                </c:pt>
                <c:pt idx="8269">
                  <c:v>2600000</c:v>
                </c:pt>
                <c:pt idx="8270">
                  <c:v>3500000</c:v>
                </c:pt>
                <c:pt idx="8271">
                  <c:v>4000000</c:v>
                </c:pt>
                <c:pt idx="8272">
                  <c:v>2400000</c:v>
                </c:pt>
                <c:pt idx="8273">
                  <c:v>11667000</c:v>
                </c:pt>
                <c:pt idx="8274">
                  <c:v>2500000</c:v>
                </c:pt>
                <c:pt idx="8275">
                  <c:v>630000</c:v>
                </c:pt>
                <c:pt idx="8276">
                  <c:v>810000</c:v>
                </c:pt>
                <c:pt idx="8277">
                  <c:v>26111000</c:v>
                </c:pt>
                <c:pt idx="8278">
                  <c:v>2900000</c:v>
                </c:pt>
                <c:pt idx="8279">
                  <c:v>2200000</c:v>
                </c:pt>
                <c:pt idx="8280">
                  <c:v>3000000</c:v>
                </c:pt>
                <c:pt idx="8281">
                  <c:v>3059000</c:v>
                </c:pt>
                <c:pt idx="8282">
                  <c:v>3850000</c:v>
                </c:pt>
                <c:pt idx="8283">
                  <c:v>1700000</c:v>
                </c:pt>
                <c:pt idx="8284">
                  <c:v>435000</c:v>
                </c:pt>
                <c:pt idx="8285">
                  <c:v>3830000</c:v>
                </c:pt>
                <c:pt idx="8286">
                  <c:v>2772000</c:v>
                </c:pt>
                <c:pt idx="8287">
                  <c:v>900000</c:v>
                </c:pt>
                <c:pt idx="8288">
                  <c:v>2500000</c:v>
                </c:pt>
                <c:pt idx="8289">
                  <c:v>3000000</c:v>
                </c:pt>
                <c:pt idx="8290">
                  <c:v>15000000</c:v>
                </c:pt>
                <c:pt idx="8291">
                  <c:v>2600000</c:v>
                </c:pt>
                <c:pt idx="8292">
                  <c:v>2300000</c:v>
                </c:pt>
                <c:pt idx="8293">
                  <c:v>2580000</c:v>
                </c:pt>
                <c:pt idx="8294">
                  <c:v>3200000</c:v>
                </c:pt>
                <c:pt idx="8295">
                  <c:v>3400000</c:v>
                </c:pt>
                <c:pt idx="8296">
                  <c:v>2650000</c:v>
                </c:pt>
                <c:pt idx="8297">
                  <c:v>4550000</c:v>
                </c:pt>
                <c:pt idx="8298">
                  <c:v>2600000</c:v>
                </c:pt>
                <c:pt idx="8299">
                  <c:v>314000</c:v>
                </c:pt>
                <c:pt idx="8300">
                  <c:v>840000</c:v>
                </c:pt>
                <c:pt idx="8301">
                  <c:v>320000</c:v>
                </c:pt>
                <c:pt idx="8302">
                  <c:v>2300000</c:v>
                </c:pt>
                <c:pt idx="8303">
                  <c:v>6800000</c:v>
                </c:pt>
                <c:pt idx="8304">
                  <c:v>800000</c:v>
                </c:pt>
                <c:pt idx="8305">
                  <c:v>1100000</c:v>
                </c:pt>
                <c:pt idx="8306">
                  <c:v>3400000</c:v>
                </c:pt>
                <c:pt idx="8307">
                  <c:v>6300000</c:v>
                </c:pt>
                <c:pt idx="8308">
                  <c:v>130500</c:v>
                </c:pt>
                <c:pt idx="8309">
                  <c:v>2145000</c:v>
                </c:pt>
                <c:pt idx="8310">
                  <c:v>1400000</c:v>
                </c:pt>
                <c:pt idx="8311">
                  <c:v>422000</c:v>
                </c:pt>
                <c:pt idx="8312">
                  <c:v>2757000</c:v>
                </c:pt>
                <c:pt idx="8313">
                  <c:v>1007000</c:v>
                </c:pt>
                <c:pt idx="8314">
                  <c:v>9200000</c:v>
                </c:pt>
                <c:pt idx="8315">
                  <c:v>3600000</c:v>
                </c:pt>
                <c:pt idx="8316">
                  <c:v>675000</c:v>
                </c:pt>
                <c:pt idx="8317">
                  <c:v>1995000</c:v>
                </c:pt>
                <c:pt idx="8318">
                  <c:v>1180000</c:v>
                </c:pt>
                <c:pt idx="8319">
                  <c:v>3782000</c:v>
                </c:pt>
                <c:pt idx="8320">
                  <c:v>3500000</c:v>
                </c:pt>
                <c:pt idx="8321">
                  <c:v>3382500</c:v>
                </c:pt>
                <c:pt idx="8322">
                  <c:v>3000000</c:v>
                </c:pt>
                <c:pt idx="8323">
                  <c:v>3650000</c:v>
                </c:pt>
                <c:pt idx="8324">
                  <c:v>2850000</c:v>
                </c:pt>
                <c:pt idx="8325">
                  <c:v>17000000</c:v>
                </c:pt>
                <c:pt idx="8326">
                  <c:v>950000</c:v>
                </c:pt>
                <c:pt idx="8327">
                  <c:v>7750000</c:v>
                </c:pt>
                <c:pt idx="8328">
                  <c:v>4500000</c:v>
                </c:pt>
                <c:pt idx="8329">
                  <c:v>13000000</c:v>
                </c:pt>
                <c:pt idx="8330">
                  <c:v>6400000</c:v>
                </c:pt>
                <c:pt idx="8331">
                  <c:v>900000</c:v>
                </c:pt>
                <c:pt idx="8332">
                  <c:v>5300000</c:v>
                </c:pt>
                <c:pt idx="8333">
                  <c:v>3400000</c:v>
                </c:pt>
                <c:pt idx="8334">
                  <c:v>1950000</c:v>
                </c:pt>
                <c:pt idx="8335">
                  <c:v>2600000</c:v>
                </c:pt>
                <c:pt idx="8336">
                  <c:v>2450000</c:v>
                </c:pt>
                <c:pt idx="8337">
                  <c:v>3300000</c:v>
                </c:pt>
                <c:pt idx="8338">
                  <c:v>4150000</c:v>
                </c:pt>
                <c:pt idx="8339">
                  <c:v>854000</c:v>
                </c:pt>
                <c:pt idx="8340">
                  <c:v>2200000</c:v>
                </c:pt>
                <c:pt idx="8341">
                  <c:v>2320000</c:v>
                </c:pt>
                <c:pt idx="8342">
                  <c:v>1210000</c:v>
                </c:pt>
                <c:pt idx="8343">
                  <c:v>2395000</c:v>
                </c:pt>
                <c:pt idx="8344">
                  <c:v>5350000</c:v>
                </c:pt>
                <c:pt idx="8345">
                  <c:v>9800000</c:v>
                </c:pt>
                <c:pt idx="8346">
                  <c:v>3864000</c:v>
                </c:pt>
                <c:pt idx="8347">
                  <c:v>2184000</c:v>
                </c:pt>
                <c:pt idx="8348">
                  <c:v>3500000</c:v>
                </c:pt>
                <c:pt idx="8349">
                  <c:v>3450000</c:v>
                </c:pt>
                <c:pt idx="8350">
                  <c:v>2900000</c:v>
                </c:pt>
                <c:pt idx="8351">
                  <c:v>30000000</c:v>
                </c:pt>
                <c:pt idx="8352">
                  <c:v>1450000</c:v>
                </c:pt>
                <c:pt idx="8353">
                  <c:v>2265000</c:v>
                </c:pt>
                <c:pt idx="8354">
                  <c:v>346000</c:v>
                </c:pt>
                <c:pt idx="8355">
                  <c:v>2880900</c:v>
                </c:pt>
                <c:pt idx="8356">
                  <c:v>1300000</c:v>
                </c:pt>
                <c:pt idx="8357">
                  <c:v>1275000</c:v>
                </c:pt>
                <c:pt idx="8358">
                  <c:v>3200000</c:v>
                </c:pt>
                <c:pt idx="8359">
                  <c:v>4000000</c:v>
                </c:pt>
                <c:pt idx="8360">
                  <c:v>3500000</c:v>
                </c:pt>
                <c:pt idx="8361">
                  <c:v>4229000</c:v>
                </c:pt>
                <c:pt idx="8362">
                  <c:v>3180000</c:v>
                </c:pt>
                <c:pt idx="8363">
                  <c:v>1451667</c:v>
                </c:pt>
                <c:pt idx="8364">
                  <c:v>999000</c:v>
                </c:pt>
                <c:pt idx="8365">
                  <c:v>1299000</c:v>
                </c:pt>
                <c:pt idx="8366">
                  <c:v>799000</c:v>
                </c:pt>
                <c:pt idx="8367">
                  <c:v>1250000</c:v>
                </c:pt>
                <c:pt idx="8368">
                  <c:v>880000</c:v>
                </c:pt>
                <c:pt idx="8369">
                  <c:v>6650000</c:v>
                </c:pt>
                <c:pt idx="8370">
                  <c:v>2500000</c:v>
                </c:pt>
                <c:pt idx="8371">
                  <c:v>4100000</c:v>
                </c:pt>
                <c:pt idx="8372">
                  <c:v>2270000</c:v>
                </c:pt>
                <c:pt idx="8373">
                  <c:v>4489000</c:v>
                </c:pt>
                <c:pt idx="8374">
                  <c:v>2833000</c:v>
                </c:pt>
                <c:pt idx="8375">
                  <c:v>5000000</c:v>
                </c:pt>
                <c:pt idx="8376">
                  <c:v>3315000</c:v>
                </c:pt>
                <c:pt idx="8377">
                  <c:v>3556000</c:v>
                </c:pt>
                <c:pt idx="8378">
                  <c:v>3620000</c:v>
                </c:pt>
                <c:pt idx="8379">
                  <c:v>2220000</c:v>
                </c:pt>
                <c:pt idx="8380">
                  <c:v>5431000</c:v>
                </c:pt>
                <c:pt idx="8381">
                  <c:v>3032500</c:v>
                </c:pt>
                <c:pt idx="8382">
                  <c:v>2619000</c:v>
                </c:pt>
                <c:pt idx="8383">
                  <c:v>2635000</c:v>
                </c:pt>
                <c:pt idx="8384">
                  <c:v>6382000</c:v>
                </c:pt>
                <c:pt idx="8385">
                  <c:v>6220000</c:v>
                </c:pt>
                <c:pt idx="8386">
                  <c:v>1300000</c:v>
                </c:pt>
                <c:pt idx="8387">
                  <c:v>3920000</c:v>
                </c:pt>
                <c:pt idx="8388">
                  <c:v>5127000</c:v>
                </c:pt>
                <c:pt idx="8389">
                  <c:v>3825000</c:v>
                </c:pt>
                <c:pt idx="8390">
                  <c:v>3904000</c:v>
                </c:pt>
                <c:pt idx="8391">
                  <c:v>2258000</c:v>
                </c:pt>
                <c:pt idx="8392">
                  <c:v>6200000</c:v>
                </c:pt>
                <c:pt idx="8393">
                  <c:v>6450000</c:v>
                </c:pt>
                <c:pt idx="8394">
                  <c:v>500000</c:v>
                </c:pt>
                <c:pt idx="8395">
                  <c:v>6341000</c:v>
                </c:pt>
                <c:pt idx="8396">
                  <c:v>21383600</c:v>
                </c:pt>
                <c:pt idx="8397">
                  <c:v>675000</c:v>
                </c:pt>
                <c:pt idx="8398">
                  <c:v>1180000</c:v>
                </c:pt>
                <c:pt idx="8399">
                  <c:v>2654000</c:v>
                </c:pt>
                <c:pt idx="8400">
                  <c:v>6450000</c:v>
                </c:pt>
                <c:pt idx="8401">
                  <c:v>2400000</c:v>
                </c:pt>
                <c:pt idx="8402">
                  <c:v>380000</c:v>
                </c:pt>
                <c:pt idx="8403">
                  <c:v>400000</c:v>
                </c:pt>
                <c:pt idx="8404">
                  <c:v>952852</c:v>
                </c:pt>
                <c:pt idx="8405">
                  <c:v>2195000</c:v>
                </c:pt>
                <c:pt idx="8406">
                  <c:v>1250000</c:v>
                </c:pt>
                <c:pt idx="8407">
                  <c:v>1995000</c:v>
                </c:pt>
                <c:pt idx="8408">
                  <c:v>3000000</c:v>
                </c:pt>
                <c:pt idx="8409">
                  <c:v>1700000</c:v>
                </c:pt>
                <c:pt idx="8410">
                  <c:v>1100000</c:v>
                </c:pt>
                <c:pt idx="8411">
                  <c:v>3540000</c:v>
                </c:pt>
                <c:pt idx="8412">
                  <c:v>450000</c:v>
                </c:pt>
                <c:pt idx="8413">
                  <c:v>6260000</c:v>
                </c:pt>
                <c:pt idx="8414">
                  <c:v>600000</c:v>
                </c:pt>
                <c:pt idx="8415">
                  <c:v>3200000</c:v>
                </c:pt>
                <c:pt idx="8416">
                  <c:v>1600000</c:v>
                </c:pt>
                <c:pt idx="8417">
                  <c:v>2850000</c:v>
                </c:pt>
                <c:pt idx="8418">
                  <c:v>4000000</c:v>
                </c:pt>
                <c:pt idx="8419">
                  <c:v>1590000</c:v>
                </c:pt>
                <c:pt idx="8420">
                  <c:v>3500000</c:v>
                </c:pt>
                <c:pt idx="8421">
                  <c:v>1230000</c:v>
                </c:pt>
                <c:pt idx="8422">
                  <c:v>228000</c:v>
                </c:pt>
                <c:pt idx="8423">
                  <c:v>2400000</c:v>
                </c:pt>
                <c:pt idx="8424">
                  <c:v>3200000</c:v>
                </c:pt>
                <c:pt idx="8425">
                  <c:v>3100000</c:v>
                </c:pt>
                <c:pt idx="8426">
                  <c:v>2237000</c:v>
                </c:pt>
                <c:pt idx="8427">
                  <c:v>2600000</c:v>
                </c:pt>
                <c:pt idx="8428">
                  <c:v>3300000</c:v>
                </c:pt>
                <c:pt idx="8429">
                  <c:v>2800000</c:v>
                </c:pt>
                <c:pt idx="8430">
                  <c:v>2400000</c:v>
                </c:pt>
                <c:pt idx="8431">
                  <c:v>2200000</c:v>
                </c:pt>
                <c:pt idx="8432">
                  <c:v>300000</c:v>
                </c:pt>
                <c:pt idx="8433">
                  <c:v>3000000</c:v>
                </c:pt>
                <c:pt idx="8434">
                  <c:v>384000</c:v>
                </c:pt>
                <c:pt idx="8435">
                  <c:v>2400000</c:v>
                </c:pt>
                <c:pt idx="8436">
                  <c:v>3750000</c:v>
                </c:pt>
                <c:pt idx="8437">
                  <c:v>2300000</c:v>
                </c:pt>
                <c:pt idx="8438">
                  <c:v>1700000</c:v>
                </c:pt>
                <c:pt idx="8439">
                  <c:v>2140000</c:v>
                </c:pt>
                <c:pt idx="8440">
                  <c:v>2000000</c:v>
                </c:pt>
                <c:pt idx="8441">
                  <c:v>4800000</c:v>
                </c:pt>
                <c:pt idx="8442">
                  <c:v>495000</c:v>
                </c:pt>
                <c:pt idx="8443">
                  <c:v>3400000</c:v>
                </c:pt>
                <c:pt idx="8444">
                  <c:v>2000000</c:v>
                </c:pt>
                <c:pt idx="8445">
                  <c:v>2900000</c:v>
                </c:pt>
                <c:pt idx="8446">
                  <c:v>4600000</c:v>
                </c:pt>
                <c:pt idx="8447">
                  <c:v>2800000</c:v>
                </c:pt>
                <c:pt idx="8448">
                  <c:v>1000000</c:v>
                </c:pt>
                <c:pt idx="8449">
                  <c:v>1300000</c:v>
                </c:pt>
                <c:pt idx="8450">
                  <c:v>2350000</c:v>
                </c:pt>
                <c:pt idx="8451">
                  <c:v>1135000</c:v>
                </c:pt>
                <c:pt idx="8452">
                  <c:v>1490000</c:v>
                </c:pt>
                <c:pt idx="8453">
                  <c:v>8000000</c:v>
                </c:pt>
                <c:pt idx="8454">
                  <c:v>5000000</c:v>
                </c:pt>
                <c:pt idx="8455">
                  <c:v>600000</c:v>
                </c:pt>
                <c:pt idx="8456">
                  <c:v>2450000</c:v>
                </c:pt>
                <c:pt idx="8457">
                  <c:v>1600000</c:v>
                </c:pt>
                <c:pt idx="8458">
                  <c:v>2400000</c:v>
                </c:pt>
                <c:pt idx="8459">
                  <c:v>650000</c:v>
                </c:pt>
                <c:pt idx="8460">
                  <c:v>2289168</c:v>
                </c:pt>
                <c:pt idx="8461">
                  <c:v>960000</c:v>
                </c:pt>
                <c:pt idx="8462">
                  <c:v>630000</c:v>
                </c:pt>
                <c:pt idx="8463">
                  <c:v>6000000</c:v>
                </c:pt>
                <c:pt idx="8464">
                  <c:v>570000</c:v>
                </c:pt>
                <c:pt idx="8465">
                  <c:v>3100000</c:v>
                </c:pt>
                <c:pt idx="8466">
                  <c:v>2632565</c:v>
                </c:pt>
                <c:pt idx="8467">
                  <c:v>4000000</c:v>
                </c:pt>
                <c:pt idx="8468">
                  <c:v>4400000</c:v>
                </c:pt>
                <c:pt idx="8469">
                  <c:v>2729000</c:v>
                </c:pt>
                <c:pt idx="8470">
                  <c:v>1984092</c:v>
                </c:pt>
                <c:pt idx="8471">
                  <c:v>2450000</c:v>
                </c:pt>
                <c:pt idx="8472">
                  <c:v>2900000</c:v>
                </c:pt>
                <c:pt idx="8473">
                  <c:v>4500000</c:v>
                </c:pt>
                <c:pt idx="8474">
                  <c:v>2550000</c:v>
                </c:pt>
                <c:pt idx="8475">
                  <c:v>1015000</c:v>
                </c:pt>
                <c:pt idx="8476">
                  <c:v>2600000</c:v>
                </c:pt>
                <c:pt idx="8477">
                  <c:v>2461122</c:v>
                </c:pt>
                <c:pt idx="8478">
                  <c:v>143000</c:v>
                </c:pt>
                <c:pt idx="8479">
                  <c:v>2800000</c:v>
                </c:pt>
                <c:pt idx="8480">
                  <c:v>2000000</c:v>
                </c:pt>
                <c:pt idx="8481">
                  <c:v>3250000</c:v>
                </c:pt>
                <c:pt idx="8482">
                  <c:v>2700000</c:v>
                </c:pt>
                <c:pt idx="8483">
                  <c:v>2400000</c:v>
                </c:pt>
                <c:pt idx="8484">
                  <c:v>9000000</c:v>
                </c:pt>
                <c:pt idx="8485">
                  <c:v>650000</c:v>
                </c:pt>
                <c:pt idx="8486">
                  <c:v>1000000</c:v>
                </c:pt>
                <c:pt idx="8487">
                  <c:v>2600000</c:v>
                </c:pt>
                <c:pt idx="8488">
                  <c:v>3200000</c:v>
                </c:pt>
                <c:pt idx="8489">
                  <c:v>2205000</c:v>
                </c:pt>
                <c:pt idx="8490">
                  <c:v>280000</c:v>
                </c:pt>
                <c:pt idx="8491">
                  <c:v>4270000</c:v>
                </c:pt>
                <c:pt idx="8492">
                  <c:v>6108250</c:v>
                </c:pt>
                <c:pt idx="8493">
                  <c:v>6066479</c:v>
                </c:pt>
                <c:pt idx="8494">
                  <c:v>4225680</c:v>
                </c:pt>
                <c:pt idx="8495">
                  <c:v>425000</c:v>
                </c:pt>
                <c:pt idx="8496">
                  <c:v>2060300</c:v>
                </c:pt>
                <c:pt idx="8497">
                  <c:v>2500000</c:v>
                </c:pt>
                <c:pt idx="8498">
                  <c:v>1910300</c:v>
                </c:pt>
                <c:pt idx="8499">
                  <c:v>1772306</c:v>
                </c:pt>
                <c:pt idx="8500">
                  <c:v>1550000</c:v>
                </c:pt>
                <c:pt idx="8501">
                  <c:v>2575000</c:v>
                </c:pt>
                <c:pt idx="8502">
                  <c:v>2700000</c:v>
                </c:pt>
                <c:pt idx="8503">
                  <c:v>4923385</c:v>
                </c:pt>
                <c:pt idx="8504">
                  <c:v>1100000</c:v>
                </c:pt>
                <c:pt idx="8505">
                  <c:v>1850000</c:v>
                </c:pt>
                <c:pt idx="8506">
                  <c:v>1150000</c:v>
                </c:pt>
                <c:pt idx="8507">
                  <c:v>230000</c:v>
                </c:pt>
                <c:pt idx="8508">
                  <c:v>2600000</c:v>
                </c:pt>
                <c:pt idx="8509">
                  <c:v>555000</c:v>
                </c:pt>
                <c:pt idx="8510">
                  <c:v>2000000</c:v>
                </c:pt>
                <c:pt idx="8511">
                  <c:v>4741000</c:v>
                </c:pt>
                <c:pt idx="8512">
                  <c:v>2928000</c:v>
                </c:pt>
                <c:pt idx="8513">
                  <c:v>2928000</c:v>
                </c:pt>
                <c:pt idx="8514">
                  <c:v>3084000</c:v>
                </c:pt>
                <c:pt idx="8515">
                  <c:v>290000</c:v>
                </c:pt>
                <c:pt idx="8516">
                  <c:v>1600000</c:v>
                </c:pt>
                <c:pt idx="8517">
                  <c:v>2869000</c:v>
                </c:pt>
                <c:pt idx="8518">
                  <c:v>2000000</c:v>
                </c:pt>
                <c:pt idx="8519">
                  <c:v>200000</c:v>
                </c:pt>
                <c:pt idx="8520">
                  <c:v>1300000</c:v>
                </c:pt>
                <c:pt idx="8521">
                  <c:v>2732000</c:v>
                </c:pt>
                <c:pt idx="8522">
                  <c:v>1650000</c:v>
                </c:pt>
                <c:pt idx="8523">
                  <c:v>5907000</c:v>
                </c:pt>
                <c:pt idx="8524">
                  <c:v>10217000</c:v>
                </c:pt>
                <c:pt idx="8525">
                  <c:v>350000</c:v>
                </c:pt>
                <c:pt idx="8526">
                  <c:v>1750000</c:v>
                </c:pt>
                <c:pt idx="8527">
                  <c:v>2250000</c:v>
                </c:pt>
                <c:pt idx="8528">
                  <c:v>990000</c:v>
                </c:pt>
                <c:pt idx="8529">
                  <c:v>6142000</c:v>
                </c:pt>
                <c:pt idx="8530">
                  <c:v>400000</c:v>
                </c:pt>
                <c:pt idx="8531">
                  <c:v>6000000</c:v>
                </c:pt>
                <c:pt idx="8532">
                  <c:v>6373000</c:v>
                </c:pt>
                <c:pt idx="8533">
                  <c:v>4232000</c:v>
                </c:pt>
                <c:pt idx="8534">
                  <c:v>6767000</c:v>
                </c:pt>
                <c:pt idx="8535">
                  <c:v>4800000</c:v>
                </c:pt>
                <c:pt idx="8536">
                  <c:v>4407000</c:v>
                </c:pt>
                <c:pt idx="8537">
                  <c:v>11680000</c:v>
                </c:pt>
                <c:pt idx="8538">
                  <c:v>530000</c:v>
                </c:pt>
                <c:pt idx="8539">
                  <c:v>2350000</c:v>
                </c:pt>
                <c:pt idx="8540">
                  <c:v>7800000</c:v>
                </c:pt>
                <c:pt idx="8541">
                  <c:v>2300000</c:v>
                </c:pt>
                <c:pt idx="8542">
                  <c:v>1668000</c:v>
                </c:pt>
                <c:pt idx="8543">
                  <c:v>2600000</c:v>
                </c:pt>
                <c:pt idx="8544">
                  <c:v>2534000</c:v>
                </c:pt>
                <c:pt idx="8545">
                  <c:v>2500000</c:v>
                </c:pt>
                <c:pt idx="8546">
                  <c:v>675000</c:v>
                </c:pt>
                <c:pt idx="8547">
                  <c:v>3000000</c:v>
                </c:pt>
                <c:pt idx="8548">
                  <c:v>2310000</c:v>
                </c:pt>
                <c:pt idx="8549">
                  <c:v>4300000</c:v>
                </c:pt>
                <c:pt idx="8550">
                  <c:v>9000000</c:v>
                </c:pt>
                <c:pt idx="8551">
                  <c:v>6000000</c:v>
                </c:pt>
                <c:pt idx="8552">
                  <c:v>195000</c:v>
                </c:pt>
                <c:pt idx="8553">
                  <c:v>600000</c:v>
                </c:pt>
                <c:pt idx="8554">
                  <c:v>6000000</c:v>
                </c:pt>
                <c:pt idx="8555">
                  <c:v>2000000</c:v>
                </c:pt>
                <c:pt idx="8556">
                  <c:v>450000</c:v>
                </c:pt>
                <c:pt idx="8557">
                  <c:v>2500000</c:v>
                </c:pt>
                <c:pt idx="8558">
                  <c:v>2300000</c:v>
                </c:pt>
                <c:pt idx="8559">
                  <c:v>650000</c:v>
                </c:pt>
                <c:pt idx="8560">
                  <c:v>2350000</c:v>
                </c:pt>
                <c:pt idx="8561">
                  <c:v>3550000</c:v>
                </c:pt>
                <c:pt idx="8562">
                  <c:v>4730000</c:v>
                </c:pt>
                <c:pt idx="8563">
                  <c:v>1963000</c:v>
                </c:pt>
                <c:pt idx="8564">
                  <c:v>2185000</c:v>
                </c:pt>
                <c:pt idx="8565">
                  <c:v>3800000</c:v>
                </c:pt>
                <c:pt idx="8566">
                  <c:v>3000000</c:v>
                </c:pt>
                <c:pt idx="8567">
                  <c:v>5000000</c:v>
                </c:pt>
                <c:pt idx="8568">
                  <c:v>6300000</c:v>
                </c:pt>
                <c:pt idx="8569">
                  <c:v>5500000</c:v>
                </c:pt>
                <c:pt idx="8570">
                  <c:v>4700000</c:v>
                </c:pt>
                <c:pt idx="8571">
                  <c:v>4350000</c:v>
                </c:pt>
                <c:pt idx="8572">
                  <c:v>2900000</c:v>
                </c:pt>
                <c:pt idx="8573">
                  <c:v>2500000</c:v>
                </c:pt>
                <c:pt idx="8574">
                  <c:v>1850000</c:v>
                </c:pt>
                <c:pt idx="8575">
                  <c:v>800000</c:v>
                </c:pt>
                <c:pt idx="8576">
                  <c:v>1550000</c:v>
                </c:pt>
                <c:pt idx="8577">
                  <c:v>6444000</c:v>
                </c:pt>
                <c:pt idx="8578">
                  <c:v>10500000</c:v>
                </c:pt>
                <c:pt idx="8579">
                  <c:v>15000000</c:v>
                </c:pt>
                <c:pt idx="8580">
                  <c:v>1950000</c:v>
                </c:pt>
                <c:pt idx="8581">
                  <c:v>2000000</c:v>
                </c:pt>
                <c:pt idx="8582">
                  <c:v>650000</c:v>
                </c:pt>
                <c:pt idx="8583">
                  <c:v>1750000</c:v>
                </c:pt>
                <c:pt idx="8584">
                  <c:v>1400000</c:v>
                </c:pt>
                <c:pt idx="8585">
                  <c:v>650000</c:v>
                </c:pt>
                <c:pt idx="8586">
                  <c:v>1670000</c:v>
                </c:pt>
                <c:pt idx="8587">
                  <c:v>1035000</c:v>
                </c:pt>
                <c:pt idx="8588">
                  <c:v>4750000</c:v>
                </c:pt>
                <c:pt idx="8589">
                  <c:v>5870000</c:v>
                </c:pt>
                <c:pt idx="8590">
                  <c:v>375000</c:v>
                </c:pt>
                <c:pt idx="8591">
                  <c:v>770000</c:v>
                </c:pt>
                <c:pt idx="8592">
                  <c:v>3500000</c:v>
                </c:pt>
                <c:pt idx="8593">
                  <c:v>5000000</c:v>
                </c:pt>
                <c:pt idx="8594">
                  <c:v>5250000</c:v>
                </c:pt>
                <c:pt idx="8595">
                  <c:v>1950000</c:v>
                </c:pt>
                <c:pt idx="8596">
                  <c:v>4700000</c:v>
                </c:pt>
                <c:pt idx="8597">
                  <c:v>3000000</c:v>
                </c:pt>
                <c:pt idx="8598">
                  <c:v>1950000</c:v>
                </c:pt>
                <c:pt idx="8599">
                  <c:v>2630000</c:v>
                </c:pt>
                <c:pt idx="8600">
                  <c:v>1750000</c:v>
                </c:pt>
                <c:pt idx="8601">
                  <c:v>2250000</c:v>
                </c:pt>
                <c:pt idx="8602">
                  <c:v>170000</c:v>
                </c:pt>
                <c:pt idx="8603">
                  <c:v>1850000</c:v>
                </c:pt>
                <c:pt idx="8604">
                  <c:v>1000000</c:v>
                </c:pt>
                <c:pt idx="8605">
                  <c:v>1035000</c:v>
                </c:pt>
                <c:pt idx="8606">
                  <c:v>650000</c:v>
                </c:pt>
                <c:pt idx="8607">
                  <c:v>1500000</c:v>
                </c:pt>
                <c:pt idx="8608">
                  <c:v>8500000</c:v>
                </c:pt>
                <c:pt idx="8609">
                  <c:v>11670000</c:v>
                </c:pt>
                <c:pt idx="8610">
                  <c:v>1950000</c:v>
                </c:pt>
                <c:pt idx="8611">
                  <c:v>1950000</c:v>
                </c:pt>
                <c:pt idx="8612">
                  <c:v>2000000</c:v>
                </c:pt>
                <c:pt idx="8613">
                  <c:v>1950000</c:v>
                </c:pt>
                <c:pt idx="8614">
                  <c:v>1950000</c:v>
                </c:pt>
                <c:pt idx="8615">
                  <c:v>1950000</c:v>
                </c:pt>
                <c:pt idx="8616">
                  <c:v>1450000</c:v>
                </c:pt>
                <c:pt idx="8617">
                  <c:v>2000000</c:v>
                </c:pt>
                <c:pt idx="8618">
                  <c:v>2500000</c:v>
                </c:pt>
                <c:pt idx="8619">
                  <c:v>4700000</c:v>
                </c:pt>
                <c:pt idx="8620">
                  <c:v>4175000</c:v>
                </c:pt>
                <c:pt idx="8621">
                  <c:v>195000</c:v>
                </c:pt>
                <c:pt idx="8622">
                  <c:v>450000</c:v>
                </c:pt>
                <c:pt idx="8623">
                  <c:v>460000</c:v>
                </c:pt>
                <c:pt idx="8624">
                  <c:v>1400000</c:v>
                </c:pt>
                <c:pt idx="8625">
                  <c:v>1950000</c:v>
                </c:pt>
                <c:pt idx="8626">
                  <c:v>1003500</c:v>
                </c:pt>
                <c:pt idx="8627">
                  <c:v>200000</c:v>
                </c:pt>
                <c:pt idx="8628">
                  <c:v>3500000</c:v>
                </c:pt>
                <c:pt idx="8629">
                  <c:v>2654000</c:v>
                </c:pt>
                <c:pt idx="8630">
                  <c:v>2283486</c:v>
                </c:pt>
                <c:pt idx="8631">
                  <c:v>1700000</c:v>
                </c:pt>
                <c:pt idx="8632">
                  <c:v>3600000</c:v>
                </c:pt>
                <c:pt idx="8633">
                  <c:v>550000</c:v>
                </c:pt>
                <c:pt idx="8634">
                  <c:v>6500000</c:v>
                </c:pt>
                <c:pt idx="8635">
                  <c:v>1430000</c:v>
                </c:pt>
                <c:pt idx="8636">
                  <c:v>5567000</c:v>
                </c:pt>
                <c:pt idx="8637">
                  <c:v>2257000</c:v>
                </c:pt>
                <c:pt idx="8638">
                  <c:v>1050000</c:v>
                </c:pt>
                <c:pt idx="8639">
                  <c:v>2250000</c:v>
                </c:pt>
                <c:pt idx="8640">
                  <c:v>714000</c:v>
                </c:pt>
                <c:pt idx="8641">
                  <c:v>2800000</c:v>
                </c:pt>
                <c:pt idx="8642">
                  <c:v>2200000</c:v>
                </c:pt>
                <c:pt idx="8643">
                  <c:v>6750000</c:v>
                </c:pt>
                <c:pt idx="8644">
                  <c:v>3000000</c:v>
                </c:pt>
                <c:pt idx="8645">
                  <c:v>2700000</c:v>
                </c:pt>
                <c:pt idx="8646">
                  <c:v>4200000</c:v>
                </c:pt>
                <c:pt idx="8647">
                  <c:v>6500000</c:v>
                </c:pt>
                <c:pt idx="8648">
                  <c:v>997000</c:v>
                </c:pt>
                <c:pt idx="8649">
                  <c:v>820000</c:v>
                </c:pt>
                <c:pt idx="8650">
                  <c:v>700000</c:v>
                </c:pt>
                <c:pt idx="8651">
                  <c:v>900000</c:v>
                </c:pt>
                <c:pt idx="8652">
                  <c:v>1440000</c:v>
                </c:pt>
                <c:pt idx="8653">
                  <c:v>1950000</c:v>
                </c:pt>
                <c:pt idx="8654">
                  <c:v>3400000</c:v>
                </c:pt>
                <c:pt idx="8655">
                  <c:v>5823342</c:v>
                </c:pt>
                <c:pt idx="8656">
                  <c:v>3870000</c:v>
                </c:pt>
                <c:pt idx="8657">
                  <c:v>3200000</c:v>
                </c:pt>
                <c:pt idx="8658">
                  <c:v>2000000</c:v>
                </c:pt>
                <c:pt idx="8659">
                  <c:v>2500000</c:v>
                </c:pt>
                <c:pt idx="8660">
                  <c:v>2180000</c:v>
                </c:pt>
                <c:pt idx="8661">
                  <c:v>4600000</c:v>
                </c:pt>
                <c:pt idx="8662">
                  <c:v>2100000</c:v>
                </c:pt>
                <c:pt idx="8663">
                  <c:v>330000</c:v>
                </c:pt>
                <c:pt idx="8664">
                  <c:v>2144000</c:v>
                </c:pt>
                <c:pt idx="8665">
                  <c:v>1500000</c:v>
                </c:pt>
                <c:pt idx="8666">
                  <c:v>5700000</c:v>
                </c:pt>
                <c:pt idx="8667">
                  <c:v>7000000</c:v>
                </c:pt>
                <c:pt idx="8668">
                  <c:v>3622000</c:v>
                </c:pt>
                <c:pt idx="8669">
                  <c:v>5500000</c:v>
                </c:pt>
                <c:pt idx="8670">
                  <c:v>12300000</c:v>
                </c:pt>
                <c:pt idx="8671">
                  <c:v>5000000</c:v>
                </c:pt>
                <c:pt idx="8672">
                  <c:v>2900000</c:v>
                </c:pt>
                <c:pt idx="8673">
                  <c:v>1750000</c:v>
                </c:pt>
                <c:pt idx="8674">
                  <c:v>1555000</c:v>
                </c:pt>
                <c:pt idx="8675">
                  <c:v>661000</c:v>
                </c:pt>
                <c:pt idx="8676">
                  <c:v>12500000</c:v>
                </c:pt>
                <c:pt idx="8677">
                  <c:v>4612500</c:v>
                </c:pt>
                <c:pt idx="8678">
                  <c:v>1938000</c:v>
                </c:pt>
                <c:pt idx="8679">
                  <c:v>7170000</c:v>
                </c:pt>
                <c:pt idx="8680">
                  <c:v>1395000</c:v>
                </c:pt>
                <c:pt idx="8681">
                  <c:v>3970000</c:v>
                </c:pt>
                <c:pt idx="8682">
                  <c:v>1250000</c:v>
                </c:pt>
                <c:pt idx="8683">
                  <c:v>1055000</c:v>
                </c:pt>
                <c:pt idx="8684">
                  <c:v>2990000</c:v>
                </c:pt>
                <c:pt idx="8685">
                  <c:v>320000</c:v>
                </c:pt>
                <c:pt idx="8686">
                  <c:v>1600000</c:v>
                </c:pt>
                <c:pt idx="8687">
                  <c:v>500000</c:v>
                </c:pt>
                <c:pt idx="8688">
                  <c:v>310000</c:v>
                </c:pt>
                <c:pt idx="8689">
                  <c:v>2200000</c:v>
                </c:pt>
                <c:pt idx="8690">
                  <c:v>3650000</c:v>
                </c:pt>
                <c:pt idx="8691">
                  <c:v>4725000</c:v>
                </c:pt>
                <c:pt idx="8692">
                  <c:v>2000000</c:v>
                </c:pt>
                <c:pt idx="8693">
                  <c:v>105000</c:v>
                </c:pt>
                <c:pt idx="8694">
                  <c:v>8300000</c:v>
                </c:pt>
                <c:pt idx="8695">
                  <c:v>1550000</c:v>
                </c:pt>
                <c:pt idx="8696">
                  <c:v>42500000</c:v>
                </c:pt>
                <c:pt idx="8697">
                  <c:v>2205000</c:v>
                </c:pt>
                <c:pt idx="8698">
                  <c:v>2300000</c:v>
                </c:pt>
                <c:pt idx="8699">
                  <c:v>2415000</c:v>
                </c:pt>
                <c:pt idx="8700">
                  <c:v>1600000</c:v>
                </c:pt>
                <c:pt idx="8701">
                  <c:v>4500000</c:v>
                </c:pt>
                <c:pt idx="8702">
                  <c:v>3000000</c:v>
                </c:pt>
                <c:pt idx="8703">
                  <c:v>2600000</c:v>
                </c:pt>
                <c:pt idx="8704">
                  <c:v>2200000</c:v>
                </c:pt>
                <c:pt idx="8705">
                  <c:v>1465000</c:v>
                </c:pt>
                <c:pt idx="8706">
                  <c:v>705000</c:v>
                </c:pt>
                <c:pt idx="8707">
                  <c:v>4100000</c:v>
                </c:pt>
                <c:pt idx="8708">
                  <c:v>270000</c:v>
                </c:pt>
                <c:pt idx="8709">
                  <c:v>3150000</c:v>
                </c:pt>
                <c:pt idx="8710">
                  <c:v>2520000</c:v>
                </c:pt>
                <c:pt idx="8711">
                  <c:v>4300000</c:v>
                </c:pt>
                <c:pt idx="8712">
                  <c:v>3900000</c:v>
                </c:pt>
                <c:pt idx="8713">
                  <c:v>3000000</c:v>
                </c:pt>
                <c:pt idx="8714">
                  <c:v>2000000</c:v>
                </c:pt>
                <c:pt idx="8715">
                  <c:v>2000000</c:v>
                </c:pt>
                <c:pt idx="8716">
                  <c:v>2365000</c:v>
                </c:pt>
                <c:pt idx="8717">
                  <c:v>4000000</c:v>
                </c:pt>
                <c:pt idx="8718">
                  <c:v>2600000</c:v>
                </c:pt>
                <c:pt idx="8719">
                  <c:v>302000</c:v>
                </c:pt>
                <c:pt idx="8720">
                  <c:v>3500000</c:v>
                </c:pt>
                <c:pt idx="8721">
                  <c:v>2250000</c:v>
                </c:pt>
                <c:pt idx="8722">
                  <c:v>1500000</c:v>
                </c:pt>
                <c:pt idx="8723">
                  <c:v>1200000</c:v>
                </c:pt>
                <c:pt idx="8724">
                  <c:v>12480000</c:v>
                </c:pt>
                <c:pt idx="8725">
                  <c:v>3520000</c:v>
                </c:pt>
                <c:pt idx="8726">
                  <c:v>700000</c:v>
                </c:pt>
                <c:pt idx="8727">
                  <c:v>6504000</c:v>
                </c:pt>
                <c:pt idx="8728">
                  <c:v>2200000</c:v>
                </c:pt>
                <c:pt idx="8729">
                  <c:v>2283000</c:v>
                </c:pt>
                <c:pt idx="8730">
                  <c:v>1600000</c:v>
                </c:pt>
                <c:pt idx="8731">
                  <c:v>2200000</c:v>
                </c:pt>
                <c:pt idx="8732">
                  <c:v>2000000</c:v>
                </c:pt>
                <c:pt idx="8733">
                  <c:v>87000</c:v>
                </c:pt>
                <c:pt idx="8734">
                  <c:v>2200000</c:v>
                </c:pt>
                <c:pt idx="8735">
                  <c:v>2800000</c:v>
                </c:pt>
                <c:pt idx="8736">
                  <c:v>17500000</c:v>
                </c:pt>
                <c:pt idx="8737">
                  <c:v>3236000</c:v>
                </c:pt>
                <c:pt idx="8738">
                  <c:v>27000000</c:v>
                </c:pt>
                <c:pt idx="8739">
                  <c:v>12500000</c:v>
                </c:pt>
                <c:pt idx="8740">
                  <c:v>1454000</c:v>
                </c:pt>
                <c:pt idx="8741">
                  <c:v>6188000</c:v>
                </c:pt>
                <c:pt idx="8742">
                  <c:v>4401000</c:v>
                </c:pt>
                <c:pt idx="8743">
                  <c:v>2804000</c:v>
                </c:pt>
                <c:pt idx="8744">
                  <c:v>6000000</c:v>
                </c:pt>
                <c:pt idx="8745">
                  <c:v>5000000</c:v>
                </c:pt>
                <c:pt idx="8746">
                  <c:v>7700000</c:v>
                </c:pt>
                <c:pt idx="8747">
                  <c:v>4828000</c:v>
                </c:pt>
                <c:pt idx="8748">
                  <c:v>5686000</c:v>
                </c:pt>
                <c:pt idx="8749">
                  <c:v>2365000</c:v>
                </c:pt>
                <c:pt idx="8750">
                  <c:v>650000</c:v>
                </c:pt>
                <c:pt idx="8751">
                  <c:v>2250000</c:v>
                </c:pt>
                <c:pt idx="8752">
                  <c:v>7500000</c:v>
                </c:pt>
                <c:pt idx="8753">
                  <c:v>4300000</c:v>
                </c:pt>
                <c:pt idx="8754">
                  <c:v>2500000</c:v>
                </c:pt>
                <c:pt idx="8755">
                  <c:v>5076000</c:v>
                </c:pt>
                <c:pt idx="8756">
                  <c:v>550000</c:v>
                </c:pt>
                <c:pt idx="8757">
                  <c:v>1097000</c:v>
                </c:pt>
                <c:pt idx="8758">
                  <c:v>480000</c:v>
                </c:pt>
                <c:pt idx="8759">
                  <c:v>2205000</c:v>
                </c:pt>
                <c:pt idx="8760">
                  <c:v>1355000</c:v>
                </c:pt>
                <c:pt idx="8761">
                  <c:v>1300000</c:v>
                </c:pt>
                <c:pt idx="8762">
                  <c:v>2750000</c:v>
                </c:pt>
                <c:pt idx="8763">
                  <c:v>2013000</c:v>
                </c:pt>
                <c:pt idx="8764">
                  <c:v>5000000</c:v>
                </c:pt>
                <c:pt idx="8765">
                  <c:v>4950000</c:v>
                </c:pt>
                <c:pt idx="8766">
                  <c:v>7000000</c:v>
                </c:pt>
                <c:pt idx="8767">
                  <c:v>3450000</c:v>
                </c:pt>
                <c:pt idx="8768">
                  <c:v>5000000</c:v>
                </c:pt>
                <c:pt idx="8769">
                  <c:v>2500000</c:v>
                </c:pt>
                <c:pt idx="8770">
                  <c:v>350000</c:v>
                </c:pt>
                <c:pt idx="8771">
                  <c:v>2900000</c:v>
                </c:pt>
                <c:pt idx="8772">
                  <c:v>2500000</c:v>
                </c:pt>
                <c:pt idx="8773">
                  <c:v>170000</c:v>
                </c:pt>
                <c:pt idx="8774">
                  <c:v>12500000</c:v>
                </c:pt>
                <c:pt idx="8775">
                  <c:v>1850000</c:v>
                </c:pt>
                <c:pt idx="8776">
                  <c:v>22000000</c:v>
                </c:pt>
                <c:pt idx="8777">
                  <c:v>1093713</c:v>
                </c:pt>
                <c:pt idx="8778">
                  <c:v>900000</c:v>
                </c:pt>
                <c:pt idx="8779">
                  <c:v>800000</c:v>
                </c:pt>
                <c:pt idx="8780">
                  <c:v>3500000</c:v>
                </c:pt>
                <c:pt idx="8781">
                  <c:v>6000000</c:v>
                </c:pt>
                <c:pt idx="8782">
                  <c:v>1099000</c:v>
                </c:pt>
                <c:pt idx="8783">
                  <c:v>3500000</c:v>
                </c:pt>
                <c:pt idx="8784">
                  <c:v>589000</c:v>
                </c:pt>
                <c:pt idx="8785">
                  <c:v>38000000</c:v>
                </c:pt>
                <c:pt idx="8786">
                  <c:v>590000</c:v>
                </c:pt>
                <c:pt idx="8787">
                  <c:v>23000000</c:v>
                </c:pt>
                <c:pt idx="8788">
                  <c:v>1584000</c:v>
                </c:pt>
                <c:pt idx="8789">
                  <c:v>3800000</c:v>
                </c:pt>
                <c:pt idx="8790">
                  <c:v>550000</c:v>
                </c:pt>
                <c:pt idx="8791">
                  <c:v>2700000</c:v>
                </c:pt>
                <c:pt idx="8792">
                  <c:v>1100000</c:v>
                </c:pt>
                <c:pt idx="8793">
                  <c:v>770000</c:v>
                </c:pt>
                <c:pt idx="8794">
                  <c:v>1050000</c:v>
                </c:pt>
                <c:pt idx="8795">
                  <c:v>1100000</c:v>
                </c:pt>
                <c:pt idx="8796">
                  <c:v>2900000</c:v>
                </c:pt>
                <c:pt idx="8797">
                  <c:v>3300000</c:v>
                </c:pt>
                <c:pt idx="8798">
                  <c:v>800000</c:v>
                </c:pt>
                <c:pt idx="8799">
                  <c:v>3150000</c:v>
                </c:pt>
                <c:pt idx="8800">
                  <c:v>6000000</c:v>
                </c:pt>
                <c:pt idx="8801">
                  <c:v>10500000</c:v>
                </c:pt>
                <c:pt idx="8802">
                  <c:v>4500000</c:v>
                </c:pt>
                <c:pt idx="8803">
                  <c:v>10000000</c:v>
                </c:pt>
                <c:pt idx="8804">
                  <c:v>12500000</c:v>
                </c:pt>
                <c:pt idx="8805">
                  <c:v>2250000</c:v>
                </c:pt>
                <c:pt idx="8806">
                  <c:v>3450000</c:v>
                </c:pt>
                <c:pt idx="8807">
                  <c:v>3600000</c:v>
                </c:pt>
                <c:pt idx="8808">
                  <c:v>14000000</c:v>
                </c:pt>
                <c:pt idx="8809">
                  <c:v>7500000</c:v>
                </c:pt>
                <c:pt idx="8810">
                  <c:v>6400000</c:v>
                </c:pt>
                <c:pt idx="8811">
                  <c:v>799000</c:v>
                </c:pt>
                <c:pt idx="8812">
                  <c:v>2699000</c:v>
                </c:pt>
                <c:pt idx="8813">
                  <c:v>300000</c:v>
                </c:pt>
                <c:pt idx="8814">
                  <c:v>8580000</c:v>
                </c:pt>
                <c:pt idx="8815">
                  <c:v>11671000</c:v>
                </c:pt>
                <c:pt idx="8816">
                  <c:v>10422000</c:v>
                </c:pt>
                <c:pt idx="8817">
                  <c:v>9175500</c:v>
                </c:pt>
                <c:pt idx="8818">
                  <c:v>2193000</c:v>
                </c:pt>
                <c:pt idx="8819">
                  <c:v>7500000</c:v>
                </c:pt>
                <c:pt idx="8820">
                  <c:v>6750000</c:v>
                </c:pt>
                <c:pt idx="8821">
                  <c:v>5300000</c:v>
                </c:pt>
                <c:pt idx="8822">
                  <c:v>11500000</c:v>
                </c:pt>
                <c:pt idx="8823">
                  <c:v>1400000</c:v>
                </c:pt>
                <c:pt idx="8824">
                  <c:v>650000</c:v>
                </c:pt>
                <c:pt idx="8825">
                  <c:v>11500000</c:v>
                </c:pt>
                <c:pt idx="8826">
                  <c:v>2700000</c:v>
                </c:pt>
                <c:pt idx="8827">
                  <c:v>858000</c:v>
                </c:pt>
                <c:pt idx="8828">
                  <c:v>3750000</c:v>
                </c:pt>
                <c:pt idx="8829">
                  <c:v>2550000</c:v>
                </c:pt>
                <c:pt idx="8830">
                  <c:v>2550000</c:v>
                </c:pt>
                <c:pt idx="8831">
                  <c:v>1550000</c:v>
                </c:pt>
                <c:pt idx="8832">
                  <c:v>2400000</c:v>
                </c:pt>
                <c:pt idx="8833">
                  <c:v>3300000</c:v>
                </c:pt>
                <c:pt idx="8834">
                  <c:v>2950000</c:v>
                </c:pt>
                <c:pt idx="8835">
                  <c:v>2600000</c:v>
                </c:pt>
                <c:pt idx="8836">
                  <c:v>180000</c:v>
                </c:pt>
                <c:pt idx="8837">
                  <c:v>2500000</c:v>
                </c:pt>
                <c:pt idx="8838">
                  <c:v>2205000</c:v>
                </c:pt>
                <c:pt idx="8839">
                  <c:v>575000</c:v>
                </c:pt>
                <c:pt idx="8840">
                  <c:v>240000</c:v>
                </c:pt>
                <c:pt idx="8841">
                  <c:v>3100000</c:v>
                </c:pt>
                <c:pt idx="8842">
                  <c:v>2900000</c:v>
                </c:pt>
                <c:pt idx="8843">
                  <c:v>3500000</c:v>
                </c:pt>
                <c:pt idx="8844">
                  <c:v>675000</c:v>
                </c:pt>
                <c:pt idx="8845">
                  <c:v>5705000</c:v>
                </c:pt>
                <c:pt idx="8846">
                  <c:v>10500000</c:v>
                </c:pt>
                <c:pt idx="8847">
                  <c:v>3400000</c:v>
                </c:pt>
                <c:pt idx="8848">
                  <c:v>3150000</c:v>
                </c:pt>
                <c:pt idx="8849">
                  <c:v>2350000</c:v>
                </c:pt>
                <c:pt idx="8850">
                  <c:v>2500000</c:v>
                </c:pt>
                <c:pt idx="8851">
                  <c:v>2500000</c:v>
                </c:pt>
                <c:pt idx="8852">
                  <c:v>3100000</c:v>
                </c:pt>
                <c:pt idx="8853">
                  <c:v>12500000</c:v>
                </c:pt>
                <c:pt idx="8854">
                  <c:v>9000000</c:v>
                </c:pt>
                <c:pt idx="8855">
                  <c:v>2672000</c:v>
                </c:pt>
                <c:pt idx="8856">
                  <c:v>4991000</c:v>
                </c:pt>
                <c:pt idx="8857">
                  <c:v>75000000</c:v>
                </c:pt>
                <c:pt idx="8858">
                  <c:v>2200000</c:v>
                </c:pt>
                <c:pt idx="8859">
                  <c:v>4380000</c:v>
                </c:pt>
                <c:pt idx="8860">
                  <c:v>370000</c:v>
                </c:pt>
                <c:pt idx="8861">
                  <c:v>6200000</c:v>
                </c:pt>
                <c:pt idx="8862">
                  <c:v>18000000</c:v>
                </c:pt>
                <c:pt idx="8863">
                  <c:v>840000</c:v>
                </c:pt>
                <c:pt idx="8864">
                  <c:v>2636000</c:v>
                </c:pt>
                <c:pt idx="8865">
                  <c:v>15000000</c:v>
                </c:pt>
                <c:pt idx="8866">
                  <c:v>18000000</c:v>
                </c:pt>
                <c:pt idx="8867">
                  <c:v>3100000</c:v>
                </c:pt>
                <c:pt idx="8868">
                  <c:v>1150822</c:v>
                </c:pt>
                <c:pt idx="8869">
                  <c:v>11438000</c:v>
                </c:pt>
                <c:pt idx="8870">
                  <c:v>2500000</c:v>
                </c:pt>
                <c:pt idx="8871">
                  <c:v>16000000</c:v>
                </c:pt>
                <c:pt idx="8872">
                  <c:v>1500000</c:v>
                </c:pt>
                <c:pt idx="8873">
                  <c:v>2400000</c:v>
                </c:pt>
                <c:pt idx="8874">
                  <c:v>7737000</c:v>
                </c:pt>
                <c:pt idx="8875">
                  <c:v>1905000</c:v>
                </c:pt>
                <c:pt idx="8876">
                  <c:v>8200000</c:v>
                </c:pt>
                <c:pt idx="8877">
                  <c:v>3750000</c:v>
                </c:pt>
                <c:pt idx="8878">
                  <c:v>11115000</c:v>
                </c:pt>
                <c:pt idx="8879">
                  <c:v>3800000</c:v>
                </c:pt>
                <c:pt idx="8880">
                  <c:v>7940000</c:v>
                </c:pt>
                <c:pt idx="8881">
                  <c:v>2195000</c:v>
                </c:pt>
                <c:pt idx="8882">
                  <c:v>2991000</c:v>
                </c:pt>
                <c:pt idx="8883">
                  <c:v>6150000</c:v>
                </c:pt>
                <c:pt idx="8884">
                  <c:v>3400000</c:v>
                </c:pt>
                <c:pt idx="8885">
                  <c:v>3650000</c:v>
                </c:pt>
                <c:pt idx="8886">
                  <c:v>3650000</c:v>
                </c:pt>
                <c:pt idx="8887">
                  <c:v>3000000</c:v>
                </c:pt>
                <c:pt idx="8888">
                  <c:v>3000000</c:v>
                </c:pt>
                <c:pt idx="8889">
                  <c:v>2200000</c:v>
                </c:pt>
                <c:pt idx="8890">
                  <c:v>1355000</c:v>
                </c:pt>
                <c:pt idx="8891">
                  <c:v>7000000</c:v>
                </c:pt>
                <c:pt idx="8892">
                  <c:v>1000000</c:v>
                </c:pt>
                <c:pt idx="8893">
                  <c:v>7000000</c:v>
                </c:pt>
                <c:pt idx="8894">
                  <c:v>1330000</c:v>
                </c:pt>
                <c:pt idx="8895">
                  <c:v>2850000</c:v>
                </c:pt>
                <c:pt idx="8896">
                  <c:v>2800000</c:v>
                </c:pt>
                <c:pt idx="8897">
                  <c:v>2900000</c:v>
                </c:pt>
                <c:pt idx="8898">
                  <c:v>2000000</c:v>
                </c:pt>
                <c:pt idx="8899">
                  <c:v>7500000</c:v>
                </c:pt>
                <c:pt idx="8900">
                  <c:v>9926000</c:v>
                </c:pt>
                <c:pt idx="8901">
                  <c:v>1650000</c:v>
                </c:pt>
                <c:pt idx="8902">
                  <c:v>1348000</c:v>
                </c:pt>
                <c:pt idx="8903">
                  <c:v>1628000</c:v>
                </c:pt>
                <c:pt idx="8904">
                  <c:v>809000</c:v>
                </c:pt>
                <c:pt idx="8905">
                  <c:v>1586000</c:v>
                </c:pt>
                <c:pt idx="8906">
                  <c:v>2260000</c:v>
                </c:pt>
                <c:pt idx="8907">
                  <c:v>1700000</c:v>
                </c:pt>
                <c:pt idx="8908">
                  <c:v>1100000</c:v>
                </c:pt>
                <c:pt idx="8909">
                  <c:v>2600000</c:v>
                </c:pt>
                <c:pt idx="8910">
                  <c:v>4000000</c:v>
                </c:pt>
                <c:pt idx="8911">
                  <c:v>2000000</c:v>
                </c:pt>
                <c:pt idx="8912">
                  <c:v>88750</c:v>
                </c:pt>
                <c:pt idx="8913">
                  <c:v>700000</c:v>
                </c:pt>
                <c:pt idx="8914">
                  <c:v>6200000</c:v>
                </c:pt>
                <c:pt idx="8915">
                  <c:v>280000</c:v>
                </c:pt>
                <c:pt idx="8916">
                  <c:v>700000</c:v>
                </c:pt>
                <c:pt idx="8917">
                  <c:v>3540000</c:v>
                </c:pt>
                <c:pt idx="8918">
                  <c:v>285000</c:v>
                </c:pt>
                <c:pt idx="8919">
                  <c:v>4361000</c:v>
                </c:pt>
                <c:pt idx="8920">
                  <c:v>4505000</c:v>
                </c:pt>
                <c:pt idx="8921">
                  <c:v>2200000</c:v>
                </c:pt>
                <c:pt idx="8922">
                  <c:v>3000000</c:v>
                </c:pt>
                <c:pt idx="8923">
                  <c:v>2300000</c:v>
                </c:pt>
                <c:pt idx="8924">
                  <c:v>260000</c:v>
                </c:pt>
                <c:pt idx="8925">
                  <c:v>5348000</c:v>
                </c:pt>
                <c:pt idx="8926">
                  <c:v>400000</c:v>
                </c:pt>
                <c:pt idx="8927">
                  <c:v>4500000</c:v>
                </c:pt>
                <c:pt idx="8928">
                  <c:v>2250000</c:v>
                </c:pt>
                <c:pt idx="8929">
                  <c:v>10500000</c:v>
                </c:pt>
                <c:pt idx="8930">
                  <c:v>12500000</c:v>
                </c:pt>
                <c:pt idx="8931">
                  <c:v>3300000</c:v>
                </c:pt>
                <c:pt idx="8932">
                  <c:v>10500000</c:v>
                </c:pt>
                <c:pt idx="8933">
                  <c:v>850000</c:v>
                </c:pt>
                <c:pt idx="8934">
                  <c:v>1600000</c:v>
                </c:pt>
                <c:pt idx="8935">
                  <c:v>2000000</c:v>
                </c:pt>
                <c:pt idx="8936">
                  <c:v>950000</c:v>
                </c:pt>
                <c:pt idx="8937">
                  <c:v>2850000</c:v>
                </c:pt>
                <c:pt idx="8938">
                  <c:v>5200000</c:v>
                </c:pt>
                <c:pt idx="8939">
                  <c:v>3535000</c:v>
                </c:pt>
                <c:pt idx="8940">
                  <c:v>2277000</c:v>
                </c:pt>
                <c:pt idx="8941">
                  <c:v>380000</c:v>
                </c:pt>
                <c:pt idx="8942">
                  <c:v>840000</c:v>
                </c:pt>
                <c:pt idx="8943">
                  <c:v>1200000</c:v>
                </c:pt>
                <c:pt idx="8944">
                  <c:v>4200000</c:v>
                </c:pt>
                <c:pt idx="8945">
                  <c:v>1100000</c:v>
                </c:pt>
                <c:pt idx="8946">
                  <c:v>2200000</c:v>
                </c:pt>
                <c:pt idx="8947">
                  <c:v>2800000</c:v>
                </c:pt>
                <c:pt idx="8948">
                  <c:v>2195000</c:v>
                </c:pt>
                <c:pt idx="8949">
                  <c:v>630000</c:v>
                </c:pt>
                <c:pt idx="8950">
                  <c:v>675000</c:v>
                </c:pt>
                <c:pt idx="8951">
                  <c:v>14400000</c:v>
                </c:pt>
                <c:pt idx="8952">
                  <c:v>1800000</c:v>
                </c:pt>
                <c:pt idx="8953">
                  <c:v>3960000</c:v>
                </c:pt>
                <c:pt idx="8954">
                  <c:v>1250000</c:v>
                </c:pt>
                <c:pt idx="8955">
                  <c:v>3200000</c:v>
                </c:pt>
                <c:pt idx="8956">
                  <c:v>450000</c:v>
                </c:pt>
                <c:pt idx="8957">
                  <c:v>2600000</c:v>
                </c:pt>
                <c:pt idx="8958">
                  <c:v>2172510</c:v>
                </c:pt>
                <c:pt idx="8959">
                  <c:v>14865000</c:v>
                </c:pt>
                <c:pt idx="8960">
                  <c:v>112000</c:v>
                </c:pt>
                <c:pt idx="8961">
                  <c:v>2000000</c:v>
                </c:pt>
                <c:pt idx="8962">
                  <c:v>11550000</c:v>
                </c:pt>
                <c:pt idx="8963">
                  <c:v>16500000</c:v>
                </c:pt>
                <c:pt idx="8964">
                  <c:v>4239000</c:v>
                </c:pt>
                <c:pt idx="8965">
                  <c:v>855400</c:v>
                </c:pt>
                <c:pt idx="8966">
                  <c:v>4900000</c:v>
                </c:pt>
                <c:pt idx="8967">
                  <c:v>3650000</c:v>
                </c:pt>
                <c:pt idx="8968">
                  <c:v>1200000</c:v>
                </c:pt>
                <c:pt idx="8969">
                  <c:v>273200</c:v>
                </c:pt>
                <c:pt idx="8970">
                  <c:v>4900000</c:v>
                </c:pt>
                <c:pt idx="8971">
                  <c:v>3800000</c:v>
                </c:pt>
                <c:pt idx="8972">
                  <c:v>2200000</c:v>
                </c:pt>
                <c:pt idx="8973">
                  <c:v>120000</c:v>
                </c:pt>
                <c:pt idx="8974">
                  <c:v>900000</c:v>
                </c:pt>
                <c:pt idx="8975">
                  <c:v>675000</c:v>
                </c:pt>
                <c:pt idx="8976">
                  <c:v>380000</c:v>
                </c:pt>
                <c:pt idx="8977">
                  <c:v>750000</c:v>
                </c:pt>
                <c:pt idx="8978">
                  <c:v>2200000</c:v>
                </c:pt>
                <c:pt idx="8979">
                  <c:v>1150000</c:v>
                </c:pt>
                <c:pt idx="8980">
                  <c:v>2470000</c:v>
                </c:pt>
                <c:pt idx="8981">
                  <c:v>2600000</c:v>
                </c:pt>
                <c:pt idx="8982">
                  <c:v>3250000</c:v>
                </c:pt>
                <c:pt idx="8983">
                  <c:v>3800000</c:v>
                </c:pt>
                <c:pt idx="8984">
                  <c:v>4300000</c:v>
                </c:pt>
                <c:pt idx="8985">
                  <c:v>2114000</c:v>
                </c:pt>
                <c:pt idx="8986">
                  <c:v>100000</c:v>
                </c:pt>
                <c:pt idx="8987">
                  <c:v>3804000</c:v>
                </c:pt>
                <c:pt idx="8988">
                  <c:v>1800000</c:v>
                </c:pt>
                <c:pt idx="8989">
                  <c:v>2300000</c:v>
                </c:pt>
                <c:pt idx="8990">
                  <c:v>870000</c:v>
                </c:pt>
                <c:pt idx="8991">
                  <c:v>1995420</c:v>
                </c:pt>
                <c:pt idx="8992">
                  <c:v>2180000</c:v>
                </c:pt>
                <c:pt idx="8993">
                  <c:v>1380000</c:v>
                </c:pt>
                <c:pt idx="8994">
                  <c:v>2000000</c:v>
                </c:pt>
                <c:pt idx="8995">
                  <c:v>1472400</c:v>
                </c:pt>
                <c:pt idx="8996">
                  <c:v>520000</c:v>
                </c:pt>
                <c:pt idx="8997">
                  <c:v>1250000</c:v>
                </c:pt>
                <c:pt idx="8998">
                  <c:v>3535000</c:v>
                </c:pt>
                <c:pt idx="8999">
                  <c:v>150000</c:v>
                </c:pt>
                <c:pt idx="9000">
                  <c:v>3300000</c:v>
                </c:pt>
                <c:pt idx="9001">
                  <c:v>3200000</c:v>
                </c:pt>
                <c:pt idx="9002">
                  <c:v>390000</c:v>
                </c:pt>
                <c:pt idx="9003">
                  <c:v>126000</c:v>
                </c:pt>
                <c:pt idx="9004">
                  <c:v>1656000</c:v>
                </c:pt>
                <c:pt idx="9005">
                  <c:v>6323000</c:v>
                </c:pt>
                <c:pt idx="9006">
                  <c:v>110000</c:v>
                </c:pt>
                <c:pt idx="9007">
                  <c:v>4865000</c:v>
                </c:pt>
                <c:pt idx="9008">
                  <c:v>131000</c:v>
                </c:pt>
                <c:pt idx="9009">
                  <c:v>160000</c:v>
                </c:pt>
                <c:pt idx="9010">
                  <c:v>5000000</c:v>
                </c:pt>
                <c:pt idx="9011">
                  <c:v>1950000</c:v>
                </c:pt>
                <c:pt idx="9012">
                  <c:v>2503935</c:v>
                </c:pt>
                <c:pt idx="9013">
                  <c:v>350000</c:v>
                </c:pt>
                <c:pt idx="9014">
                  <c:v>2463290</c:v>
                </c:pt>
                <c:pt idx="9015">
                  <c:v>175000</c:v>
                </c:pt>
                <c:pt idx="9016">
                  <c:v>795358</c:v>
                </c:pt>
                <c:pt idx="9017">
                  <c:v>900000</c:v>
                </c:pt>
                <c:pt idx="9018">
                  <c:v>1790000</c:v>
                </c:pt>
                <c:pt idx="9019">
                  <c:v>496000</c:v>
                </c:pt>
                <c:pt idx="9020">
                  <c:v>875000</c:v>
                </c:pt>
                <c:pt idx="9021">
                  <c:v>8300000</c:v>
                </c:pt>
                <c:pt idx="9022">
                  <c:v>2700000</c:v>
                </c:pt>
                <c:pt idx="9023">
                  <c:v>700000</c:v>
                </c:pt>
                <c:pt idx="9024">
                  <c:v>2100000</c:v>
                </c:pt>
                <c:pt idx="9025">
                  <c:v>2400000</c:v>
                </c:pt>
                <c:pt idx="9026">
                  <c:v>2300000</c:v>
                </c:pt>
                <c:pt idx="9027">
                  <c:v>500000</c:v>
                </c:pt>
                <c:pt idx="9028">
                  <c:v>15000000</c:v>
                </c:pt>
                <c:pt idx="9029">
                  <c:v>5900000</c:v>
                </c:pt>
                <c:pt idx="9030">
                  <c:v>259000</c:v>
                </c:pt>
                <c:pt idx="9031">
                  <c:v>450000</c:v>
                </c:pt>
                <c:pt idx="9032">
                  <c:v>2500000</c:v>
                </c:pt>
                <c:pt idx="9033">
                  <c:v>3883056</c:v>
                </c:pt>
                <c:pt idx="9034">
                  <c:v>3300000</c:v>
                </c:pt>
                <c:pt idx="9035">
                  <c:v>4600000</c:v>
                </c:pt>
                <c:pt idx="9036">
                  <c:v>400000</c:v>
                </c:pt>
                <c:pt idx="9037">
                  <c:v>550000</c:v>
                </c:pt>
                <c:pt idx="9038">
                  <c:v>200000</c:v>
                </c:pt>
                <c:pt idx="9039">
                  <c:v>3500000</c:v>
                </c:pt>
                <c:pt idx="9040">
                  <c:v>3750000</c:v>
                </c:pt>
                <c:pt idx="9041">
                  <c:v>750000</c:v>
                </c:pt>
                <c:pt idx="9042">
                  <c:v>675000</c:v>
                </c:pt>
                <c:pt idx="9043">
                  <c:v>9000000</c:v>
                </c:pt>
                <c:pt idx="9044">
                  <c:v>25000000</c:v>
                </c:pt>
                <c:pt idx="9045">
                  <c:v>18000000</c:v>
                </c:pt>
                <c:pt idx="9046">
                  <c:v>10500000</c:v>
                </c:pt>
                <c:pt idx="9047">
                  <c:v>26000000</c:v>
                </c:pt>
                <c:pt idx="9048">
                  <c:v>5600000</c:v>
                </c:pt>
                <c:pt idx="9049">
                  <c:v>10422000</c:v>
                </c:pt>
                <c:pt idx="9050">
                  <c:v>3500000</c:v>
                </c:pt>
                <c:pt idx="9051">
                  <c:v>2700000</c:v>
                </c:pt>
                <c:pt idx="9052">
                  <c:v>560000</c:v>
                </c:pt>
                <c:pt idx="9053">
                  <c:v>3700000</c:v>
                </c:pt>
                <c:pt idx="9054">
                  <c:v>2800000</c:v>
                </c:pt>
                <c:pt idx="9055">
                  <c:v>5000000</c:v>
                </c:pt>
                <c:pt idx="9056">
                  <c:v>5000000</c:v>
                </c:pt>
                <c:pt idx="9057">
                  <c:v>8200000</c:v>
                </c:pt>
                <c:pt idx="9058">
                  <c:v>1500000</c:v>
                </c:pt>
                <c:pt idx="9059">
                  <c:v>1600000</c:v>
                </c:pt>
                <c:pt idx="9060">
                  <c:v>7000000</c:v>
                </c:pt>
                <c:pt idx="9061">
                  <c:v>600000</c:v>
                </c:pt>
                <c:pt idx="9062">
                  <c:v>800000</c:v>
                </c:pt>
                <c:pt idx="9063">
                  <c:v>20500000</c:v>
                </c:pt>
                <c:pt idx="9064">
                  <c:v>1800000</c:v>
                </c:pt>
                <c:pt idx="9065">
                  <c:v>2100000</c:v>
                </c:pt>
                <c:pt idx="9066">
                  <c:v>1050000</c:v>
                </c:pt>
                <c:pt idx="9067">
                  <c:v>1950000</c:v>
                </c:pt>
                <c:pt idx="9068">
                  <c:v>2500000</c:v>
                </c:pt>
                <c:pt idx="9069">
                  <c:v>4600000</c:v>
                </c:pt>
                <c:pt idx="9070">
                  <c:v>9533000</c:v>
                </c:pt>
                <c:pt idx="9071">
                  <c:v>7175000</c:v>
                </c:pt>
                <c:pt idx="9072">
                  <c:v>2272000</c:v>
                </c:pt>
                <c:pt idx="9073">
                  <c:v>1640000</c:v>
                </c:pt>
                <c:pt idx="9074">
                  <c:v>4100000</c:v>
                </c:pt>
                <c:pt idx="9075">
                  <c:v>7817000</c:v>
                </c:pt>
                <c:pt idx="9076">
                  <c:v>2250000</c:v>
                </c:pt>
                <c:pt idx="9077">
                  <c:v>8800000</c:v>
                </c:pt>
                <c:pt idx="9078">
                  <c:v>9200000</c:v>
                </c:pt>
                <c:pt idx="9079">
                  <c:v>1440000</c:v>
                </c:pt>
                <c:pt idx="9080">
                  <c:v>3760000</c:v>
                </c:pt>
                <c:pt idx="9081">
                  <c:v>520000</c:v>
                </c:pt>
                <c:pt idx="9082">
                  <c:v>6288000</c:v>
                </c:pt>
                <c:pt idx="9083">
                  <c:v>645000</c:v>
                </c:pt>
                <c:pt idx="9084">
                  <c:v>850000</c:v>
                </c:pt>
                <c:pt idx="9085">
                  <c:v>5800000</c:v>
                </c:pt>
                <c:pt idx="9086">
                  <c:v>6650000</c:v>
                </c:pt>
                <c:pt idx="9087">
                  <c:v>6200000</c:v>
                </c:pt>
                <c:pt idx="9088">
                  <c:v>1400000</c:v>
                </c:pt>
                <c:pt idx="9089">
                  <c:v>1000000</c:v>
                </c:pt>
                <c:pt idx="9090">
                  <c:v>6200000</c:v>
                </c:pt>
                <c:pt idx="9091">
                  <c:v>7300000</c:v>
                </c:pt>
                <c:pt idx="9092">
                  <c:v>1300000</c:v>
                </c:pt>
                <c:pt idx="9093">
                  <c:v>3400000</c:v>
                </c:pt>
                <c:pt idx="9094">
                  <c:v>9300000</c:v>
                </c:pt>
                <c:pt idx="9095">
                  <c:v>1086000</c:v>
                </c:pt>
                <c:pt idx="9096">
                  <c:v>980000</c:v>
                </c:pt>
                <c:pt idx="9097">
                  <c:v>105000</c:v>
                </c:pt>
                <c:pt idx="9098">
                  <c:v>1700000</c:v>
                </c:pt>
                <c:pt idx="9099">
                  <c:v>1086000</c:v>
                </c:pt>
                <c:pt idx="9100">
                  <c:v>4900000</c:v>
                </c:pt>
                <c:pt idx="9101">
                  <c:v>3500000</c:v>
                </c:pt>
                <c:pt idx="9102">
                  <c:v>3250000</c:v>
                </c:pt>
                <c:pt idx="9103">
                  <c:v>7900000</c:v>
                </c:pt>
                <c:pt idx="9104">
                  <c:v>4732222</c:v>
                </c:pt>
                <c:pt idx="9105">
                  <c:v>4265000</c:v>
                </c:pt>
                <c:pt idx="9106">
                  <c:v>1155000</c:v>
                </c:pt>
                <c:pt idx="9107">
                  <c:v>15000000</c:v>
                </c:pt>
                <c:pt idx="9108">
                  <c:v>880000</c:v>
                </c:pt>
                <c:pt idx="9109">
                  <c:v>5650000</c:v>
                </c:pt>
                <c:pt idx="9110">
                  <c:v>2100000</c:v>
                </c:pt>
                <c:pt idx="9111">
                  <c:v>2500000</c:v>
                </c:pt>
                <c:pt idx="9112">
                  <c:v>960000</c:v>
                </c:pt>
                <c:pt idx="9113">
                  <c:v>1750000</c:v>
                </c:pt>
                <c:pt idx="9114">
                  <c:v>3750000</c:v>
                </c:pt>
                <c:pt idx="9115">
                  <c:v>230000</c:v>
                </c:pt>
                <c:pt idx="9116">
                  <c:v>7700000</c:v>
                </c:pt>
                <c:pt idx="9117">
                  <c:v>2050000</c:v>
                </c:pt>
                <c:pt idx="9118">
                  <c:v>2457000</c:v>
                </c:pt>
                <c:pt idx="9119">
                  <c:v>4950000</c:v>
                </c:pt>
                <c:pt idx="9120">
                  <c:v>9000000</c:v>
                </c:pt>
                <c:pt idx="9121">
                  <c:v>2050000</c:v>
                </c:pt>
                <c:pt idx="9122">
                  <c:v>600000</c:v>
                </c:pt>
                <c:pt idx="9123">
                  <c:v>4000000</c:v>
                </c:pt>
                <c:pt idx="9124">
                  <c:v>2200000</c:v>
                </c:pt>
                <c:pt idx="9125">
                  <c:v>600000</c:v>
                </c:pt>
                <c:pt idx="9126">
                  <c:v>1848000</c:v>
                </c:pt>
                <c:pt idx="9127">
                  <c:v>2200000</c:v>
                </c:pt>
                <c:pt idx="9128">
                  <c:v>600000</c:v>
                </c:pt>
                <c:pt idx="9129">
                  <c:v>6000000</c:v>
                </c:pt>
                <c:pt idx="9130">
                  <c:v>2630000</c:v>
                </c:pt>
                <c:pt idx="9131">
                  <c:v>190000</c:v>
                </c:pt>
                <c:pt idx="9132">
                  <c:v>3700000</c:v>
                </c:pt>
                <c:pt idx="9133">
                  <c:v>2600000</c:v>
                </c:pt>
                <c:pt idx="9134">
                  <c:v>11570000</c:v>
                </c:pt>
                <c:pt idx="9135">
                  <c:v>3800000</c:v>
                </c:pt>
                <c:pt idx="9136">
                  <c:v>4569950</c:v>
                </c:pt>
                <c:pt idx="9137">
                  <c:v>2580000</c:v>
                </c:pt>
                <c:pt idx="9138">
                  <c:v>2950000</c:v>
                </c:pt>
                <c:pt idx="9139">
                  <c:v>800000</c:v>
                </c:pt>
                <c:pt idx="9140">
                  <c:v>650000</c:v>
                </c:pt>
                <c:pt idx="9141">
                  <c:v>1750000</c:v>
                </c:pt>
                <c:pt idx="9142">
                  <c:v>1700000</c:v>
                </c:pt>
                <c:pt idx="9143">
                  <c:v>950000</c:v>
                </c:pt>
                <c:pt idx="9144">
                  <c:v>1950000</c:v>
                </c:pt>
                <c:pt idx="9145">
                  <c:v>800000</c:v>
                </c:pt>
                <c:pt idx="9146">
                  <c:v>2690000</c:v>
                </c:pt>
                <c:pt idx="9147">
                  <c:v>3200000</c:v>
                </c:pt>
                <c:pt idx="9148">
                  <c:v>2800000</c:v>
                </c:pt>
                <c:pt idx="9149">
                  <c:v>3400000</c:v>
                </c:pt>
                <c:pt idx="9150">
                  <c:v>3800000</c:v>
                </c:pt>
                <c:pt idx="9151">
                  <c:v>3900000</c:v>
                </c:pt>
                <c:pt idx="9152">
                  <c:v>3900000</c:v>
                </c:pt>
                <c:pt idx="9153">
                  <c:v>4505440</c:v>
                </c:pt>
                <c:pt idx="9154">
                  <c:v>770000</c:v>
                </c:pt>
                <c:pt idx="9155">
                  <c:v>2077000</c:v>
                </c:pt>
                <c:pt idx="9156">
                  <c:v>3300000</c:v>
                </c:pt>
                <c:pt idx="9157">
                  <c:v>20500000</c:v>
                </c:pt>
                <c:pt idx="9158">
                  <c:v>2200000</c:v>
                </c:pt>
                <c:pt idx="9159">
                  <c:v>1980000</c:v>
                </c:pt>
                <c:pt idx="9160">
                  <c:v>2630000</c:v>
                </c:pt>
                <c:pt idx="9161">
                  <c:v>663000</c:v>
                </c:pt>
                <c:pt idx="9162">
                  <c:v>2500000</c:v>
                </c:pt>
                <c:pt idx="9163">
                  <c:v>3200000</c:v>
                </c:pt>
                <c:pt idx="9164">
                  <c:v>1200000</c:v>
                </c:pt>
                <c:pt idx="9165">
                  <c:v>2800000</c:v>
                </c:pt>
                <c:pt idx="9166">
                  <c:v>1848000</c:v>
                </c:pt>
                <c:pt idx="9167">
                  <c:v>1300000</c:v>
                </c:pt>
                <c:pt idx="9168">
                  <c:v>952000</c:v>
                </c:pt>
                <c:pt idx="9169">
                  <c:v>5900000</c:v>
                </c:pt>
                <c:pt idx="9170">
                  <c:v>7678000</c:v>
                </c:pt>
                <c:pt idx="9171">
                  <c:v>1350000</c:v>
                </c:pt>
                <c:pt idx="9172">
                  <c:v>1180000</c:v>
                </c:pt>
                <c:pt idx="9173">
                  <c:v>2195000</c:v>
                </c:pt>
                <c:pt idx="9174">
                  <c:v>1472400</c:v>
                </c:pt>
                <c:pt idx="9175">
                  <c:v>955000</c:v>
                </c:pt>
                <c:pt idx="9176">
                  <c:v>1139431</c:v>
                </c:pt>
                <c:pt idx="9177">
                  <c:v>690000</c:v>
                </c:pt>
                <c:pt idx="9178">
                  <c:v>1100000</c:v>
                </c:pt>
                <c:pt idx="9179">
                  <c:v>880000</c:v>
                </c:pt>
                <c:pt idx="9180">
                  <c:v>2250000</c:v>
                </c:pt>
                <c:pt idx="9181">
                  <c:v>3300000</c:v>
                </c:pt>
                <c:pt idx="9182">
                  <c:v>2100000</c:v>
                </c:pt>
                <c:pt idx="9183">
                  <c:v>1200000</c:v>
                </c:pt>
                <c:pt idx="9184">
                  <c:v>6000000</c:v>
                </c:pt>
                <c:pt idx="9185">
                  <c:v>25500000</c:v>
                </c:pt>
                <c:pt idx="9186">
                  <c:v>3700000</c:v>
                </c:pt>
                <c:pt idx="9187">
                  <c:v>1600000</c:v>
                </c:pt>
                <c:pt idx="9188">
                  <c:v>4900000</c:v>
                </c:pt>
                <c:pt idx="9189">
                  <c:v>2300000</c:v>
                </c:pt>
                <c:pt idx="9190">
                  <c:v>4100000</c:v>
                </c:pt>
                <c:pt idx="9191">
                  <c:v>3300000</c:v>
                </c:pt>
                <c:pt idx="9192">
                  <c:v>2250000</c:v>
                </c:pt>
                <c:pt idx="9193">
                  <c:v>2370000</c:v>
                </c:pt>
                <c:pt idx="9194">
                  <c:v>2800000</c:v>
                </c:pt>
                <c:pt idx="9195">
                  <c:v>2230000</c:v>
                </c:pt>
                <c:pt idx="9196">
                  <c:v>1772306</c:v>
                </c:pt>
                <c:pt idx="9197">
                  <c:v>3550000</c:v>
                </c:pt>
                <c:pt idx="9198">
                  <c:v>6800000</c:v>
                </c:pt>
                <c:pt idx="9199">
                  <c:v>7500000</c:v>
                </c:pt>
                <c:pt idx="9200">
                  <c:v>6100000</c:v>
                </c:pt>
                <c:pt idx="9201">
                  <c:v>3250000</c:v>
                </c:pt>
                <c:pt idx="9202">
                  <c:v>2730550</c:v>
                </c:pt>
                <c:pt idx="9203">
                  <c:v>1910300</c:v>
                </c:pt>
                <c:pt idx="9204">
                  <c:v>3399777</c:v>
                </c:pt>
                <c:pt idx="9205">
                  <c:v>300000</c:v>
                </c:pt>
                <c:pt idx="9206">
                  <c:v>1750000</c:v>
                </c:pt>
                <c:pt idx="9207">
                  <c:v>1400000</c:v>
                </c:pt>
                <c:pt idx="9208">
                  <c:v>3810000</c:v>
                </c:pt>
                <c:pt idx="9209">
                  <c:v>4800000</c:v>
                </c:pt>
                <c:pt idx="9210">
                  <c:v>4500000</c:v>
                </c:pt>
                <c:pt idx="9211">
                  <c:v>1355000</c:v>
                </c:pt>
                <c:pt idx="9212">
                  <c:v>1560000</c:v>
                </c:pt>
                <c:pt idx="9213">
                  <c:v>3105000</c:v>
                </c:pt>
                <c:pt idx="9214">
                  <c:v>3810000</c:v>
                </c:pt>
                <c:pt idx="9215">
                  <c:v>2000000</c:v>
                </c:pt>
                <c:pt idx="9216">
                  <c:v>2000000</c:v>
                </c:pt>
                <c:pt idx="9217">
                  <c:v>3660000</c:v>
                </c:pt>
                <c:pt idx="9218">
                  <c:v>130000</c:v>
                </c:pt>
                <c:pt idx="9219">
                  <c:v>93000</c:v>
                </c:pt>
                <c:pt idx="9220">
                  <c:v>390000</c:v>
                </c:pt>
                <c:pt idx="9221">
                  <c:v>390000</c:v>
                </c:pt>
                <c:pt idx="9222">
                  <c:v>140000</c:v>
                </c:pt>
                <c:pt idx="9223">
                  <c:v>100000</c:v>
                </c:pt>
                <c:pt idx="9224">
                  <c:v>20430000</c:v>
                </c:pt>
                <c:pt idx="9225">
                  <c:v>13000000</c:v>
                </c:pt>
                <c:pt idx="9226">
                  <c:v>9500000</c:v>
                </c:pt>
                <c:pt idx="9227">
                  <c:v>500000</c:v>
                </c:pt>
                <c:pt idx="9228">
                  <c:v>5700000</c:v>
                </c:pt>
                <c:pt idx="9229">
                  <c:v>950000</c:v>
                </c:pt>
                <c:pt idx="9230">
                  <c:v>7100000</c:v>
                </c:pt>
                <c:pt idx="9231">
                  <c:v>3650000</c:v>
                </c:pt>
                <c:pt idx="9232">
                  <c:v>7500000</c:v>
                </c:pt>
                <c:pt idx="9233">
                  <c:v>2841000</c:v>
                </c:pt>
                <c:pt idx="9234">
                  <c:v>1380000</c:v>
                </c:pt>
                <c:pt idx="9235">
                  <c:v>6450000</c:v>
                </c:pt>
                <c:pt idx="9236">
                  <c:v>2970000</c:v>
                </c:pt>
                <c:pt idx="9237">
                  <c:v>3500000</c:v>
                </c:pt>
                <c:pt idx="9238">
                  <c:v>1012000</c:v>
                </c:pt>
                <c:pt idx="9239">
                  <c:v>1490000</c:v>
                </c:pt>
                <c:pt idx="9240">
                  <c:v>2100000</c:v>
                </c:pt>
                <c:pt idx="9241">
                  <c:v>2200000</c:v>
                </c:pt>
                <c:pt idx="9242">
                  <c:v>3300000</c:v>
                </c:pt>
                <c:pt idx="9243">
                  <c:v>850000</c:v>
                </c:pt>
                <c:pt idx="9244">
                  <c:v>1600000</c:v>
                </c:pt>
                <c:pt idx="9245">
                  <c:v>3500000</c:v>
                </c:pt>
                <c:pt idx="9246">
                  <c:v>2257000</c:v>
                </c:pt>
                <c:pt idx="9247">
                  <c:v>3300000</c:v>
                </c:pt>
                <c:pt idx="9248">
                  <c:v>1760000</c:v>
                </c:pt>
                <c:pt idx="9249">
                  <c:v>9500000</c:v>
                </c:pt>
                <c:pt idx="9250">
                  <c:v>4500000</c:v>
                </c:pt>
                <c:pt idx="9251">
                  <c:v>4500000</c:v>
                </c:pt>
                <c:pt idx="9252">
                  <c:v>10000000</c:v>
                </c:pt>
                <c:pt idx="9253">
                  <c:v>3100000</c:v>
                </c:pt>
                <c:pt idx="9254">
                  <c:v>7431000</c:v>
                </c:pt>
                <c:pt idx="9255">
                  <c:v>880000</c:v>
                </c:pt>
                <c:pt idx="9256">
                  <c:v>7000000</c:v>
                </c:pt>
                <c:pt idx="9257">
                  <c:v>20000000</c:v>
                </c:pt>
                <c:pt idx="9258">
                  <c:v>10000000</c:v>
                </c:pt>
                <c:pt idx="9259">
                  <c:v>3155000</c:v>
                </c:pt>
                <c:pt idx="9260">
                  <c:v>8500000</c:v>
                </c:pt>
                <c:pt idx="9261">
                  <c:v>5200000</c:v>
                </c:pt>
                <c:pt idx="9262">
                  <c:v>6200000</c:v>
                </c:pt>
                <c:pt idx="9263">
                  <c:v>2000000</c:v>
                </c:pt>
                <c:pt idx="9264">
                  <c:v>4350000</c:v>
                </c:pt>
                <c:pt idx="9265">
                  <c:v>5500000</c:v>
                </c:pt>
                <c:pt idx="9266">
                  <c:v>14500000</c:v>
                </c:pt>
                <c:pt idx="9267">
                  <c:v>25000000</c:v>
                </c:pt>
                <c:pt idx="9268">
                  <c:v>5250000</c:v>
                </c:pt>
                <c:pt idx="9269">
                  <c:v>4100000</c:v>
                </c:pt>
                <c:pt idx="9270">
                  <c:v>2500000</c:v>
                </c:pt>
                <c:pt idx="9271">
                  <c:v>2700000</c:v>
                </c:pt>
                <c:pt idx="9272">
                  <c:v>2850000</c:v>
                </c:pt>
                <c:pt idx="9273">
                  <c:v>850000</c:v>
                </c:pt>
                <c:pt idx="9274">
                  <c:v>3600000</c:v>
                </c:pt>
                <c:pt idx="9275">
                  <c:v>240000</c:v>
                </c:pt>
                <c:pt idx="9276">
                  <c:v>4200000</c:v>
                </c:pt>
                <c:pt idx="9277">
                  <c:v>2830000</c:v>
                </c:pt>
                <c:pt idx="9278">
                  <c:v>3100000</c:v>
                </c:pt>
                <c:pt idx="9279">
                  <c:v>3600000</c:v>
                </c:pt>
                <c:pt idx="9280">
                  <c:v>3100000</c:v>
                </c:pt>
                <c:pt idx="9281">
                  <c:v>395000</c:v>
                </c:pt>
                <c:pt idx="9282">
                  <c:v>2800000</c:v>
                </c:pt>
                <c:pt idx="9283">
                  <c:v>1750000</c:v>
                </c:pt>
                <c:pt idx="9284">
                  <c:v>3200000</c:v>
                </c:pt>
                <c:pt idx="9285">
                  <c:v>8000000</c:v>
                </c:pt>
                <c:pt idx="9286">
                  <c:v>2700000</c:v>
                </c:pt>
                <c:pt idx="9287">
                  <c:v>4250000</c:v>
                </c:pt>
                <c:pt idx="9288">
                  <c:v>600000</c:v>
                </c:pt>
                <c:pt idx="9289">
                  <c:v>1500000</c:v>
                </c:pt>
                <c:pt idx="9290">
                  <c:v>6800000</c:v>
                </c:pt>
                <c:pt idx="9291">
                  <c:v>1900000</c:v>
                </c:pt>
                <c:pt idx="9292">
                  <c:v>5200000</c:v>
                </c:pt>
                <c:pt idx="9293">
                  <c:v>5300000</c:v>
                </c:pt>
                <c:pt idx="9294">
                  <c:v>3630000</c:v>
                </c:pt>
                <c:pt idx="9295">
                  <c:v>245000</c:v>
                </c:pt>
                <c:pt idx="9296">
                  <c:v>1350000</c:v>
                </c:pt>
                <c:pt idx="9297">
                  <c:v>9500000</c:v>
                </c:pt>
                <c:pt idx="9298">
                  <c:v>2350950</c:v>
                </c:pt>
                <c:pt idx="9299">
                  <c:v>5500000</c:v>
                </c:pt>
                <c:pt idx="9300">
                  <c:v>6850000</c:v>
                </c:pt>
                <c:pt idx="9301">
                  <c:v>3200000</c:v>
                </c:pt>
                <c:pt idx="9302">
                  <c:v>1850000</c:v>
                </c:pt>
                <c:pt idx="9303">
                  <c:v>3150000</c:v>
                </c:pt>
                <c:pt idx="9304">
                  <c:v>3240000</c:v>
                </c:pt>
                <c:pt idx="9305">
                  <c:v>5250000</c:v>
                </c:pt>
                <c:pt idx="9306">
                  <c:v>4714000</c:v>
                </c:pt>
                <c:pt idx="9307">
                  <c:v>4290000</c:v>
                </c:pt>
                <c:pt idx="9308">
                  <c:v>5093000</c:v>
                </c:pt>
                <c:pt idx="9309">
                  <c:v>10250000</c:v>
                </c:pt>
                <c:pt idx="9310">
                  <c:v>12000000</c:v>
                </c:pt>
                <c:pt idx="9311">
                  <c:v>2400000</c:v>
                </c:pt>
                <c:pt idx="9312">
                  <c:v>3400000</c:v>
                </c:pt>
                <c:pt idx="9313">
                  <c:v>10500000</c:v>
                </c:pt>
                <c:pt idx="9314">
                  <c:v>4500000</c:v>
                </c:pt>
                <c:pt idx="9315">
                  <c:v>500000</c:v>
                </c:pt>
                <c:pt idx="9316">
                  <c:v>942933</c:v>
                </c:pt>
                <c:pt idx="9317">
                  <c:v>4000000</c:v>
                </c:pt>
                <c:pt idx="9318">
                  <c:v>3000000</c:v>
                </c:pt>
                <c:pt idx="9319">
                  <c:v>3399777</c:v>
                </c:pt>
                <c:pt idx="9320">
                  <c:v>3375000</c:v>
                </c:pt>
                <c:pt idx="9321">
                  <c:v>2000000</c:v>
                </c:pt>
                <c:pt idx="9322">
                  <c:v>3366360</c:v>
                </c:pt>
                <c:pt idx="9323">
                  <c:v>1007000</c:v>
                </c:pt>
                <c:pt idx="9324">
                  <c:v>913000</c:v>
                </c:pt>
                <c:pt idx="9325">
                  <c:v>3690009</c:v>
                </c:pt>
                <c:pt idx="9326">
                  <c:v>600000</c:v>
                </c:pt>
                <c:pt idx="9327">
                  <c:v>1377000</c:v>
                </c:pt>
                <c:pt idx="9328">
                  <c:v>900000</c:v>
                </c:pt>
                <c:pt idx="9329">
                  <c:v>2500000</c:v>
                </c:pt>
                <c:pt idx="9330">
                  <c:v>614000</c:v>
                </c:pt>
                <c:pt idx="9331">
                  <c:v>1442500</c:v>
                </c:pt>
                <c:pt idx="9332">
                  <c:v>2800000</c:v>
                </c:pt>
                <c:pt idx="9333">
                  <c:v>1350000</c:v>
                </c:pt>
                <c:pt idx="9334">
                  <c:v>7700000</c:v>
                </c:pt>
                <c:pt idx="9335">
                  <c:v>4250000</c:v>
                </c:pt>
                <c:pt idx="9336">
                  <c:v>12500000</c:v>
                </c:pt>
                <c:pt idx="9337">
                  <c:v>892000</c:v>
                </c:pt>
                <c:pt idx="9338">
                  <c:v>1150000</c:v>
                </c:pt>
                <c:pt idx="9339">
                  <c:v>5100000</c:v>
                </c:pt>
                <c:pt idx="9340">
                  <c:v>1355000</c:v>
                </c:pt>
                <c:pt idx="9341">
                  <c:v>845000</c:v>
                </c:pt>
                <c:pt idx="9342">
                  <c:v>2325000</c:v>
                </c:pt>
                <c:pt idx="9343">
                  <c:v>850000</c:v>
                </c:pt>
                <c:pt idx="9344">
                  <c:v>4000000</c:v>
                </c:pt>
                <c:pt idx="9345">
                  <c:v>770000</c:v>
                </c:pt>
                <c:pt idx="9346">
                  <c:v>4200000</c:v>
                </c:pt>
                <c:pt idx="9347">
                  <c:v>3120000</c:v>
                </c:pt>
                <c:pt idx="9348">
                  <c:v>1960000</c:v>
                </c:pt>
                <c:pt idx="9349">
                  <c:v>3300000</c:v>
                </c:pt>
                <c:pt idx="9350">
                  <c:v>4232000</c:v>
                </c:pt>
                <c:pt idx="9351">
                  <c:v>420000</c:v>
                </c:pt>
                <c:pt idx="9352">
                  <c:v>3517739</c:v>
                </c:pt>
                <c:pt idx="9353">
                  <c:v>3436000</c:v>
                </c:pt>
                <c:pt idx="9354">
                  <c:v>1495000</c:v>
                </c:pt>
                <c:pt idx="9355">
                  <c:v>2809198</c:v>
                </c:pt>
                <c:pt idx="9356">
                  <c:v>4275000</c:v>
                </c:pt>
                <c:pt idx="9357">
                  <c:v>2874000</c:v>
                </c:pt>
                <c:pt idx="9358">
                  <c:v>5500000</c:v>
                </c:pt>
                <c:pt idx="9359">
                  <c:v>3000000</c:v>
                </c:pt>
                <c:pt idx="9360">
                  <c:v>892000</c:v>
                </c:pt>
                <c:pt idx="9361">
                  <c:v>1473150</c:v>
                </c:pt>
                <c:pt idx="9362">
                  <c:v>955000</c:v>
                </c:pt>
                <c:pt idx="9363">
                  <c:v>675000</c:v>
                </c:pt>
                <c:pt idx="9364">
                  <c:v>1035000</c:v>
                </c:pt>
                <c:pt idx="9365">
                  <c:v>1995420</c:v>
                </c:pt>
                <c:pt idx="9366">
                  <c:v>4200000</c:v>
                </c:pt>
                <c:pt idx="9367">
                  <c:v>4000000</c:v>
                </c:pt>
                <c:pt idx="9368">
                  <c:v>2195000</c:v>
                </c:pt>
                <c:pt idx="9369">
                  <c:v>1550000</c:v>
                </c:pt>
                <c:pt idx="9370">
                  <c:v>3000000</c:v>
                </c:pt>
                <c:pt idx="9371">
                  <c:v>2200000</c:v>
                </c:pt>
                <c:pt idx="9372">
                  <c:v>4000000</c:v>
                </c:pt>
                <c:pt idx="9373">
                  <c:v>2000000</c:v>
                </c:pt>
                <c:pt idx="9374">
                  <c:v>1300000</c:v>
                </c:pt>
                <c:pt idx="9375">
                  <c:v>550000</c:v>
                </c:pt>
                <c:pt idx="9376">
                  <c:v>1300000</c:v>
                </c:pt>
                <c:pt idx="9377">
                  <c:v>6500000</c:v>
                </c:pt>
                <c:pt idx="9378">
                  <c:v>2450000</c:v>
                </c:pt>
                <c:pt idx="9379">
                  <c:v>6500000</c:v>
                </c:pt>
                <c:pt idx="9380">
                  <c:v>2180000</c:v>
                </c:pt>
                <c:pt idx="9381">
                  <c:v>2500000</c:v>
                </c:pt>
                <c:pt idx="9382">
                  <c:v>3250000</c:v>
                </c:pt>
                <c:pt idx="9383">
                  <c:v>525000</c:v>
                </c:pt>
                <c:pt idx="9384">
                  <c:v>3500000</c:v>
                </c:pt>
                <c:pt idx="9385">
                  <c:v>3500000</c:v>
                </c:pt>
                <c:pt idx="9386">
                  <c:v>803000</c:v>
                </c:pt>
                <c:pt idx="9387">
                  <c:v>800000</c:v>
                </c:pt>
                <c:pt idx="9388">
                  <c:v>809000</c:v>
                </c:pt>
                <c:pt idx="9389">
                  <c:v>6300000</c:v>
                </c:pt>
                <c:pt idx="9390">
                  <c:v>12000000</c:v>
                </c:pt>
                <c:pt idx="9391">
                  <c:v>547000</c:v>
                </c:pt>
                <c:pt idx="9392">
                  <c:v>6000000</c:v>
                </c:pt>
                <c:pt idx="9393">
                  <c:v>2860000</c:v>
                </c:pt>
                <c:pt idx="9394">
                  <c:v>5100000</c:v>
                </c:pt>
                <c:pt idx="9395">
                  <c:v>5415000</c:v>
                </c:pt>
                <c:pt idx="9396">
                  <c:v>2335000</c:v>
                </c:pt>
                <c:pt idx="9397">
                  <c:v>3200000</c:v>
                </c:pt>
                <c:pt idx="9398">
                  <c:v>110000</c:v>
                </c:pt>
                <c:pt idx="9399">
                  <c:v>4050000</c:v>
                </c:pt>
                <c:pt idx="9400">
                  <c:v>2800000</c:v>
                </c:pt>
                <c:pt idx="9401">
                  <c:v>3140000</c:v>
                </c:pt>
                <c:pt idx="9402">
                  <c:v>10695000</c:v>
                </c:pt>
                <c:pt idx="9403">
                  <c:v>3300000</c:v>
                </c:pt>
                <c:pt idx="9404">
                  <c:v>4700000</c:v>
                </c:pt>
                <c:pt idx="9405">
                  <c:v>2873000</c:v>
                </c:pt>
                <c:pt idx="9406">
                  <c:v>430000</c:v>
                </c:pt>
                <c:pt idx="9407">
                  <c:v>2800000</c:v>
                </c:pt>
              </c:numCache>
            </c:numRef>
          </c:xVal>
          <c:yVal>
            <c:numRef>
              <c:f>Dataset!$E$2:$E$9409</c:f>
              <c:numCache>
                <c:formatCode>General</c:formatCode>
                <c:ptCount val="9408"/>
                <c:pt idx="0">
                  <c:v>400</c:v>
                </c:pt>
                <c:pt idx="1">
                  <c:v>160</c:v>
                </c:pt>
                <c:pt idx="2">
                  <c:v>165</c:v>
                </c:pt>
                <c:pt idx="3">
                  <c:v>230</c:v>
                </c:pt>
                <c:pt idx="4">
                  <c:v>160</c:v>
                </c:pt>
                <c:pt idx="5">
                  <c:v>222</c:v>
                </c:pt>
                <c:pt idx="6">
                  <c:v>146</c:v>
                </c:pt>
                <c:pt idx="7">
                  <c:v>153</c:v>
                </c:pt>
                <c:pt idx="8">
                  <c:v>165</c:v>
                </c:pt>
                <c:pt idx="9">
                  <c:v>94</c:v>
                </c:pt>
                <c:pt idx="10">
                  <c:v>140</c:v>
                </c:pt>
                <c:pt idx="11">
                  <c:v>229</c:v>
                </c:pt>
                <c:pt idx="12">
                  <c:v>220</c:v>
                </c:pt>
                <c:pt idx="13">
                  <c:v>178</c:v>
                </c:pt>
                <c:pt idx="14">
                  <c:v>108</c:v>
                </c:pt>
                <c:pt idx="15">
                  <c:v>136</c:v>
                </c:pt>
                <c:pt idx="16">
                  <c:v>168</c:v>
                </c:pt>
                <c:pt idx="17">
                  <c:v>190</c:v>
                </c:pt>
                <c:pt idx="18">
                  <c:v>127</c:v>
                </c:pt>
                <c:pt idx="19">
                  <c:v>155</c:v>
                </c:pt>
                <c:pt idx="20">
                  <c:v>164</c:v>
                </c:pt>
                <c:pt idx="21">
                  <c:v>121</c:v>
                </c:pt>
                <c:pt idx="22">
                  <c:v>145</c:v>
                </c:pt>
                <c:pt idx="23">
                  <c:v>163</c:v>
                </c:pt>
                <c:pt idx="24">
                  <c:v>238</c:v>
                </c:pt>
                <c:pt idx="25">
                  <c:v>90</c:v>
                </c:pt>
                <c:pt idx="26">
                  <c:v>200</c:v>
                </c:pt>
                <c:pt idx="27">
                  <c:v>75</c:v>
                </c:pt>
                <c:pt idx="28">
                  <c:v>90</c:v>
                </c:pt>
                <c:pt idx="29">
                  <c:v>85</c:v>
                </c:pt>
                <c:pt idx="30">
                  <c:v>134</c:v>
                </c:pt>
                <c:pt idx="31">
                  <c:v>140</c:v>
                </c:pt>
                <c:pt idx="32">
                  <c:v>160</c:v>
                </c:pt>
                <c:pt idx="33">
                  <c:v>100</c:v>
                </c:pt>
                <c:pt idx="34">
                  <c:v>380</c:v>
                </c:pt>
                <c:pt idx="35">
                  <c:v>164</c:v>
                </c:pt>
                <c:pt idx="36">
                  <c:v>150</c:v>
                </c:pt>
                <c:pt idx="37">
                  <c:v>128</c:v>
                </c:pt>
                <c:pt idx="38">
                  <c:v>224</c:v>
                </c:pt>
                <c:pt idx="39">
                  <c:v>200</c:v>
                </c:pt>
                <c:pt idx="40">
                  <c:v>135</c:v>
                </c:pt>
                <c:pt idx="41">
                  <c:v>200</c:v>
                </c:pt>
                <c:pt idx="42">
                  <c:v>166</c:v>
                </c:pt>
                <c:pt idx="43">
                  <c:v>85</c:v>
                </c:pt>
                <c:pt idx="44">
                  <c:v>179</c:v>
                </c:pt>
                <c:pt idx="45">
                  <c:v>130</c:v>
                </c:pt>
                <c:pt idx="46">
                  <c:v>183</c:v>
                </c:pt>
                <c:pt idx="47">
                  <c:v>105</c:v>
                </c:pt>
                <c:pt idx="48">
                  <c:v>189</c:v>
                </c:pt>
                <c:pt idx="49">
                  <c:v>100</c:v>
                </c:pt>
                <c:pt idx="50">
                  <c:v>150</c:v>
                </c:pt>
                <c:pt idx="51">
                  <c:v>106</c:v>
                </c:pt>
                <c:pt idx="52">
                  <c:v>123</c:v>
                </c:pt>
                <c:pt idx="53">
                  <c:v>212</c:v>
                </c:pt>
                <c:pt idx="54">
                  <c:v>120</c:v>
                </c:pt>
                <c:pt idx="55">
                  <c:v>195</c:v>
                </c:pt>
                <c:pt idx="56">
                  <c:v>200</c:v>
                </c:pt>
                <c:pt idx="57">
                  <c:v>185</c:v>
                </c:pt>
                <c:pt idx="58">
                  <c:v>160</c:v>
                </c:pt>
                <c:pt idx="59">
                  <c:v>124</c:v>
                </c:pt>
                <c:pt idx="60">
                  <c:v>55</c:v>
                </c:pt>
                <c:pt idx="61">
                  <c:v>263</c:v>
                </c:pt>
                <c:pt idx="62">
                  <c:v>198</c:v>
                </c:pt>
                <c:pt idx="63">
                  <c:v>169</c:v>
                </c:pt>
                <c:pt idx="64">
                  <c:v>135</c:v>
                </c:pt>
                <c:pt idx="65">
                  <c:v>167</c:v>
                </c:pt>
                <c:pt idx="66">
                  <c:v>130</c:v>
                </c:pt>
                <c:pt idx="67">
                  <c:v>70</c:v>
                </c:pt>
                <c:pt idx="68">
                  <c:v>96</c:v>
                </c:pt>
                <c:pt idx="69">
                  <c:v>176</c:v>
                </c:pt>
                <c:pt idx="70">
                  <c:v>84</c:v>
                </c:pt>
                <c:pt idx="71">
                  <c:v>78</c:v>
                </c:pt>
                <c:pt idx="72">
                  <c:v>116</c:v>
                </c:pt>
                <c:pt idx="73">
                  <c:v>116</c:v>
                </c:pt>
                <c:pt idx="74">
                  <c:v>200</c:v>
                </c:pt>
                <c:pt idx="75">
                  <c:v>244</c:v>
                </c:pt>
                <c:pt idx="76">
                  <c:v>155</c:v>
                </c:pt>
                <c:pt idx="77">
                  <c:v>108</c:v>
                </c:pt>
                <c:pt idx="78">
                  <c:v>121</c:v>
                </c:pt>
                <c:pt idx="79">
                  <c:v>190</c:v>
                </c:pt>
                <c:pt idx="80">
                  <c:v>70</c:v>
                </c:pt>
                <c:pt idx="81">
                  <c:v>180</c:v>
                </c:pt>
                <c:pt idx="82">
                  <c:v>180</c:v>
                </c:pt>
                <c:pt idx="83">
                  <c:v>235</c:v>
                </c:pt>
                <c:pt idx="84">
                  <c:v>270</c:v>
                </c:pt>
                <c:pt idx="85">
                  <c:v>100</c:v>
                </c:pt>
                <c:pt idx="86">
                  <c:v>140</c:v>
                </c:pt>
                <c:pt idx="87">
                  <c:v>180</c:v>
                </c:pt>
                <c:pt idx="88">
                  <c:v>116</c:v>
                </c:pt>
                <c:pt idx="89">
                  <c:v>338</c:v>
                </c:pt>
                <c:pt idx="90">
                  <c:v>100</c:v>
                </c:pt>
                <c:pt idx="91">
                  <c:v>338</c:v>
                </c:pt>
                <c:pt idx="92">
                  <c:v>170</c:v>
                </c:pt>
                <c:pt idx="93">
                  <c:v>115</c:v>
                </c:pt>
                <c:pt idx="94">
                  <c:v>86</c:v>
                </c:pt>
                <c:pt idx="95">
                  <c:v>135</c:v>
                </c:pt>
                <c:pt idx="96">
                  <c:v>250</c:v>
                </c:pt>
                <c:pt idx="97">
                  <c:v>400</c:v>
                </c:pt>
                <c:pt idx="98">
                  <c:v>105</c:v>
                </c:pt>
                <c:pt idx="99">
                  <c:v>204</c:v>
                </c:pt>
                <c:pt idx="100">
                  <c:v>177</c:v>
                </c:pt>
                <c:pt idx="101">
                  <c:v>96</c:v>
                </c:pt>
                <c:pt idx="102">
                  <c:v>215</c:v>
                </c:pt>
                <c:pt idx="103">
                  <c:v>135</c:v>
                </c:pt>
                <c:pt idx="104">
                  <c:v>135</c:v>
                </c:pt>
                <c:pt idx="105">
                  <c:v>170</c:v>
                </c:pt>
                <c:pt idx="106">
                  <c:v>112</c:v>
                </c:pt>
                <c:pt idx="107">
                  <c:v>117</c:v>
                </c:pt>
                <c:pt idx="108">
                  <c:v>108</c:v>
                </c:pt>
                <c:pt idx="109">
                  <c:v>134</c:v>
                </c:pt>
                <c:pt idx="110">
                  <c:v>155</c:v>
                </c:pt>
                <c:pt idx="111">
                  <c:v>95</c:v>
                </c:pt>
                <c:pt idx="112">
                  <c:v>165</c:v>
                </c:pt>
                <c:pt idx="113">
                  <c:v>128</c:v>
                </c:pt>
                <c:pt idx="114">
                  <c:v>115</c:v>
                </c:pt>
                <c:pt idx="115">
                  <c:v>340</c:v>
                </c:pt>
                <c:pt idx="116">
                  <c:v>250</c:v>
                </c:pt>
                <c:pt idx="117">
                  <c:v>135</c:v>
                </c:pt>
                <c:pt idx="118">
                  <c:v>170</c:v>
                </c:pt>
                <c:pt idx="119">
                  <c:v>125</c:v>
                </c:pt>
                <c:pt idx="120">
                  <c:v>175</c:v>
                </c:pt>
                <c:pt idx="121">
                  <c:v>123</c:v>
                </c:pt>
                <c:pt idx="122">
                  <c:v>180</c:v>
                </c:pt>
                <c:pt idx="123">
                  <c:v>200</c:v>
                </c:pt>
                <c:pt idx="124">
                  <c:v>250</c:v>
                </c:pt>
                <c:pt idx="125">
                  <c:v>160</c:v>
                </c:pt>
                <c:pt idx="126">
                  <c:v>350</c:v>
                </c:pt>
                <c:pt idx="127">
                  <c:v>110</c:v>
                </c:pt>
                <c:pt idx="128">
                  <c:v>200</c:v>
                </c:pt>
                <c:pt idx="129">
                  <c:v>158</c:v>
                </c:pt>
                <c:pt idx="130">
                  <c:v>180</c:v>
                </c:pt>
                <c:pt idx="131">
                  <c:v>166</c:v>
                </c:pt>
                <c:pt idx="132">
                  <c:v>138</c:v>
                </c:pt>
                <c:pt idx="133">
                  <c:v>170</c:v>
                </c:pt>
                <c:pt idx="134">
                  <c:v>127</c:v>
                </c:pt>
                <c:pt idx="135">
                  <c:v>140</c:v>
                </c:pt>
                <c:pt idx="136">
                  <c:v>253</c:v>
                </c:pt>
                <c:pt idx="137">
                  <c:v>89</c:v>
                </c:pt>
                <c:pt idx="138">
                  <c:v>140</c:v>
                </c:pt>
                <c:pt idx="139">
                  <c:v>160</c:v>
                </c:pt>
                <c:pt idx="140">
                  <c:v>290</c:v>
                </c:pt>
                <c:pt idx="141">
                  <c:v>237</c:v>
                </c:pt>
                <c:pt idx="142">
                  <c:v>181</c:v>
                </c:pt>
                <c:pt idx="143">
                  <c:v>181</c:v>
                </c:pt>
                <c:pt idx="144">
                  <c:v>230</c:v>
                </c:pt>
                <c:pt idx="145">
                  <c:v>237</c:v>
                </c:pt>
                <c:pt idx="146">
                  <c:v>135</c:v>
                </c:pt>
                <c:pt idx="147">
                  <c:v>371</c:v>
                </c:pt>
                <c:pt idx="148">
                  <c:v>120</c:v>
                </c:pt>
                <c:pt idx="149">
                  <c:v>162</c:v>
                </c:pt>
                <c:pt idx="150">
                  <c:v>140</c:v>
                </c:pt>
                <c:pt idx="151">
                  <c:v>146</c:v>
                </c:pt>
                <c:pt idx="152">
                  <c:v>96</c:v>
                </c:pt>
                <c:pt idx="153">
                  <c:v>263</c:v>
                </c:pt>
                <c:pt idx="154">
                  <c:v>133</c:v>
                </c:pt>
                <c:pt idx="155">
                  <c:v>155</c:v>
                </c:pt>
                <c:pt idx="156">
                  <c:v>157</c:v>
                </c:pt>
                <c:pt idx="157">
                  <c:v>131</c:v>
                </c:pt>
                <c:pt idx="158">
                  <c:v>200</c:v>
                </c:pt>
                <c:pt idx="159">
                  <c:v>216</c:v>
                </c:pt>
                <c:pt idx="160">
                  <c:v>179</c:v>
                </c:pt>
                <c:pt idx="161">
                  <c:v>158</c:v>
                </c:pt>
                <c:pt idx="162">
                  <c:v>155</c:v>
                </c:pt>
                <c:pt idx="163">
                  <c:v>120</c:v>
                </c:pt>
                <c:pt idx="164">
                  <c:v>129</c:v>
                </c:pt>
                <c:pt idx="165">
                  <c:v>165</c:v>
                </c:pt>
                <c:pt idx="166">
                  <c:v>168</c:v>
                </c:pt>
                <c:pt idx="167">
                  <c:v>174</c:v>
                </c:pt>
                <c:pt idx="168">
                  <c:v>215</c:v>
                </c:pt>
                <c:pt idx="169">
                  <c:v>169</c:v>
                </c:pt>
                <c:pt idx="170">
                  <c:v>185</c:v>
                </c:pt>
                <c:pt idx="171">
                  <c:v>185</c:v>
                </c:pt>
                <c:pt idx="172">
                  <c:v>160</c:v>
                </c:pt>
                <c:pt idx="173">
                  <c:v>75</c:v>
                </c:pt>
                <c:pt idx="174">
                  <c:v>175</c:v>
                </c:pt>
                <c:pt idx="175">
                  <c:v>63</c:v>
                </c:pt>
                <c:pt idx="176">
                  <c:v>153</c:v>
                </c:pt>
                <c:pt idx="177">
                  <c:v>275</c:v>
                </c:pt>
                <c:pt idx="178">
                  <c:v>165</c:v>
                </c:pt>
                <c:pt idx="179">
                  <c:v>220</c:v>
                </c:pt>
                <c:pt idx="180">
                  <c:v>135</c:v>
                </c:pt>
                <c:pt idx="181">
                  <c:v>135</c:v>
                </c:pt>
                <c:pt idx="182">
                  <c:v>115</c:v>
                </c:pt>
                <c:pt idx="183">
                  <c:v>143</c:v>
                </c:pt>
                <c:pt idx="184">
                  <c:v>179</c:v>
                </c:pt>
                <c:pt idx="185">
                  <c:v>143</c:v>
                </c:pt>
                <c:pt idx="186">
                  <c:v>75</c:v>
                </c:pt>
                <c:pt idx="187">
                  <c:v>100</c:v>
                </c:pt>
                <c:pt idx="188">
                  <c:v>75</c:v>
                </c:pt>
                <c:pt idx="189">
                  <c:v>128</c:v>
                </c:pt>
                <c:pt idx="190">
                  <c:v>155</c:v>
                </c:pt>
                <c:pt idx="191">
                  <c:v>155</c:v>
                </c:pt>
                <c:pt idx="192">
                  <c:v>71</c:v>
                </c:pt>
                <c:pt idx="193">
                  <c:v>155</c:v>
                </c:pt>
                <c:pt idx="194">
                  <c:v>84</c:v>
                </c:pt>
                <c:pt idx="195">
                  <c:v>211</c:v>
                </c:pt>
                <c:pt idx="196">
                  <c:v>130</c:v>
                </c:pt>
                <c:pt idx="197">
                  <c:v>125</c:v>
                </c:pt>
                <c:pt idx="198">
                  <c:v>120</c:v>
                </c:pt>
                <c:pt idx="199">
                  <c:v>146</c:v>
                </c:pt>
                <c:pt idx="200">
                  <c:v>200</c:v>
                </c:pt>
                <c:pt idx="201">
                  <c:v>130</c:v>
                </c:pt>
                <c:pt idx="202">
                  <c:v>130</c:v>
                </c:pt>
                <c:pt idx="203">
                  <c:v>139</c:v>
                </c:pt>
                <c:pt idx="204">
                  <c:v>116</c:v>
                </c:pt>
                <c:pt idx="205">
                  <c:v>164</c:v>
                </c:pt>
                <c:pt idx="206">
                  <c:v>425</c:v>
                </c:pt>
                <c:pt idx="207">
                  <c:v>224</c:v>
                </c:pt>
                <c:pt idx="208">
                  <c:v>161</c:v>
                </c:pt>
                <c:pt idx="209">
                  <c:v>140</c:v>
                </c:pt>
                <c:pt idx="210">
                  <c:v>200</c:v>
                </c:pt>
                <c:pt idx="211">
                  <c:v>128</c:v>
                </c:pt>
                <c:pt idx="212">
                  <c:v>350</c:v>
                </c:pt>
                <c:pt idx="213">
                  <c:v>174</c:v>
                </c:pt>
                <c:pt idx="214">
                  <c:v>160</c:v>
                </c:pt>
                <c:pt idx="215">
                  <c:v>220</c:v>
                </c:pt>
                <c:pt idx="216">
                  <c:v>130</c:v>
                </c:pt>
                <c:pt idx="217">
                  <c:v>620</c:v>
                </c:pt>
                <c:pt idx="218">
                  <c:v>157</c:v>
                </c:pt>
                <c:pt idx="219">
                  <c:v>174</c:v>
                </c:pt>
                <c:pt idx="220">
                  <c:v>128</c:v>
                </c:pt>
                <c:pt idx="221">
                  <c:v>160</c:v>
                </c:pt>
                <c:pt idx="222">
                  <c:v>90</c:v>
                </c:pt>
                <c:pt idx="223">
                  <c:v>170</c:v>
                </c:pt>
                <c:pt idx="224">
                  <c:v>120</c:v>
                </c:pt>
                <c:pt idx="225">
                  <c:v>150</c:v>
                </c:pt>
                <c:pt idx="226">
                  <c:v>90</c:v>
                </c:pt>
                <c:pt idx="227">
                  <c:v>165</c:v>
                </c:pt>
                <c:pt idx="228">
                  <c:v>200</c:v>
                </c:pt>
                <c:pt idx="229">
                  <c:v>125</c:v>
                </c:pt>
                <c:pt idx="230">
                  <c:v>240</c:v>
                </c:pt>
                <c:pt idx="231">
                  <c:v>174</c:v>
                </c:pt>
                <c:pt idx="232">
                  <c:v>135</c:v>
                </c:pt>
                <c:pt idx="233">
                  <c:v>240</c:v>
                </c:pt>
                <c:pt idx="234">
                  <c:v>120</c:v>
                </c:pt>
                <c:pt idx="235">
                  <c:v>185</c:v>
                </c:pt>
                <c:pt idx="236">
                  <c:v>90</c:v>
                </c:pt>
                <c:pt idx="237">
                  <c:v>175</c:v>
                </c:pt>
                <c:pt idx="238">
                  <c:v>100</c:v>
                </c:pt>
                <c:pt idx="239">
                  <c:v>140</c:v>
                </c:pt>
                <c:pt idx="240">
                  <c:v>69</c:v>
                </c:pt>
                <c:pt idx="241">
                  <c:v>150</c:v>
                </c:pt>
                <c:pt idx="242">
                  <c:v>287</c:v>
                </c:pt>
                <c:pt idx="243">
                  <c:v>180</c:v>
                </c:pt>
                <c:pt idx="244">
                  <c:v>170</c:v>
                </c:pt>
                <c:pt idx="245">
                  <c:v>200</c:v>
                </c:pt>
                <c:pt idx="246">
                  <c:v>150</c:v>
                </c:pt>
                <c:pt idx="247">
                  <c:v>200</c:v>
                </c:pt>
                <c:pt idx="248">
                  <c:v>254</c:v>
                </c:pt>
                <c:pt idx="249">
                  <c:v>90</c:v>
                </c:pt>
                <c:pt idx="250">
                  <c:v>155</c:v>
                </c:pt>
                <c:pt idx="251">
                  <c:v>180</c:v>
                </c:pt>
                <c:pt idx="252">
                  <c:v>175</c:v>
                </c:pt>
                <c:pt idx="253">
                  <c:v>220</c:v>
                </c:pt>
                <c:pt idx="254">
                  <c:v>170</c:v>
                </c:pt>
                <c:pt idx="255">
                  <c:v>140</c:v>
                </c:pt>
                <c:pt idx="256">
                  <c:v>130</c:v>
                </c:pt>
                <c:pt idx="257">
                  <c:v>140</c:v>
                </c:pt>
                <c:pt idx="258">
                  <c:v>155</c:v>
                </c:pt>
                <c:pt idx="259">
                  <c:v>103</c:v>
                </c:pt>
                <c:pt idx="260">
                  <c:v>250</c:v>
                </c:pt>
                <c:pt idx="261">
                  <c:v>100</c:v>
                </c:pt>
                <c:pt idx="262">
                  <c:v>140</c:v>
                </c:pt>
                <c:pt idx="263">
                  <c:v>167</c:v>
                </c:pt>
                <c:pt idx="264">
                  <c:v>140</c:v>
                </c:pt>
                <c:pt idx="265">
                  <c:v>98</c:v>
                </c:pt>
                <c:pt idx="266">
                  <c:v>209</c:v>
                </c:pt>
                <c:pt idx="267">
                  <c:v>169</c:v>
                </c:pt>
                <c:pt idx="268">
                  <c:v>120</c:v>
                </c:pt>
                <c:pt idx="269">
                  <c:v>175</c:v>
                </c:pt>
                <c:pt idx="270">
                  <c:v>137</c:v>
                </c:pt>
                <c:pt idx="271">
                  <c:v>120</c:v>
                </c:pt>
                <c:pt idx="272">
                  <c:v>211</c:v>
                </c:pt>
                <c:pt idx="273">
                  <c:v>140</c:v>
                </c:pt>
                <c:pt idx="274">
                  <c:v>157</c:v>
                </c:pt>
                <c:pt idx="275">
                  <c:v>85</c:v>
                </c:pt>
                <c:pt idx="276">
                  <c:v>107</c:v>
                </c:pt>
                <c:pt idx="277">
                  <c:v>167</c:v>
                </c:pt>
                <c:pt idx="278">
                  <c:v>278</c:v>
                </c:pt>
                <c:pt idx="279">
                  <c:v>120</c:v>
                </c:pt>
                <c:pt idx="280">
                  <c:v>220</c:v>
                </c:pt>
                <c:pt idx="281">
                  <c:v>190</c:v>
                </c:pt>
                <c:pt idx="282">
                  <c:v>187</c:v>
                </c:pt>
                <c:pt idx="283">
                  <c:v>179</c:v>
                </c:pt>
                <c:pt idx="284">
                  <c:v>280</c:v>
                </c:pt>
                <c:pt idx="285">
                  <c:v>72</c:v>
                </c:pt>
                <c:pt idx="286">
                  <c:v>135</c:v>
                </c:pt>
                <c:pt idx="287">
                  <c:v>135</c:v>
                </c:pt>
                <c:pt idx="288">
                  <c:v>160</c:v>
                </c:pt>
                <c:pt idx="289">
                  <c:v>144</c:v>
                </c:pt>
                <c:pt idx="290">
                  <c:v>164</c:v>
                </c:pt>
                <c:pt idx="291">
                  <c:v>159</c:v>
                </c:pt>
                <c:pt idx="292">
                  <c:v>135</c:v>
                </c:pt>
                <c:pt idx="293">
                  <c:v>190</c:v>
                </c:pt>
                <c:pt idx="294">
                  <c:v>130</c:v>
                </c:pt>
                <c:pt idx="295">
                  <c:v>170</c:v>
                </c:pt>
                <c:pt idx="296">
                  <c:v>190</c:v>
                </c:pt>
                <c:pt idx="297">
                  <c:v>89</c:v>
                </c:pt>
                <c:pt idx="298">
                  <c:v>194</c:v>
                </c:pt>
                <c:pt idx="299">
                  <c:v>167</c:v>
                </c:pt>
                <c:pt idx="300">
                  <c:v>70</c:v>
                </c:pt>
                <c:pt idx="301">
                  <c:v>187</c:v>
                </c:pt>
                <c:pt idx="302">
                  <c:v>166</c:v>
                </c:pt>
                <c:pt idx="303">
                  <c:v>120</c:v>
                </c:pt>
                <c:pt idx="304">
                  <c:v>200</c:v>
                </c:pt>
                <c:pt idx="305">
                  <c:v>100</c:v>
                </c:pt>
                <c:pt idx="306">
                  <c:v>160</c:v>
                </c:pt>
                <c:pt idx="307">
                  <c:v>205</c:v>
                </c:pt>
                <c:pt idx="308">
                  <c:v>207</c:v>
                </c:pt>
                <c:pt idx="309">
                  <c:v>85</c:v>
                </c:pt>
                <c:pt idx="310">
                  <c:v>100</c:v>
                </c:pt>
                <c:pt idx="311">
                  <c:v>122</c:v>
                </c:pt>
                <c:pt idx="312">
                  <c:v>212</c:v>
                </c:pt>
                <c:pt idx="313">
                  <c:v>133</c:v>
                </c:pt>
                <c:pt idx="314">
                  <c:v>132</c:v>
                </c:pt>
                <c:pt idx="315">
                  <c:v>193</c:v>
                </c:pt>
                <c:pt idx="316">
                  <c:v>163</c:v>
                </c:pt>
                <c:pt idx="317">
                  <c:v>150</c:v>
                </c:pt>
                <c:pt idx="318">
                  <c:v>185</c:v>
                </c:pt>
                <c:pt idx="319">
                  <c:v>187</c:v>
                </c:pt>
                <c:pt idx="320">
                  <c:v>192</c:v>
                </c:pt>
                <c:pt idx="321">
                  <c:v>225</c:v>
                </c:pt>
                <c:pt idx="322">
                  <c:v>156</c:v>
                </c:pt>
                <c:pt idx="323">
                  <c:v>163</c:v>
                </c:pt>
                <c:pt idx="324">
                  <c:v>70</c:v>
                </c:pt>
                <c:pt idx="325">
                  <c:v>100</c:v>
                </c:pt>
                <c:pt idx="326">
                  <c:v>160</c:v>
                </c:pt>
                <c:pt idx="327">
                  <c:v>172</c:v>
                </c:pt>
                <c:pt idx="328">
                  <c:v>202</c:v>
                </c:pt>
                <c:pt idx="329">
                  <c:v>140</c:v>
                </c:pt>
                <c:pt idx="330">
                  <c:v>200</c:v>
                </c:pt>
                <c:pt idx="331">
                  <c:v>120</c:v>
                </c:pt>
                <c:pt idx="332">
                  <c:v>220</c:v>
                </c:pt>
                <c:pt idx="333">
                  <c:v>170</c:v>
                </c:pt>
                <c:pt idx="334">
                  <c:v>162</c:v>
                </c:pt>
                <c:pt idx="335">
                  <c:v>90</c:v>
                </c:pt>
                <c:pt idx="336">
                  <c:v>127</c:v>
                </c:pt>
                <c:pt idx="337">
                  <c:v>91</c:v>
                </c:pt>
                <c:pt idx="338">
                  <c:v>240</c:v>
                </c:pt>
                <c:pt idx="339">
                  <c:v>70</c:v>
                </c:pt>
                <c:pt idx="340">
                  <c:v>200</c:v>
                </c:pt>
                <c:pt idx="341">
                  <c:v>150</c:v>
                </c:pt>
                <c:pt idx="342">
                  <c:v>148</c:v>
                </c:pt>
                <c:pt idx="343">
                  <c:v>87</c:v>
                </c:pt>
                <c:pt idx="344">
                  <c:v>110</c:v>
                </c:pt>
                <c:pt idx="345">
                  <c:v>192</c:v>
                </c:pt>
                <c:pt idx="346">
                  <c:v>175</c:v>
                </c:pt>
                <c:pt idx="347">
                  <c:v>155</c:v>
                </c:pt>
                <c:pt idx="348">
                  <c:v>260</c:v>
                </c:pt>
                <c:pt idx="349">
                  <c:v>98</c:v>
                </c:pt>
                <c:pt idx="350">
                  <c:v>170</c:v>
                </c:pt>
                <c:pt idx="351">
                  <c:v>42</c:v>
                </c:pt>
                <c:pt idx="352">
                  <c:v>250</c:v>
                </c:pt>
                <c:pt idx="353">
                  <c:v>355</c:v>
                </c:pt>
                <c:pt idx="354">
                  <c:v>300</c:v>
                </c:pt>
                <c:pt idx="355">
                  <c:v>175</c:v>
                </c:pt>
                <c:pt idx="356">
                  <c:v>127</c:v>
                </c:pt>
                <c:pt idx="357">
                  <c:v>200</c:v>
                </c:pt>
                <c:pt idx="358">
                  <c:v>77</c:v>
                </c:pt>
                <c:pt idx="359">
                  <c:v>147</c:v>
                </c:pt>
                <c:pt idx="360">
                  <c:v>163</c:v>
                </c:pt>
                <c:pt idx="361">
                  <c:v>142</c:v>
                </c:pt>
                <c:pt idx="362">
                  <c:v>113</c:v>
                </c:pt>
                <c:pt idx="363">
                  <c:v>350</c:v>
                </c:pt>
                <c:pt idx="364">
                  <c:v>185</c:v>
                </c:pt>
                <c:pt idx="365">
                  <c:v>100</c:v>
                </c:pt>
                <c:pt idx="366">
                  <c:v>180</c:v>
                </c:pt>
                <c:pt idx="367">
                  <c:v>224</c:v>
                </c:pt>
                <c:pt idx="368">
                  <c:v>131</c:v>
                </c:pt>
                <c:pt idx="369">
                  <c:v>108</c:v>
                </c:pt>
                <c:pt idx="370">
                  <c:v>108</c:v>
                </c:pt>
                <c:pt idx="371">
                  <c:v>108</c:v>
                </c:pt>
                <c:pt idx="372">
                  <c:v>108</c:v>
                </c:pt>
                <c:pt idx="373">
                  <c:v>93</c:v>
                </c:pt>
                <c:pt idx="374">
                  <c:v>188</c:v>
                </c:pt>
                <c:pt idx="375">
                  <c:v>152</c:v>
                </c:pt>
                <c:pt idx="376">
                  <c:v>175</c:v>
                </c:pt>
                <c:pt idx="377">
                  <c:v>191</c:v>
                </c:pt>
                <c:pt idx="378">
                  <c:v>265</c:v>
                </c:pt>
                <c:pt idx="379">
                  <c:v>181</c:v>
                </c:pt>
                <c:pt idx="380">
                  <c:v>125</c:v>
                </c:pt>
                <c:pt idx="381">
                  <c:v>155</c:v>
                </c:pt>
                <c:pt idx="382">
                  <c:v>135</c:v>
                </c:pt>
                <c:pt idx="383">
                  <c:v>123</c:v>
                </c:pt>
                <c:pt idx="384">
                  <c:v>161</c:v>
                </c:pt>
                <c:pt idx="385">
                  <c:v>185</c:v>
                </c:pt>
                <c:pt idx="386">
                  <c:v>145</c:v>
                </c:pt>
                <c:pt idx="387">
                  <c:v>167</c:v>
                </c:pt>
                <c:pt idx="388">
                  <c:v>128</c:v>
                </c:pt>
                <c:pt idx="389">
                  <c:v>100</c:v>
                </c:pt>
                <c:pt idx="390">
                  <c:v>160</c:v>
                </c:pt>
                <c:pt idx="391">
                  <c:v>130</c:v>
                </c:pt>
                <c:pt idx="392">
                  <c:v>186</c:v>
                </c:pt>
                <c:pt idx="393">
                  <c:v>160</c:v>
                </c:pt>
                <c:pt idx="394">
                  <c:v>170</c:v>
                </c:pt>
                <c:pt idx="395">
                  <c:v>127</c:v>
                </c:pt>
                <c:pt idx="396">
                  <c:v>130</c:v>
                </c:pt>
                <c:pt idx="397">
                  <c:v>276</c:v>
                </c:pt>
                <c:pt idx="398">
                  <c:v>50</c:v>
                </c:pt>
                <c:pt idx="399">
                  <c:v>135</c:v>
                </c:pt>
                <c:pt idx="400">
                  <c:v>149</c:v>
                </c:pt>
                <c:pt idx="401">
                  <c:v>154</c:v>
                </c:pt>
                <c:pt idx="402">
                  <c:v>144</c:v>
                </c:pt>
                <c:pt idx="403">
                  <c:v>220</c:v>
                </c:pt>
                <c:pt idx="404">
                  <c:v>230</c:v>
                </c:pt>
                <c:pt idx="405">
                  <c:v>120</c:v>
                </c:pt>
                <c:pt idx="406">
                  <c:v>234</c:v>
                </c:pt>
                <c:pt idx="407">
                  <c:v>120</c:v>
                </c:pt>
                <c:pt idx="408">
                  <c:v>220</c:v>
                </c:pt>
                <c:pt idx="409">
                  <c:v>210</c:v>
                </c:pt>
                <c:pt idx="410">
                  <c:v>195</c:v>
                </c:pt>
                <c:pt idx="411">
                  <c:v>125</c:v>
                </c:pt>
                <c:pt idx="412">
                  <c:v>120</c:v>
                </c:pt>
                <c:pt idx="413">
                  <c:v>174</c:v>
                </c:pt>
                <c:pt idx="414">
                  <c:v>148</c:v>
                </c:pt>
                <c:pt idx="415">
                  <c:v>80</c:v>
                </c:pt>
                <c:pt idx="416">
                  <c:v>170</c:v>
                </c:pt>
                <c:pt idx="417">
                  <c:v>300</c:v>
                </c:pt>
                <c:pt idx="418">
                  <c:v>221</c:v>
                </c:pt>
                <c:pt idx="419">
                  <c:v>360</c:v>
                </c:pt>
                <c:pt idx="420">
                  <c:v>200</c:v>
                </c:pt>
                <c:pt idx="421">
                  <c:v>236</c:v>
                </c:pt>
                <c:pt idx="422">
                  <c:v>90</c:v>
                </c:pt>
                <c:pt idx="423">
                  <c:v>60</c:v>
                </c:pt>
                <c:pt idx="424">
                  <c:v>177</c:v>
                </c:pt>
                <c:pt idx="425">
                  <c:v>92</c:v>
                </c:pt>
                <c:pt idx="426">
                  <c:v>130</c:v>
                </c:pt>
                <c:pt idx="427">
                  <c:v>115</c:v>
                </c:pt>
                <c:pt idx="428">
                  <c:v>209</c:v>
                </c:pt>
                <c:pt idx="429">
                  <c:v>114</c:v>
                </c:pt>
                <c:pt idx="430">
                  <c:v>200</c:v>
                </c:pt>
                <c:pt idx="431">
                  <c:v>248</c:v>
                </c:pt>
                <c:pt idx="432">
                  <c:v>400</c:v>
                </c:pt>
                <c:pt idx="433">
                  <c:v>142</c:v>
                </c:pt>
                <c:pt idx="434">
                  <c:v>130</c:v>
                </c:pt>
                <c:pt idx="435">
                  <c:v>119</c:v>
                </c:pt>
                <c:pt idx="436">
                  <c:v>120</c:v>
                </c:pt>
                <c:pt idx="437">
                  <c:v>181</c:v>
                </c:pt>
                <c:pt idx="438">
                  <c:v>142</c:v>
                </c:pt>
                <c:pt idx="439">
                  <c:v>240</c:v>
                </c:pt>
                <c:pt idx="440">
                  <c:v>150</c:v>
                </c:pt>
                <c:pt idx="441">
                  <c:v>193</c:v>
                </c:pt>
                <c:pt idx="442">
                  <c:v>196</c:v>
                </c:pt>
                <c:pt idx="443">
                  <c:v>179</c:v>
                </c:pt>
                <c:pt idx="444">
                  <c:v>179</c:v>
                </c:pt>
                <c:pt idx="445">
                  <c:v>77</c:v>
                </c:pt>
                <c:pt idx="446">
                  <c:v>150</c:v>
                </c:pt>
                <c:pt idx="447">
                  <c:v>220</c:v>
                </c:pt>
                <c:pt idx="448">
                  <c:v>317</c:v>
                </c:pt>
                <c:pt idx="449">
                  <c:v>192</c:v>
                </c:pt>
                <c:pt idx="450">
                  <c:v>240</c:v>
                </c:pt>
                <c:pt idx="451">
                  <c:v>180</c:v>
                </c:pt>
                <c:pt idx="452">
                  <c:v>128</c:v>
                </c:pt>
                <c:pt idx="453">
                  <c:v>127</c:v>
                </c:pt>
                <c:pt idx="454">
                  <c:v>180</c:v>
                </c:pt>
                <c:pt idx="455">
                  <c:v>154</c:v>
                </c:pt>
                <c:pt idx="456">
                  <c:v>243</c:v>
                </c:pt>
                <c:pt idx="457">
                  <c:v>145</c:v>
                </c:pt>
                <c:pt idx="458">
                  <c:v>103</c:v>
                </c:pt>
                <c:pt idx="459">
                  <c:v>157</c:v>
                </c:pt>
                <c:pt idx="460">
                  <c:v>162</c:v>
                </c:pt>
                <c:pt idx="461">
                  <c:v>80</c:v>
                </c:pt>
                <c:pt idx="462">
                  <c:v>190</c:v>
                </c:pt>
                <c:pt idx="463">
                  <c:v>145</c:v>
                </c:pt>
                <c:pt idx="464">
                  <c:v>150</c:v>
                </c:pt>
                <c:pt idx="465">
                  <c:v>160</c:v>
                </c:pt>
                <c:pt idx="466">
                  <c:v>250</c:v>
                </c:pt>
                <c:pt idx="467">
                  <c:v>160</c:v>
                </c:pt>
                <c:pt idx="468">
                  <c:v>176</c:v>
                </c:pt>
                <c:pt idx="469">
                  <c:v>238</c:v>
                </c:pt>
                <c:pt idx="470">
                  <c:v>160</c:v>
                </c:pt>
                <c:pt idx="471">
                  <c:v>175</c:v>
                </c:pt>
                <c:pt idx="472">
                  <c:v>176</c:v>
                </c:pt>
                <c:pt idx="473">
                  <c:v>137</c:v>
                </c:pt>
                <c:pt idx="474">
                  <c:v>250</c:v>
                </c:pt>
                <c:pt idx="475">
                  <c:v>150</c:v>
                </c:pt>
                <c:pt idx="476">
                  <c:v>223</c:v>
                </c:pt>
                <c:pt idx="477">
                  <c:v>195</c:v>
                </c:pt>
                <c:pt idx="478">
                  <c:v>140</c:v>
                </c:pt>
                <c:pt idx="479">
                  <c:v>127</c:v>
                </c:pt>
                <c:pt idx="480">
                  <c:v>129</c:v>
                </c:pt>
                <c:pt idx="481">
                  <c:v>203</c:v>
                </c:pt>
                <c:pt idx="482">
                  <c:v>129</c:v>
                </c:pt>
                <c:pt idx="483">
                  <c:v>169</c:v>
                </c:pt>
                <c:pt idx="484">
                  <c:v>181</c:v>
                </c:pt>
                <c:pt idx="485">
                  <c:v>145</c:v>
                </c:pt>
                <c:pt idx="486">
                  <c:v>153</c:v>
                </c:pt>
                <c:pt idx="487">
                  <c:v>150</c:v>
                </c:pt>
                <c:pt idx="488">
                  <c:v>198</c:v>
                </c:pt>
                <c:pt idx="489">
                  <c:v>228</c:v>
                </c:pt>
                <c:pt idx="490">
                  <c:v>148</c:v>
                </c:pt>
                <c:pt idx="491">
                  <c:v>80</c:v>
                </c:pt>
                <c:pt idx="492">
                  <c:v>173</c:v>
                </c:pt>
                <c:pt idx="493">
                  <c:v>80</c:v>
                </c:pt>
                <c:pt idx="494">
                  <c:v>165</c:v>
                </c:pt>
                <c:pt idx="495">
                  <c:v>85</c:v>
                </c:pt>
                <c:pt idx="496">
                  <c:v>234</c:v>
                </c:pt>
                <c:pt idx="497">
                  <c:v>199</c:v>
                </c:pt>
                <c:pt idx="498">
                  <c:v>200</c:v>
                </c:pt>
                <c:pt idx="499">
                  <c:v>211</c:v>
                </c:pt>
                <c:pt idx="500">
                  <c:v>200</c:v>
                </c:pt>
                <c:pt idx="501">
                  <c:v>140</c:v>
                </c:pt>
                <c:pt idx="502">
                  <c:v>187</c:v>
                </c:pt>
                <c:pt idx="503">
                  <c:v>184</c:v>
                </c:pt>
                <c:pt idx="504">
                  <c:v>153</c:v>
                </c:pt>
                <c:pt idx="505">
                  <c:v>210</c:v>
                </c:pt>
                <c:pt idx="506">
                  <c:v>310</c:v>
                </c:pt>
                <c:pt idx="507">
                  <c:v>175</c:v>
                </c:pt>
                <c:pt idx="508">
                  <c:v>150</c:v>
                </c:pt>
                <c:pt idx="509">
                  <c:v>248</c:v>
                </c:pt>
                <c:pt idx="510">
                  <c:v>69</c:v>
                </c:pt>
                <c:pt idx="511">
                  <c:v>175</c:v>
                </c:pt>
                <c:pt idx="512">
                  <c:v>216</c:v>
                </c:pt>
                <c:pt idx="513">
                  <c:v>147</c:v>
                </c:pt>
                <c:pt idx="514">
                  <c:v>190</c:v>
                </c:pt>
                <c:pt idx="515">
                  <c:v>180</c:v>
                </c:pt>
                <c:pt idx="516">
                  <c:v>160</c:v>
                </c:pt>
                <c:pt idx="517">
                  <c:v>201</c:v>
                </c:pt>
                <c:pt idx="518">
                  <c:v>360</c:v>
                </c:pt>
                <c:pt idx="519">
                  <c:v>250</c:v>
                </c:pt>
                <c:pt idx="520">
                  <c:v>128.69999999999999</c:v>
                </c:pt>
                <c:pt idx="521">
                  <c:v>78</c:v>
                </c:pt>
                <c:pt idx="522">
                  <c:v>205</c:v>
                </c:pt>
                <c:pt idx="523">
                  <c:v>167</c:v>
                </c:pt>
                <c:pt idx="524">
                  <c:v>116</c:v>
                </c:pt>
                <c:pt idx="525">
                  <c:v>68</c:v>
                </c:pt>
                <c:pt idx="526">
                  <c:v>96</c:v>
                </c:pt>
                <c:pt idx="527">
                  <c:v>106</c:v>
                </c:pt>
                <c:pt idx="528">
                  <c:v>143</c:v>
                </c:pt>
                <c:pt idx="529">
                  <c:v>156</c:v>
                </c:pt>
                <c:pt idx="530">
                  <c:v>237</c:v>
                </c:pt>
                <c:pt idx="531">
                  <c:v>168</c:v>
                </c:pt>
                <c:pt idx="532">
                  <c:v>168</c:v>
                </c:pt>
                <c:pt idx="533">
                  <c:v>167</c:v>
                </c:pt>
                <c:pt idx="534">
                  <c:v>161</c:v>
                </c:pt>
                <c:pt idx="535">
                  <c:v>161</c:v>
                </c:pt>
                <c:pt idx="536">
                  <c:v>211</c:v>
                </c:pt>
                <c:pt idx="537">
                  <c:v>120</c:v>
                </c:pt>
                <c:pt idx="538">
                  <c:v>184</c:v>
                </c:pt>
                <c:pt idx="539">
                  <c:v>300</c:v>
                </c:pt>
                <c:pt idx="540">
                  <c:v>205</c:v>
                </c:pt>
                <c:pt idx="541">
                  <c:v>189</c:v>
                </c:pt>
                <c:pt idx="542">
                  <c:v>172</c:v>
                </c:pt>
                <c:pt idx="543">
                  <c:v>194</c:v>
                </c:pt>
                <c:pt idx="544">
                  <c:v>145</c:v>
                </c:pt>
                <c:pt idx="545">
                  <c:v>136</c:v>
                </c:pt>
                <c:pt idx="546">
                  <c:v>220</c:v>
                </c:pt>
                <c:pt idx="547">
                  <c:v>160</c:v>
                </c:pt>
                <c:pt idx="548">
                  <c:v>200</c:v>
                </c:pt>
                <c:pt idx="549">
                  <c:v>287</c:v>
                </c:pt>
                <c:pt idx="550">
                  <c:v>206</c:v>
                </c:pt>
                <c:pt idx="551">
                  <c:v>170</c:v>
                </c:pt>
                <c:pt idx="552">
                  <c:v>165</c:v>
                </c:pt>
                <c:pt idx="553">
                  <c:v>300</c:v>
                </c:pt>
                <c:pt idx="554">
                  <c:v>160</c:v>
                </c:pt>
                <c:pt idx="555">
                  <c:v>150</c:v>
                </c:pt>
                <c:pt idx="556">
                  <c:v>116</c:v>
                </c:pt>
                <c:pt idx="557">
                  <c:v>68</c:v>
                </c:pt>
                <c:pt idx="558">
                  <c:v>171</c:v>
                </c:pt>
                <c:pt idx="559">
                  <c:v>96</c:v>
                </c:pt>
                <c:pt idx="560">
                  <c:v>106</c:v>
                </c:pt>
                <c:pt idx="561">
                  <c:v>143</c:v>
                </c:pt>
                <c:pt idx="562">
                  <c:v>320</c:v>
                </c:pt>
                <c:pt idx="563">
                  <c:v>350</c:v>
                </c:pt>
                <c:pt idx="564">
                  <c:v>350</c:v>
                </c:pt>
                <c:pt idx="565">
                  <c:v>225</c:v>
                </c:pt>
                <c:pt idx="566">
                  <c:v>156</c:v>
                </c:pt>
                <c:pt idx="567">
                  <c:v>145</c:v>
                </c:pt>
                <c:pt idx="568">
                  <c:v>440</c:v>
                </c:pt>
                <c:pt idx="569">
                  <c:v>281</c:v>
                </c:pt>
                <c:pt idx="570">
                  <c:v>223</c:v>
                </c:pt>
                <c:pt idx="571">
                  <c:v>128</c:v>
                </c:pt>
                <c:pt idx="572">
                  <c:v>116</c:v>
                </c:pt>
                <c:pt idx="573">
                  <c:v>199</c:v>
                </c:pt>
                <c:pt idx="574">
                  <c:v>135</c:v>
                </c:pt>
                <c:pt idx="575">
                  <c:v>175</c:v>
                </c:pt>
                <c:pt idx="576">
                  <c:v>449</c:v>
                </c:pt>
                <c:pt idx="577">
                  <c:v>165</c:v>
                </c:pt>
                <c:pt idx="578">
                  <c:v>96</c:v>
                </c:pt>
                <c:pt idx="579">
                  <c:v>96</c:v>
                </c:pt>
                <c:pt idx="580">
                  <c:v>237</c:v>
                </c:pt>
                <c:pt idx="581">
                  <c:v>220</c:v>
                </c:pt>
                <c:pt idx="582">
                  <c:v>106</c:v>
                </c:pt>
                <c:pt idx="583">
                  <c:v>106</c:v>
                </c:pt>
                <c:pt idx="584">
                  <c:v>266</c:v>
                </c:pt>
                <c:pt idx="585">
                  <c:v>300</c:v>
                </c:pt>
                <c:pt idx="586">
                  <c:v>217</c:v>
                </c:pt>
                <c:pt idx="587">
                  <c:v>164</c:v>
                </c:pt>
                <c:pt idx="588">
                  <c:v>184</c:v>
                </c:pt>
                <c:pt idx="589">
                  <c:v>195</c:v>
                </c:pt>
                <c:pt idx="590">
                  <c:v>140</c:v>
                </c:pt>
                <c:pt idx="591">
                  <c:v>171</c:v>
                </c:pt>
                <c:pt idx="592">
                  <c:v>141</c:v>
                </c:pt>
                <c:pt idx="593">
                  <c:v>155</c:v>
                </c:pt>
                <c:pt idx="594">
                  <c:v>365</c:v>
                </c:pt>
                <c:pt idx="595">
                  <c:v>260</c:v>
                </c:pt>
                <c:pt idx="596">
                  <c:v>220</c:v>
                </c:pt>
                <c:pt idx="597">
                  <c:v>145</c:v>
                </c:pt>
                <c:pt idx="598">
                  <c:v>100</c:v>
                </c:pt>
                <c:pt idx="599">
                  <c:v>440</c:v>
                </c:pt>
                <c:pt idx="600">
                  <c:v>113</c:v>
                </c:pt>
                <c:pt idx="601">
                  <c:v>240</c:v>
                </c:pt>
                <c:pt idx="602">
                  <c:v>186</c:v>
                </c:pt>
                <c:pt idx="603">
                  <c:v>180</c:v>
                </c:pt>
                <c:pt idx="604">
                  <c:v>137</c:v>
                </c:pt>
                <c:pt idx="605">
                  <c:v>63</c:v>
                </c:pt>
                <c:pt idx="606">
                  <c:v>125</c:v>
                </c:pt>
                <c:pt idx="607">
                  <c:v>205</c:v>
                </c:pt>
                <c:pt idx="608">
                  <c:v>110</c:v>
                </c:pt>
                <c:pt idx="609">
                  <c:v>171</c:v>
                </c:pt>
                <c:pt idx="610">
                  <c:v>115</c:v>
                </c:pt>
                <c:pt idx="611">
                  <c:v>171</c:v>
                </c:pt>
                <c:pt idx="612">
                  <c:v>130</c:v>
                </c:pt>
                <c:pt idx="613">
                  <c:v>160</c:v>
                </c:pt>
                <c:pt idx="614">
                  <c:v>125</c:v>
                </c:pt>
                <c:pt idx="615">
                  <c:v>62</c:v>
                </c:pt>
                <c:pt idx="616">
                  <c:v>108</c:v>
                </c:pt>
                <c:pt idx="617">
                  <c:v>114</c:v>
                </c:pt>
                <c:pt idx="618">
                  <c:v>500</c:v>
                </c:pt>
                <c:pt idx="619">
                  <c:v>167</c:v>
                </c:pt>
                <c:pt idx="620">
                  <c:v>136</c:v>
                </c:pt>
                <c:pt idx="621">
                  <c:v>119</c:v>
                </c:pt>
                <c:pt idx="622">
                  <c:v>80</c:v>
                </c:pt>
                <c:pt idx="623">
                  <c:v>60</c:v>
                </c:pt>
                <c:pt idx="624">
                  <c:v>200</c:v>
                </c:pt>
                <c:pt idx="625">
                  <c:v>142</c:v>
                </c:pt>
                <c:pt idx="626">
                  <c:v>457</c:v>
                </c:pt>
                <c:pt idx="627">
                  <c:v>113.8</c:v>
                </c:pt>
                <c:pt idx="628">
                  <c:v>202</c:v>
                </c:pt>
                <c:pt idx="629">
                  <c:v>317</c:v>
                </c:pt>
                <c:pt idx="630">
                  <c:v>133</c:v>
                </c:pt>
                <c:pt idx="631">
                  <c:v>412</c:v>
                </c:pt>
                <c:pt idx="632">
                  <c:v>160</c:v>
                </c:pt>
                <c:pt idx="633">
                  <c:v>164</c:v>
                </c:pt>
                <c:pt idx="634">
                  <c:v>225</c:v>
                </c:pt>
                <c:pt idx="635">
                  <c:v>170</c:v>
                </c:pt>
                <c:pt idx="636">
                  <c:v>115</c:v>
                </c:pt>
                <c:pt idx="637">
                  <c:v>144</c:v>
                </c:pt>
                <c:pt idx="638">
                  <c:v>120</c:v>
                </c:pt>
                <c:pt idx="639">
                  <c:v>210</c:v>
                </c:pt>
                <c:pt idx="640">
                  <c:v>95</c:v>
                </c:pt>
                <c:pt idx="641">
                  <c:v>130</c:v>
                </c:pt>
                <c:pt idx="642">
                  <c:v>169</c:v>
                </c:pt>
                <c:pt idx="643">
                  <c:v>166</c:v>
                </c:pt>
                <c:pt idx="644">
                  <c:v>140</c:v>
                </c:pt>
                <c:pt idx="645">
                  <c:v>190</c:v>
                </c:pt>
                <c:pt idx="646">
                  <c:v>125</c:v>
                </c:pt>
                <c:pt idx="647">
                  <c:v>113.8</c:v>
                </c:pt>
                <c:pt idx="648">
                  <c:v>144</c:v>
                </c:pt>
                <c:pt idx="649">
                  <c:v>175</c:v>
                </c:pt>
                <c:pt idx="650">
                  <c:v>140</c:v>
                </c:pt>
                <c:pt idx="651">
                  <c:v>200</c:v>
                </c:pt>
                <c:pt idx="652">
                  <c:v>170</c:v>
                </c:pt>
                <c:pt idx="653">
                  <c:v>115</c:v>
                </c:pt>
                <c:pt idx="654">
                  <c:v>290</c:v>
                </c:pt>
                <c:pt idx="655">
                  <c:v>135</c:v>
                </c:pt>
                <c:pt idx="656">
                  <c:v>390</c:v>
                </c:pt>
                <c:pt idx="657">
                  <c:v>190</c:v>
                </c:pt>
                <c:pt idx="658">
                  <c:v>215</c:v>
                </c:pt>
                <c:pt idx="659">
                  <c:v>157</c:v>
                </c:pt>
                <c:pt idx="660">
                  <c:v>130</c:v>
                </c:pt>
                <c:pt idx="661">
                  <c:v>120</c:v>
                </c:pt>
                <c:pt idx="662">
                  <c:v>200</c:v>
                </c:pt>
                <c:pt idx="663">
                  <c:v>172</c:v>
                </c:pt>
                <c:pt idx="664">
                  <c:v>174</c:v>
                </c:pt>
                <c:pt idx="665">
                  <c:v>125</c:v>
                </c:pt>
                <c:pt idx="666">
                  <c:v>130</c:v>
                </c:pt>
                <c:pt idx="667">
                  <c:v>159</c:v>
                </c:pt>
                <c:pt idx="668">
                  <c:v>177</c:v>
                </c:pt>
                <c:pt idx="669">
                  <c:v>182</c:v>
                </c:pt>
                <c:pt idx="670">
                  <c:v>135</c:v>
                </c:pt>
                <c:pt idx="671">
                  <c:v>182</c:v>
                </c:pt>
                <c:pt idx="672">
                  <c:v>152</c:v>
                </c:pt>
                <c:pt idx="673">
                  <c:v>154</c:v>
                </c:pt>
                <c:pt idx="674">
                  <c:v>144</c:v>
                </c:pt>
                <c:pt idx="675">
                  <c:v>150</c:v>
                </c:pt>
                <c:pt idx="676">
                  <c:v>138</c:v>
                </c:pt>
                <c:pt idx="677">
                  <c:v>208</c:v>
                </c:pt>
                <c:pt idx="678">
                  <c:v>202</c:v>
                </c:pt>
                <c:pt idx="679">
                  <c:v>210</c:v>
                </c:pt>
                <c:pt idx="680">
                  <c:v>125</c:v>
                </c:pt>
                <c:pt idx="681">
                  <c:v>300</c:v>
                </c:pt>
                <c:pt idx="682">
                  <c:v>85</c:v>
                </c:pt>
                <c:pt idx="683">
                  <c:v>125</c:v>
                </c:pt>
                <c:pt idx="684">
                  <c:v>125</c:v>
                </c:pt>
                <c:pt idx="685">
                  <c:v>97</c:v>
                </c:pt>
                <c:pt idx="686">
                  <c:v>155</c:v>
                </c:pt>
                <c:pt idx="687">
                  <c:v>265</c:v>
                </c:pt>
                <c:pt idx="688">
                  <c:v>115</c:v>
                </c:pt>
                <c:pt idx="689">
                  <c:v>82</c:v>
                </c:pt>
                <c:pt idx="690">
                  <c:v>270</c:v>
                </c:pt>
                <c:pt idx="691">
                  <c:v>245</c:v>
                </c:pt>
                <c:pt idx="692">
                  <c:v>450</c:v>
                </c:pt>
                <c:pt idx="693">
                  <c:v>200</c:v>
                </c:pt>
                <c:pt idx="694">
                  <c:v>120</c:v>
                </c:pt>
                <c:pt idx="695">
                  <c:v>145</c:v>
                </c:pt>
                <c:pt idx="696">
                  <c:v>370</c:v>
                </c:pt>
                <c:pt idx="697">
                  <c:v>170</c:v>
                </c:pt>
                <c:pt idx="698">
                  <c:v>180</c:v>
                </c:pt>
                <c:pt idx="699">
                  <c:v>120</c:v>
                </c:pt>
                <c:pt idx="700">
                  <c:v>200</c:v>
                </c:pt>
                <c:pt idx="701">
                  <c:v>60</c:v>
                </c:pt>
                <c:pt idx="702">
                  <c:v>165</c:v>
                </c:pt>
                <c:pt idx="703">
                  <c:v>125</c:v>
                </c:pt>
                <c:pt idx="704">
                  <c:v>195</c:v>
                </c:pt>
                <c:pt idx="705">
                  <c:v>185</c:v>
                </c:pt>
                <c:pt idx="706">
                  <c:v>135</c:v>
                </c:pt>
                <c:pt idx="707">
                  <c:v>182</c:v>
                </c:pt>
                <c:pt idx="708">
                  <c:v>210</c:v>
                </c:pt>
                <c:pt idx="709">
                  <c:v>124</c:v>
                </c:pt>
                <c:pt idx="710">
                  <c:v>102</c:v>
                </c:pt>
                <c:pt idx="711">
                  <c:v>135</c:v>
                </c:pt>
                <c:pt idx="712">
                  <c:v>110</c:v>
                </c:pt>
                <c:pt idx="713">
                  <c:v>147</c:v>
                </c:pt>
                <c:pt idx="714">
                  <c:v>195</c:v>
                </c:pt>
                <c:pt idx="715">
                  <c:v>70</c:v>
                </c:pt>
                <c:pt idx="716">
                  <c:v>175</c:v>
                </c:pt>
                <c:pt idx="717">
                  <c:v>189</c:v>
                </c:pt>
                <c:pt idx="718">
                  <c:v>128</c:v>
                </c:pt>
                <c:pt idx="719">
                  <c:v>185</c:v>
                </c:pt>
                <c:pt idx="720">
                  <c:v>209</c:v>
                </c:pt>
                <c:pt idx="721">
                  <c:v>170</c:v>
                </c:pt>
                <c:pt idx="722">
                  <c:v>190</c:v>
                </c:pt>
                <c:pt idx="723">
                  <c:v>155</c:v>
                </c:pt>
                <c:pt idx="724">
                  <c:v>150</c:v>
                </c:pt>
                <c:pt idx="725">
                  <c:v>206</c:v>
                </c:pt>
                <c:pt idx="726">
                  <c:v>135</c:v>
                </c:pt>
                <c:pt idx="727">
                  <c:v>188</c:v>
                </c:pt>
                <c:pt idx="728">
                  <c:v>118</c:v>
                </c:pt>
                <c:pt idx="729">
                  <c:v>175</c:v>
                </c:pt>
                <c:pt idx="730">
                  <c:v>214</c:v>
                </c:pt>
                <c:pt idx="731">
                  <c:v>136</c:v>
                </c:pt>
                <c:pt idx="732">
                  <c:v>125</c:v>
                </c:pt>
                <c:pt idx="733">
                  <c:v>173</c:v>
                </c:pt>
                <c:pt idx="734">
                  <c:v>250</c:v>
                </c:pt>
                <c:pt idx="735">
                  <c:v>165</c:v>
                </c:pt>
                <c:pt idx="736">
                  <c:v>125</c:v>
                </c:pt>
                <c:pt idx="737">
                  <c:v>140</c:v>
                </c:pt>
                <c:pt idx="738">
                  <c:v>110</c:v>
                </c:pt>
                <c:pt idx="739">
                  <c:v>157</c:v>
                </c:pt>
                <c:pt idx="740">
                  <c:v>180</c:v>
                </c:pt>
                <c:pt idx="741">
                  <c:v>140</c:v>
                </c:pt>
                <c:pt idx="742">
                  <c:v>235</c:v>
                </c:pt>
                <c:pt idx="743">
                  <c:v>273</c:v>
                </c:pt>
                <c:pt idx="744">
                  <c:v>170</c:v>
                </c:pt>
                <c:pt idx="745">
                  <c:v>140</c:v>
                </c:pt>
                <c:pt idx="746">
                  <c:v>210</c:v>
                </c:pt>
                <c:pt idx="747">
                  <c:v>140</c:v>
                </c:pt>
                <c:pt idx="748">
                  <c:v>163</c:v>
                </c:pt>
                <c:pt idx="749">
                  <c:v>155</c:v>
                </c:pt>
                <c:pt idx="750">
                  <c:v>195</c:v>
                </c:pt>
                <c:pt idx="751">
                  <c:v>144</c:v>
                </c:pt>
                <c:pt idx="752">
                  <c:v>70</c:v>
                </c:pt>
                <c:pt idx="753">
                  <c:v>140</c:v>
                </c:pt>
                <c:pt idx="754">
                  <c:v>140</c:v>
                </c:pt>
                <c:pt idx="755">
                  <c:v>72</c:v>
                </c:pt>
                <c:pt idx="756">
                  <c:v>209</c:v>
                </c:pt>
                <c:pt idx="757">
                  <c:v>114</c:v>
                </c:pt>
                <c:pt idx="758">
                  <c:v>196</c:v>
                </c:pt>
                <c:pt idx="759">
                  <c:v>213</c:v>
                </c:pt>
                <c:pt idx="760">
                  <c:v>198</c:v>
                </c:pt>
                <c:pt idx="761">
                  <c:v>231</c:v>
                </c:pt>
                <c:pt idx="762">
                  <c:v>221</c:v>
                </c:pt>
                <c:pt idx="763">
                  <c:v>162</c:v>
                </c:pt>
                <c:pt idx="764">
                  <c:v>171</c:v>
                </c:pt>
                <c:pt idx="765">
                  <c:v>145</c:v>
                </c:pt>
                <c:pt idx="766">
                  <c:v>140</c:v>
                </c:pt>
                <c:pt idx="767">
                  <c:v>175</c:v>
                </c:pt>
                <c:pt idx="768">
                  <c:v>175</c:v>
                </c:pt>
                <c:pt idx="769">
                  <c:v>250</c:v>
                </c:pt>
                <c:pt idx="770">
                  <c:v>128</c:v>
                </c:pt>
                <c:pt idx="771">
                  <c:v>75</c:v>
                </c:pt>
                <c:pt idx="772">
                  <c:v>260</c:v>
                </c:pt>
                <c:pt idx="773">
                  <c:v>290</c:v>
                </c:pt>
                <c:pt idx="774">
                  <c:v>135</c:v>
                </c:pt>
                <c:pt idx="775">
                  <c:v>180</c:v>
                </c:pt>
                <c:pt idx="776">
                  <c:v>178</c:v>
                </c:pt>
                <c:pt idx="777">
                  <c:v>140</c:v>
                </c:pt>
                <c:pt idx="778">
                  <c:v>150</c:v>
                </c:pt>
                <c:pt idx="779">
                  <c:v>156</c:v>
                </c:pt>
                <c:pt idx="780">
                  <c:v>160</c:v>
                </c:pt>
                <c:pt idx="781">
                  <c:v>175</c:v>
                </c:pt>
                <c:pt idx="782">
                  <c:v>230</c:v>
                </c:pt>
                <c:pt idx="783">
                  <c:v>140</c:v>
                </c:pt>
                <c:pt idx="784">
                  <c:v>150</c:v>
                </c:pt>
                <c:pt idx="785">
                  <c:v>135</c:v>
                </c:pt>
                <c:pt idx="786">
                  <c:v>132</c:v>
                </c:pt>
                <c:pt idx="787">
                  <c:v>189</c:v>
                </c:pt>
                <c:pt idx="788">
                  <c:v>180</c:v>
                </c:pt>
                <c:pt idx="789">
                  <c:v>135</c:v>
                </c:pt>
                <c:pt idx="790">
                  <c:v>70</c:v>
                </c:pt>
                <c:pt idx="791">
                  <c:v>180</c:v>
                </c:pt>
                <c:pt idx="792">
                  <c:v>165</c:v>
                </c:pt>
                <c:pt idx="793">
                  <c:v>170</c:v>
                </c:pt>
                <c:pt idx="794">
                  <c:v>60</c:v>
                </c:pt>
                <c:pt idx="795">
                  <c:v>260</c:v>
                </c:pt>
                <c:pt idx="796">
                  <c:v>171</c:v>
                </c:pt>
                <c:pt idx="797">
                  <c:v>145</c:v>
                </c:pt>
                <c:pt idx="798">
                  <c:v>149</c:v>
                </c:pt>
                <c:pt idx="799">
                  <c:v>196</c:v>
                </c:pt>
                <c:pt idx="800">
                  <c:v>145</c:v>
                </c:pt>
                <c:pt idx="801">
                  <c:v>183</c:v>
                </c:pt>
                <c:pt idx="802">
                  <c:v>180</c:v>
                </c:pt>
                <c:pt idx="803">
                  <c:v>140</c:v>
                </c:pt>
                <c:pt idx="804">
                  <c:v>150</c:v>
                </c:pt>
                <c:pt idx="805">
                  <c:v>195</c:v>
                </c:pt>
                <c:pt idx="806">
                  <c:v>317</c:v>
                </c:pt>
                <c:pt idx="807">
                  <c:v>89</c:v>
                </c:pt>
                <c:pt idx="808">
                  <c:v>225</c:v>
                </c:pt>
                <c:pt idx="809">
                  <c:v>242</c:v>
                </c:pt>
                <c:pt idx="810">
                  <c:v>150</c:v>
                </c:pt>
                <c:pt idx="811">
                  <c:v>260</c:v>
                </c:pt>
                <c:pt idx="812">
                  <c:v>200</c:v>
                </c:pt>
                <c:pt idx="813">
                  <c:v>156</c:v>
                </c:pt>
                <c:pt idx="814">
                  <c:v>115</c:v>
                </c:pt>
                <c:pt idx="815">
                  <c:v>158</c:v>
                </c:pt>
                <c:pt idx="816">
                  <c:v>90</c:v>
                </c:pt>
                <c:pt idx="817">
                  <c:v>200</c:v>
                </c:pt>
                <c:pt idx="818">
                  <c:v>133</c:v>
                </c:pt>
                <c:pt idx="819">
                  <c:v>243</c:v>
                </c:pt>
                <c:pt idx="820">
                  <c:v>140</c:v>
                </c:pt>
                <c:pt idx="821">
                  <c:v>155</c:v>
                </c:pt>
                <c:pt idx="822">
                  <c:v>210</c:v>
                </c:pt>
                <c:pt idx="823">
                  <c:v>206</c:v>
                </c:pt>
                <c:pt idx="824">
                  <c:v>115</c:v>
                </c:pt>
                <c:pt idx="825">
                  <c:v>143</c:v>
                </c:pt>
                <c:pt idx="826">
                  <c:v>248</c:v>
                </c:pt>
                <c:pt idx="827">
                  <c:v>235</c:v>
                </c:pt>
                <c:pt idx="828">
                  <c:v>225</c:v>
                </c:pt>
                <c:pt idx="829">
                  <c:v>270</c:v>
                </c:pt>
                <c:pt idx="830">
                  <c:v>284</c:v>
                </c:pt>
                <c:pt idx="831">
                  <c:v>250</c:v>
                </c:pt>
                <c:pt idx="832">
                  <c:v>120</c:v>
                </c:pt>
                <c:pt idx="833">
                  <c:v>110</c:v>
                </c:pt>
                <c:pt idx="834">
                  <c:v>115</c:v>
                </c:pt>
                <c:pt idx="835">
                  <c:v>136</c:v>
                </c:pt>
                <c:pt idx="836">
                  <c:v>118</c:v>
                </c:pt>
                <c:pt idx="837">
                  <c:v>400</c:v>
                </c:pt>
                <c:pt idx="838">
                  <c:v>70</c:v>
                </c:pt>
                <c:pt idx="839">
                  <c:v>317</c:v>
                </c:pt>
                <c:pt idx="840">
                  <c:v>150</c:v>
                </c:pt>
                <c:pt idx="841">
                  <c:v>240</c:v>
                </c:pt>
                <c:pt idx="842">
                  <c:v>140</c:v>
                </c:pt>
                <c:pt idx="843">
                  <c:v>160</c:v>
                </c:pt>
                <c:pt idx="844">
                  <c:v>160</c:v>
                </c:pt>
                <c:pt idx="845">
                  <c:v>144</c:v>
                </c:pt>
                <c:pt idx="846">
                  <c:v>172</c:v>
                </c:pt>
                <c:pt idx="847">
                  <c:v>127</c:v>
                </c:pt>
                <c:pt idx="848">
                  <c:v>245</c:v>
                </c:pt>
                <c:pt idx="849">
                  <c:v>213</c:v>
                </c:pt>
                <c:pt idx="850">
                  <c:v>157</c:v>
                </c:pt>
                <c:pt idx="851">
                  <c:v>219</c:v>
                </c:pt>
                <c:pt idx="852">
                  <c:v>239</c:v>
                </c:pt>
                <c:pt idx="853">
                  <c:v>260</c:v>
                </c:pt>
                <c:pt idx="854">
                  <c:v>148</c:v>
                </c:pt>
                <c:pt idx="855">
                  <c:v>165</c:v>
                </c:pt>
                <c:pt idx="856">
                  <c:v>99.5</c:v>
                </c:pt>
                <c:pt idx="857">
                  <c:v>145</c:v>
                </c:pt>
                <c:pt idx="858">
                  <c:v>114</c:v>
                </c:pt>
                <c:pt idx="859">
                  <c:v>130</c:v>
                </c:pt>
                <c:pt idx="860">
                  <c:v>119</c:v>
                </c:pt>
                <c:pt idx="861">
                  <c:v>200</c:v>
                </c:pt>
                <c:pt idx="862">
                  <c:v>155</c:v>
                </c:pt>
                <c:pt idx="863">
                  <c:v>185</c:v>
                </c:pt>
                <c:pt idx="864">
                  <c:v>145</c:v>
                </c:pt>
                <c:pt idx="865">
                  <c:v>110</c:v>
                </c:pt>
                <c:pt idx="866">
                  <c:v>188</c:v>
                </c:pt>
                <c:pt idx="867">
                  <c:v>180</c:v>
                </c:pt>
                <c:pt idx="868">
                  <c:v>222</c:v>
                </c:pt>
                <c:pt idx="869">
                  <c:v>205</c:v>
                </c:pt>
                <c:pt idx="870">
                  <c:v>272</c:v>
                </c:pt>
                <c:pt idx="871">
                  <c:v>200</c:v>
                </c:pt>
                <c:pt idx="872">
                  <c:v>65</c:v>
                </c:pt>
                <c:pt idx="873">
                  <c:v>190</c:v>
                </c:pt>
                <c:pt idx="874">
                  <c:v>180</c:v>
                </c:pt>
                <c:pt idx="875">
                  <c:v>156</c:v>
                </c:pt>
                <c:pt idx="876">
                  <c:v>98</c:v>
                </c:pt>
                <c:pt idx="877">
                  <c:v>194</c:v>
                </c:pt>
                <c:pt idx="878">
                  <c:v>130</c:v>
                </c:pt>
                <c:pt idx="879">
                  <c:v>317</c:v>
                </c:pt>
                <c:pt idx="880">
                  <c:v>184</c:v>
                </c:pt>
                <c:pt idx="881">
                  <c:v>110</c:v>
                </c:pt>
                <c:pt idx="882">
                  <c:v>127</c:v>
                </c:pt>
                <c:pt idx="883">
                  <c:v>141</c:v>
                </c:pt>
                <c:pt idx="884">
                  <c:v>116</c:v>
                </c:pt>
                <c:pt idx="885">
                  <c:v>191</c:v>
                </c:pt>
                <c:pt idx="886">
                  <c:v>217</c:v>
                </c:pt>
                <c:pt idx="887">
                  <c:v>245</c:v>
                </c:pt>
                <c:pt idx="888">
                  <c:v>110</c:v>
                </c:pt>
                <c:pt idx="889">
                  <c:v>90</c:v>
                </c:pt>
                <c:pt idx="890">
                  <c:v>115</c:v>
                </c:pt>
                <c:pt idx="891">
                  <c:v>143</c:v>
                </c:pt>
                <c:pt idx="892">
                  <c:v>105</c:v>
                </c:pt>
                <c:pt idx="893">
                  <c:v>90</c:v>
                </c:pt>
                <c:pt idx="894">
                  <c:v>145</c:v>
                </c:pt>
                <c:pt idx="895">
                  <c:v>131</c:v>
                </c:pt>
                <c:pt idx="896">
                  <c:v>234</c:v>
                </c:pt>
                <c:pt idx="897">
                  <c:v>116</c:v>
                </c:pt>
                <c:pt idx="898">
                  <c:v>196</c:v>
                </c:pt>
                <c:pt idx="899">
                  <c:v>237</c:v>
                </c:pt>
                <c:pt idx="900">
                  <c:v>108</c:v>
                </c:pt>
                <c:pt idx="901">
                  <c:v>210</c:v>
                </c:pt>
                <c:pt idx="902">
                  <c:v>188</c:v>
                </c:pt>
                <c:pt idx="903">
                  <c:v>162</c:v>
                </c:pt>
                <c:pt idx="904">
                  <c:v>139</c:v>
                </c:pt>
                <c:pt idx="905">
                  <c:v>89</c:v>
                </c:pt>
                <c:pt idx="906">
                  <c:v>200</c:v>
                </c:pt>
                <c:pt idx="907">
                  <c:v>204</c:v>
                </c:pt>
                <c:pt idx="908">
                  <c:v>175</c:v>
                </c:pt>
                <c:pt idx="909">
                  <c:v>320</c:v>
                </c:pt>
                <c:pt idx="910">
                  <c:v>120</c:v>
                </c:pt>
                <c:pt idx="911">
                  <c:v>366</c:v>
                </c:pt>
                <c:pt idx="912">
                  <c:v>127</c:v>
                </c:pt>
                <c:pt idx="913">
                  <c:v>160</c:v>
                </c:pt>
                <c:pt idx="914">
                  <c:v>149</c:v>
                </c:pt>
                <c:pt idx="915">
                  <c:v>136</c:v>
                </c:pt>
                <c:pt idx="916">
                  <c:v>170</c:v>
                </c:pt>
                <c:pt idx="917">
                  <c:v>165</c:v>
                </c:pt>
                <c:pt idx="918">
                  <c:v>200</c:v>
                </c:pt>
                <c:pt idx="919">
                  <c:v>180</c:v>
                </c:pt>
                <c:pt idx="920">
                  <c:v>160</c:v>
                </c:pt>
                <c:pt idx="921">
                  <c:v>165</c:v>
                </c:pt>
                <c:pt idx="922">
                  <c:v>138</c:v>
                </c:pt>
                <c:pt idx="923">
                  <c:v>138</c:v>
                </c:pt>
                <c:pt idx="924">
                  <c:v>174</c:v>
                </c:pt>
                <c:pt idx="925">
                  <c:v>120</c:v>
                </c:pt>
                <c:pt idx="926">
                  <c:v>120</c:v>
                </c:pt>
                <c:pt idx="927">
                  <c:v>120</c:v>
                </c:pt>
                <c:pt idx="928">
                  <c:v>196</c:v>
                </c:pt>
                <c:pt idx="929">
                  <c:v>68</c:v>
                </c:pt>
                <c:pt idx="930">
                  <c:v>304</c:v>
                </c:pt>
                <c:pt idx="931">
                  <c:v>160</c:v>
                </c:pt>
                <c:pt idx="932">
                  <c:v>167</c:v>
                </c:pt>
                <c:pt idx="933">
                  <c:v>130</c:v>
                </c:pt>
                <c:pt idx="934">
                  <c:v>156</c:v>
                </c:pt>
                <c:pt idx="935">
                  <c:v>155</c:v>
                </c:pt>
                <c:pt idx="936">
                  <c:v>175</c:v>
                </c:pt>
                <c:pt idx="937">
                  <c:v>90</c:v>
                </c:pt>
                <c:pt idx="938">
                  <c:v>219</c:v>
                </c:pt>
                <c:pt idx="939">
                  <c:v>200</c:v>
                </c:pt>
                <c:pt idx="940">
                  <c:v>160</c:v>
                </c:pt>
                <c:pt idx="941">
                  <c:v>186</c:v>
                </c:pt>
                <c:pt idx="942">
                  <c:v>205</c:v>
                </c:pt>
                <c:pt idx="943">
                  <c:v>190</c:v>
                </c:pt>
                <c:pt idx="944">
                  <c:v>450</c:v>
                </c:pt>
                <c:pt idx="945">
                  <c:v>135</c:v>
                </c:pt>
                <c:pt idx="946">
                  <c:v>321</c:v>
                </c:pt>
                <c:pt idx="947">
                  <c:v>105</c:v>
                </c:pt>
                <c:pt idx="948">
                  <c:v>236</c:v>
                </c:pt>
                <c:pt idx="949">
                  <c:v>193</c:v>
                </c:pt>
                <c:pt idx="950">
                  <c:v>157</c:v>
                </c:pt>
                <c:pt idx="951">
                  <c:v>150</c:v>
                </c:pt>
                <c:pt idx="952">
                  <c:v>74</c:v>
                </c:pt>
                <c:pt idx="953">
                  <c:v>162</c:v>
                </c:pt>
                <c:pt idx="954">
                  <c:v>133</c:v>
                </c:pt>
                <c:pt idx="955">
                  <c:v>138</c:v>
                </c:pt>
                <c:pt idx="956">
                  <c:v>90</c:v>
                </c:pt>
                <c:pt idx="957">
                  <c:v>120</c:v>
                </c:pt>
                <c:pt idx="958">
                  <c:v>150</c:v>
                </c:pt>
                <c:pt idx="959">
                  <c:v>175</c:v>
                </c:pt>
                <c:pt idx="960">
                  <c:v>175</c:v>
                </c:pt>
                <c:pt idx="961">
                  <c:v>165</c:v>
                </c:pt>
                <c:pt idx="962">
                  <c:v>230</c:v>
                </c:pt>
                <c:pt idx="963">
                  <c:v>190</c:v>
                </c:pt>
                <c:pt idx="964">
                  <c:v>150</c:v>
                </c:pt>
                <c:pt idx="965">
                  <c:v>110</c:v>
                </c:pt>
                <c:pt idx="966">
                  <c:v>172</c:v>
                </c:pt>
                <c:pt idx="967">
                  <c:v>178</c:v>
                </c:pt>
                <c:pt idx="968">
                  <c:v>107</c:v>
                </c:pt>
                <c:pt idx="969">
                  <c:v>108</c:v>
                </c:pt>
                <c:pt idx="970">
                  <c:v>90</c:v>
                </c:pt>
                <c:pt idx="971">
                  <c:v>170</c:v>
                </c:pt>
                <c:pt idx="972">
                  <c:v>92</c:v>
                </c:pt>
                <c:pt idx="973">
                  <c:v>113.7</c:v>
                </c:pt>
                <c:pt idx="974">
                  <c:v>181</c:v>
                </c:pt>
                <c:pt idx="975">
                  <c:v>82</c:v>
                </c:pt>
                <c:pt idx="976">
                  <c:v>125</c:v>
                </c:pt>
                <c:pt idx="977">
                  <c:v>151</c:v>
                </c:pt>
                <c:pt idx="978">
                  <c:v>160</c:v>
                </c:pt>
                <c:pt idx="979">
                  <c:v>105</c:v>
                </c:pt>
                <c:pt idx="980">
                  <c:v>124</c:v>
                </c:pt>
                <c:pt idx="981">
                  <c:v>70</c:v>
                </c:pt>
                <c:pt idx="982">
                  <c:v>102</c:v>
                </c:pt>
                <c:pt idx="983">
                  <c:v>141</c:v>
                </c:pt>
                <c:pt idx="984">
                  <c:v>113</c:v>
                </c:pt>
                <c:pt idx="985">
                  <c:v>140</c:v>
                </c:pt>
                <c:pt idx="986">
                  <c:v>150</c:v>
                </c:pt>
                <c:pt idx="987">
                  <c:v>276</c:v>
                </c:pt>
                <c:pt idx="988">
                  <c:v>115</c:v>
                </c:pt>
                <c:pt idx="989">
                  <c:v>160</c:v>
                </c:pt>
                <c:pt idx="990">
                  <c:v>160</c:v>
                </c:pt>
                <c:pt idx="991">
                  <c:v>206</c:v>
                </c:pt>
                <c:pt idx="992">
                  <c:v>196</c:v>
                </c:pt>
                <c:pt idx="993">
                  <c:v>210</c:v>
                </c:pt>
                <c:pt idx="994">
                  <c:v>164</c:v>
                </c:pt>
                <c:pt idx="995">
                  <c:v>230</c:v>
                </c:pt>
                <c:pt idx="996">
                  <c:v>220</c:v>
                </c:pt>
                <c:pt idx="997">
                  <c:v>240</c:v>
                </c:pt>
                <c:pt idx="998">
                  <c:v>90</c:v>
                </c:pt>
                <c:pt idx="999">
                  <c:v>105</c:v>
                </c:pt>
                <c:pt idx="1000">
                  <c:v>300</c:v>
                </c:pt>
                <c:pt idx="1001">
                  <c:v>300</c:v>
                </c:pt>
                <c:pt idx="1002">
                  <c:v>171</c:v>
                </c:pt>
                <c:pt idx="1003">
                  <c:v>195</c:v>
                </c:pt>
                <c:pt idx="1004">
                  <c:v>144</c:v>
                </c:pt>
                <c:pt idx="1005">
                  <c:v>155</c:v>
                </c:pt>
                <c:pt idx="1006">
                  <c:v>150</c:v>
                </c:pt>
                <c:pt idx="1007">
                  <c:v>160</c:v>
                </c:pt>
                <c:pt idx="1008">
                  <c:v>94</c:v>
                </c:pt>
                <c:pt idx="1009">
                  <c:v>238</c:v>
                </c:pt>
                <c:pt idx="1010">
                  <c:v>278</c:v>
                </c:pt>
                <c:pt idx="1011">
                  <c:v>136</c:v>
                </c:pt>
                <c:pt idx="1012">
                  <c:v>278</c:v>
                </c:pt>
                <c:pt idx="1013">
                  <c:v>160</c:v>
                </c:pt>
                <c:pt idx="1014">
                  <c:v>180</c:v>
                </c:pt>
                <c:pt idx="1015">
                  <c:v>105</c:v>
                </c:pt>
                <c:pt idx="1016">
                  <c:v>175</c:v>
                </c:pt>
                <c:pt idx="1017">
                  <c:v>240</c:v>
                </c:pt>
                <c:pt idx="1018">
                  <c:v>161</c:v>
                </c:pt>
                <c:pt idx="1019">
                  <c:v>180</c:v>
                </c:pt>
                <c:pt idx="1020">
                  <c:v>135</c:v>
                </c:pt>
                <c:pt idx="1021">
                  <c:v>209</c:v>
                </c:pt>
                <c:pt idx="1022">
                  <c:v>300</c:v>
                </c:pt>
                <c:pt idx="1023">
                  <c:v>58</c:v>
                </c:pt>
                <c:pt idx="1024">
                  <c:v>140</c:v>
                </c:pt>
                <c:pt idx="1025">
                  <c:v>192</c:v>
                </c:pt>
                <c:pt idx="1026">
                  <c:v>244</c:v>
                </c:pt>
                <c:pt idx="1027">
                  <c:v>110</c:v>
                </c:pt>
                <c:pt idx="1028">
                  <c:v>270</c:v>
                </c:pt>
                <c:pt idx="1029">
                  <c:v>300</c:v>
                </c:pt>
                <c:pt idx="1030">
                  <c:v>168</c:v>
                </c:pt>
                <c:pt idx="1031">
                  <c:v>110</c:v>
                </c:pt>
                <c:pt idx="1032">
                  <c:v>172</c:v>
                </c:pt>
                <c:pt idx="1033">
                  <c:v>300</c:v>
                </c:pt>
                <c:pt idx="1034">
                  <c:v>237</c:v>
                </c:pt>
                <c:pt idx="1035">
                  <c:v>210</c:v>
                </c:pt>
                <c:pt idx="1036">
                  <c:v>140</c:v>
                </c:pt>
                <c:pt idx="1037">
                  <c:v>270</c:v>
                </c:pt>
                <c:pt idx="1038">
                  <c:v>274</c:v>
                </c:pt>
                <c:pt idx="1039">
                  <c:v>140</c:v>
                </c:pt>
                <c:pt idx="1040">
                  <c:v>162</c:v>
                </c:pt>
                <c:pt idx="1041">
                  <c:v>180</c:v>
                </c:pt>
                <c:pt idx="1042">
                  <c:v>182</c:v>
                </c:pt>
                <c:pt idx="1043">
                  <c:v>225</c:v>
                </c:pt>
                <c:pt idx="1044">
                  <c:v>175</c:v>
                </c:pt>
                <c:pt idx="1045">
                  <c:v>145</c:v>
                </c:pt>
                <c:pt idx="1046">
                  <c:v>177</c:v>
                </c:pt>
                <c:pt idx="1047">
                  <c:v>220</c:v>
                </c:pt>
                <c:pt idx="1048">
                  <c:v>160</c:v>
                </c:pt>
                <c:pt idx="1049">
                  <c:v>159</c:v>
                </c:pt>
                <c:pt idx="1050">
                  <c:v>280</c:v>
                </c:pt>
                <c:pt idx="1051">
                  <c:v>250</c:v>
                </c:pt>
                <c:pt idx="1052">
                  <c:v>301</c:v>
                </c:pt>
                <c:pt idx="1053">
                  <c:v>155</c:v>
                </c:pt>
                <c:pt idx="1054">
                  <c:v>150</c:v>
                </c:pt>
                <c:pt idx="1055">
                  <c:v>550</c:v>
                </c:pt>
                <c:pt idx="1056">
                  <c:v>284</c:v>
                </c:pt>
                <c:pt idx="1057">
                  <c:v>199</c:v>
                </c:pt>
                <c:pt idx="1058">
                  <c:v>189</c:v>
                </c:pt>
                <c:pt idx="1059">
                  <c:v>207</c:v>
                </c:pt>
                <c:pt idx="1060">
                  <c:v>89</c:v>
                </c:pt>
                <c:pt idx="1061">
                  <c:v>122</c:v>
                </c:pt>
                <c:pt idx="1062">
                  <c:v>99</c:v>
                </c:pt>
                <c:pt idx="1063">
                  <c:v>170</c:v>
                </c:pt>
                <c:pt idx="1064">
                  <c:v>162</c:v>
                </c:pt>
                <c:pt idx="1065">
                  <c:v>156</c:v>
                </c:pt>
                <c:pt idx="1066">
                  <c:v>155</c:v>
                </c:pt>
                <c:pt idx="1067">
                  <c:v>195</c:v>
                </c:pt>
                <c:pt idx="1068">
                  <c:v>150</c:v>
                </c:pt>
                <c:pt idx="1069">
                  <c:v>183</c:v>
                </c:pt>
                <c:pt idx="1070">
                  <c:v>200</c:v>
                </c:pt>
                <c:pt idx="1071">
                  <c:v>180</c:v>
                </c:pt>
                <c:pt idx="1072">
                  <c:v>180</c:v>
                </c:pt>
                <c:pt idx="1073">
                  <c:v>175</c:v>
                </c:pt>
                <c:pt idx="1074">
                  <c:v>212</c:v>
                </c:pt>
                <c:pt idx="1075">
                  <c:v>212</c:v>
                </c:pt>
                <c:pt idx="1076">
                  <c:v>270</c:v>
                </c:pt>
                <c:pt idx="1077">
                  <c:v>162</c:v>
                </c:pt>
                <c:pt idx="1078">
                  <c:v>130</c:v>
                </c:pt>
                <c:pt idx="1079">
                  <c:v>155</c:v>
                </c:pt>
                <c:pt idx="1080">
                  <c:v>247</c:v>
                </c:pt>
                <c:pt idx="1081">
                  <c:v>255</c:v>
                </c:pt>
                <c:pt idx="1082">
                  <c:v>408</c:v>
                </c:pt>
                <c:pt idx="1083">
                  <c:v>210</c:v>
                </c:pt>
                <c:pt idx="1084">
                  <c:v>168</c:v>
                </c:pt>
                <c:pt idx="1085">
                  <c:v>230</c:v>
                </c:pt>
                <c:pt idx="1086">
                  <c:v>145</c:v>
                </c:pt>
                <c:pt idx="1087">
                  <c:v>160</c:v>
                </c:pt>
                <c:pt idx="1088">
                  <c:v>145</c:v>
                </c:pt>
                <c:pt idx="1089">
                  <c:v>125</c:v>
                </c:pt>
                <c:pt idx="1090">
                  <c:v>56</c:v>
                </c:pt>
                <c:pt idx="1091">
                  <c:v>165</c:v>
                </c:pt>
                <c:pt idx="1092">
                  <c:v>96</c:v>
                </c:pt>
                <c:pt idx="1093">
                  <c:v>174</c:v>
                </c:pt>
                <c:pt idx="1094">
                  <c:v>187</c:v>
                </c:pt>
                <c:pt idx="1095">
                  <c:v>142</c:v>
                </c:pt>
                <c:pt idx="1096">
                  <c:v>127</c:v>
                </c:pt>
                <c:pt idx="1097">
                  <c:v>130</c:v>
                </c:pt>
                <c:pt idx="1098">
                  <c:v>159</c:v>
                </c:pt>
                <c:pt idx="1099">
                  <c:v>164</c:v>
                </c:pt>
                <c:pt idx="1100">
                  <c:v>146</c:v>
                </c:pt>
                <c:pt idx="1101">
                  <c:v>103</c:v>
                </c:pt>
                <c:pt idx="1102">
                  <c:v>120</c:v>
                </c:pt>
                <c:pt idx="1103">
                  <c:v>127</c:v>
                </c:pt>
                <c:pt idx="1104">
                  <c:v>174</c:v>
                </c:pt>
                <c:pt idx="1105">
                  <c:v>169</c:v>
                </c:pt>
                <c:pt idx="1106">
                  <c:v>103</c:v>
                </c:pt>
                <c:pt idx="1107">
                  <c:v>190</c:v>
                </c:pt>
                <c:pt idx="1108">
                  <c:v>144</c:v>
                </c:pt>
                <c:pt idx="1109">
                  <c:v>103</c:v>
                </c:pt>
                <c:pt idx="1110">
                  <c:v>150</c:v>
                </c:pt>
                <c:pt idx="1111">
                  <c:v>192</c:v>
                </c:pt>
                <c:pt idx="1112">
                  <c:v>274</c:v>
                </c:pt>
                <c:pt idx="1113">
                  <c:v>133</c:v>
                </c:pt>
                <c:pt idx="1114">
                  <c:v>230</c:v>
                </c:pt>
                <c:pt idx="1115">
                  <c:v>203</c:v>
                </c:pt>
                <c:pt idx="1116">
                  <c:v>197</c:v>
                </c:pt>
                <c:pt idx="1117">
                  <c:v>172</c:v>
                </c:pt>
                <c:pt idx="1118">
                  <c:v>100</c:v>
                </c:pt>
                <c:pt idx="1119">
                  <c:v>182</c:v>
                </c:pt>
                <c:pt idx="1120">
                  <c:v>360</c:v>
                </c:pt>
                <c:pt idx="1121">
                  <c:v>180</c:v>
                </c:pt>
                <c:pt idx="1122">
                  <c:v>130</c:v>
                </c:pt>
                <c:pt idx="1123">
                  <c:v>175</c:v>
                </c:pt>
                <c:pt idx="1124">
                  <c:v>175</c:v>
                </c:pt>
                <c:pt idx="1125">
                  <c:v>150</c:v>
                </c:pt>
                <c:pt idx="1126">
                  <c:v>230</c:v>
                </c:pt>
                <c:pt idx="1127">
                  <c:v>129</c:v>
                </c:pt>
                <c:pt idx="1128">
                  <c:v>96</c:v>
                </c:pt>
                <c:pt idx="1129">
                  <c:v>215</c:v>
                </c:pt>
                <c:pt idx="1130">
                  <c:v>192</c:v>
                </c:pt>
                <c:pt idx="1131">
                  <c:v>167</c:v>
                </c:pt>
                <c:pt idx="1132">
                  <c:v>120</c:v>
                </c:pt>
                <c:pt idx="1133">
                  <c:v>100</c:v>
                </c:pt>
                <c:pt idx="1134">
                  <c:v>165</c:v>
                </c:pt>
                <c:pt idx="1135">
                  <c:v>211</c:v>
                </c:pt>
                <c:pt idx="1136">
                  <c:v>127</c:v>
                </c:pt>
                <c:pt idx="1137">
                  <c:v>155</c:v>
                </c:pt>
                <c:pt idx="1138">
                  <c:v>185</c:v>
                </c:pt>
                <c:pt idx="1139">
                  <c:v>300</c:v>
                </c:pt>
                <c:pt idx="1140">
                  <c:v>205</c:v>
                </c:pt>
                <c:pt idx="1141">
                  <c:v>207</c:v>
                </c:pt>
                <c:pt idx="1142">
                  <c:v>82</c:v>
                </c:pt>
                <c:pt idx="1143">
                  <c:v>350</c:v>
                </c:pt>
                <c:pt idx="1144">
                  <c:v>115</c:v>
                </c:pt>
                <c:pt idx="1145">
                  <c:v>169</c:v>
                </c:pt>
                <c:pt idx="1146">
                  <c:v>164</c:v>
                </c:pt>
                <c:pt idx="1147">
                  <c:v>179</c:v>
                </c:pt>
                <c:pt idx="1148">
                  <c:v>250</c:v>
                </c:pt>
                <c:pt idx="1149">
                  <c:v>148</c:v>
                </c:pt>
                <c:pt idx="1150">
                  <c:v>107</c:v>
                </c:pt>
                <c:pt idx="1151">
                  <c:v>161</c:v>
                </c:pt>
                <c:pt idx="1152">
                  <c:v>180</c:v>
                </c:pt>
                <c:pt idx="1153">
                  <c:v>96</c:v>
                </c:pt>
                <c:pt idx="1154">
                  <c:v>175</c:v>
                </c:pt>
                <c:pt idx="1155">
                  <c:v>213</c:v>
                </c:pt>
                <c:pt idx="1156">
                  <c:v>230</c:v>
                </c:pt>
                <c:pt idx="1157">
                  <c:v>263</c:v>
                </c:pt>
                <c:pt idx="1158">
                  <c:v>122</c:v>
                </c:pt>
                <c:pt idx="1159">
                  <c:v>116</c:v>
                </c:pt>
                <c:pt idx="1160">
                  <c:v>123</c:v>
                </c:pt>
                <c:pt idx="1161">
                  <c:v>140</c:v>
                </c:pt>
                <c:pt idx="1162">
                  <c:v>156</c:v>
                </c:pt>
                <c:pt idx="1163">
                  <c:v>190</c:v>
                </c:pt>
                <c:pt idx="1164">
                  <c:v>171</c:v>
                </c:pt>
                <c:pt idx="1165">
                  <c:v>150</c:v>
                </c:pt>
                <c:pt idx="1166">
                  <c:v>115</c:v>
                </c:pt>
                <c:pt idx="1167">
                  <c:v>141</c:v>
                </c:pt>
                <c:pt idx="1168">
                  <c:v>158</c:v>
                </c:pt>
                <c:pt idx="1169">
                  <c:v>160</c:v>
                </c:pt>
                <c:pt idx="1170">
                  <c:v>183</c:v>
                </c:pt>
                <c:pt idx="1171">
                  <c:v>199</c:v>
                </c:pt>
                <c:pt idx="1172">
                  <c:v>132</c:v>
                </c:pt>
                <c:pt idx="1173">
                  <c:v>63</c:v>
                </c:pt>
                <c:pt idx="1174">
                  <c:v>175</c:v>
                </c:pt>
                <c:pt idx="1175">
                  <c:v>90</c:v>
                </c:pt>
                <c:pt idx="1176">
                  <c:v>184</c:v>
                </c:pt>
                <c:pt idx="1177">
                  <c:v>209</c:v>
                </c:pt>
                <c:pt idx="1178">
                  <c:v>160</c:v>
                </c:pt>
                <c:pt idx="1179">
                  <c:v>135</c:v>
                </c:pt>
                <c:pt idx="1180">
                  <c:v>132</c:v>
                </c:pt>
                <c:pt idx="1181">
                  <c:v>118</c:v>
                </c:pt>
                <c:pt idx="1182">
                  <c:v>207</c:v>
                </c:pt>
                <c:pt idx="1183">
                  <c:v>179</c:v>
                </c:pt>
                <c:pt idx="1184">
                  <c:v>120</c:v>
                </c:pt>
                <c:pt idx="1185">
                  <c:v>256</c:v>
                </c:pt>
                <c:pt idx="1186">
                  <c:v>135</c:v>
                </c:pt>
                <c:pt idx="1187">
                  <c:v>220</c:v>
                </c:pt>
                <c:pt idx="1188">
                  <c:v>130</c:v>
                </c:pt>
                <c:pt idx="1189">
                  <c:v>165</c:v>
                </c:pt>
                <c:pt idx="1190">
                  <c:v>115</c:v>
                </c:pt>
                <c:pt idx="1191">
                  <c:v>245</c:v>
                </c:pt>
                <c:pt idx="1192">
                  <c:v>156</c:v>
                </c:pt>
                <c:pt idx="1193">
                  <c:v>175</c:v>
                </c:pt>
                <c:pt idx="1194">
                  <c:v>280</c:v>
                </c:pt>
                <c:pt idx="1195">
                  <c:v>145</c:v>
                </c:pt>
                <c:pt idx="1196">
                  <c:v>107</c:v>
                </c:pt>
                <c:pt idx="1197">
                  <c:v>70</c:v>
                </c:pt>
                <c:pt idx="1198">
                  <c:v>85</c:v>
                </c:pt>
                <c:pt idx="1199">
                  <c:v>140</c:v>
                </c:pt>
                <c:pt idx="1200">
                  <c:v>85</c:v>
                </c:pt>
                <c:pt idx="1201">
                  <c:v>240</c:v>
                </c:pt>
                <c:pt idx="1202">
                  <c:v>116</c:v>
                </c:pt>
                <c:pt idx="1203">
                  <c:v>250</c:v>
                </c:pt>
                <c:pt idx="1204">
                  <c:v>154</c:v>
                </c:pt>
                <c:pt idx="1205">
                  <c:v>125</c:v>
                </c:pt>
                <c:pt idx="1206">
                  <c:v>115</c:v>
                </c:pt>
                <c:pt idx="1207">
                  <c:v>220</c:v>
                </c:pt>
                <c:pt idx="1208">
                  <c:v>208</c:v>
                </c:pt>
                <c:pt idx="1209">
                  <c:v>151</c:v>
                </c:pt>
                <c:pt idx="1210">
                  <c:v>172</c:v>
                </c:pt>
                <c:pt idx="1211">
                  <c:v>172</c:v>
                </c:pt>
                <c:pt idx="1212">
                  <c:v>122</c:v>
                </c:pt>
                <c:pt idx="1213">
                  <c:v>233</c:v>
                </c:pt>
                <c:pt idx="1214">
                  <c:v>450</c:v>
                </c:pt>
                <c:pt idx="1215">
                  <c:v>236</c:v>
                </c:pt>
                <c:pt idx="1216">
                  <c:v>181</c:v>
                </c:pt>
                <c:pt idx="1217">
                  <c:v>157</c:v>
                </c:pt>
                <c:pt idx="1218">
                  <c:v>64</c:v>
                </c:pt>
                <c:pt idx="1219">
                  <c:v>200</c:v>
                </c:pt>
                <c:pt idx="1220">
                  <c:v>180</c:v>
                </c:pt>
                <c:pt idx="1221">
                  <c:v>158</c:v>
                </c:pt>
                <c:pt idx="1222">
                  <c:v>144</c:v>
                </c:pt>
                <c:pt idx="1223">
                  <c:v>164</c:v>
                </c:pt>
                <c:pt idx="1224">
                  <c:v>180</c:v>
                </c:pt>
                <c:pt idx="1225">
                  <c:v>250</c:v>
                </c:pt>
                <c:pt idx="1226">
                  <c:v>160</c:v>
                </c:pt>
                <c:pt idx="1227">
                  <c:v>155</c:v>
                </c:pt>
                <c:pt idx="1228">
                  <c:v>257</c:v>
                </c:pt>
                <c:pt idx="1229">
                  <c:v>124.5</c:v>
                </c:pt>
                <c:pt idx="1230">
                  <c:v>124</c:v>
                </c:pt>
                <c:pt idx="1231">
                  <c:v>102</c:v>
                </c:pt>
                <c:pt idx="1232">
                  <c:v>199</c:v>
                </c:pt>
                <c:pt idx="1233">
                  <c:v>211</c:v>
                </c:pt>
                <c:pt idx="1234">
                  <c:v>255</c:v>
                </c:pt>
                <c:pt idx="1235">
                  <c:v>161</c:v>
                </c:pt>
                <c:pt idx="1236">
                  <c:v>75</c:v>
                </c:pt>
                <c:pt idx="1237">
                  <c:v>179</c:v>
                </c:pt>
                <c:pt idx="1238">
                  <c:v>175</c:v>
                </c:pt>
                <c:pt idx="1239">
                  <c:v>240</c:v>
                </c:pt>
                <c:pt idx="1240">
                  <c:v>114</c:v>
                </c:pt>
                <c:pt idx="1241">
                  <c:v>176</c:v>
                </c:pt>
                <c:pt idx="1242">
                  <c:v>135</c:v>
                </c:pt>
                <c:pt idx="1243">
                  <c:v>230</c:v>
                </c:pt>
                <c:pt idx="1244">
                  <c:v>184</c:v>
                </c:pt>
                <c:pt idx="1245">
                  <c:v>185</c:v>
                </c:pt>
                <c:pt idx="1246">
                  <c:v>144</c:v>
                </c:pt>
                <c:pt idx="1247">
                  <c:v>185</c:v>
                </c:pt>
                <c:pt idx="1248">
                  <c:v>96</c:v>
                </c:pt>
                <c:pt idx="1249">
                  <c:v>135</c:v>
                </c:pt>
                <c:pt idx="1250">
                  <c:v>137</c:v>
                </c:pt>
                <c:pt idx="1251">
                  <c:v>205</c:v>
                </c:pt>
                <c:pt idx="1252">
                  <c:v>177</c:v>
                </c:pt>
                <c:pt idx="1253">
                  <c:v>85</c:v>
                </c:pt>
                <c:pt idx="1254">
                  <c:v>175</c:v>
                </c:pt>
                <c:pt idx="1255">
                  <c:v>192</c:v>
                </c:pt>
                <c:pt idx="1256">
                  <c:v>140</c:v>
                </c:pt>
                <c:pt idx="1257">
                  <c:v>245</c:v>
                </c:pt>
                <c:pt idx="1258">
                  <c:v>330</c:v>
                </c:pt>
                <c:pt idx="1259">
                  <c:v>217</c:v>
                </c:pt>
                <c:pt idx="1260">
                  <c:v>96</c:v>
                </c:pt>
                <c:pt idx="1261">
                  <c:v>298</c:v>
                </c:pt>
                <c:pt idx="1262">
                  <c:v>120</c:v>
                </c:pt>
                <c:pt idx="1263">
                  <c:v>230</c:v>
                </c:pt>
                <c:pt idx="1264">
                  <c:v>65</c:v>
                </c:pt>
                <c:pt idx="1265">
                  <c:v>131</c:v>
                </c:pt>
                <c:pt idx="1266">
                  <c:v>220</c:v>
                </c:pt>
                <c:pt idx="1267">
                  <c:v>73</c:v>
                </c:pt>
                <c:pt idx="1268">
                  <c:v>85</c:v>
                </c:pt>
                <c:pt idx="1269">
                  <c:v>120</c:v>
                </c:pt>
                <c:pt idx="1270">
                  <c:v>120</c:v>
                </c:pt>
                <c:pt idx="1271">
                  <c:v>75</c:v>
                </c:pt>
                <c:pt idx="1272">
                  <c:v>93</c:v>
                </c:pt>
                <c:pt idx="1273">
                  <c:v>108</c:v>
                </c:pt>
                <c:pt idx="1274">
                  <c:v>93</c:v>
                </c:pt>
                <c:pt idx="1275">
                  <c:v>180</c:v>
                </c:pt>
                <c:pt idx="1276">
                  <c:v>105</c:v>
                </c:pt>
                <c:pt idx="1277">
                  <c:v>157</c:v>
                </c:pt>
                <c:pt idx="1278">
                  <c:v>120</c:v>
                </c:pt>
                <c:pt idx="1279">
                  <c:v>314</c:v>
                </c:pt>
                <c:pt idx="1280">
                  <c:v>205</c:v>
                </c:pt>
                <c:pt idx="1281">
                  <c:v>175</c:v>
                </c:pt>
                <c:pt idx="1282">
                  <c:v>85</c:v>
                </c:pt>
                <c:pt idx="1283">
                  <c:v>199</c:v>
                </c:pt>
                <c:pt idx="1284">
                  <c:v>275</c:v>
                </c:pt>
                <c:pt idx="1285">
                  <c:v>100</c:v>
                </c:pt>
                <c:pt idx="1286">
                  <c:v>143</c:v>
                </c:pt>
                <c:pt idx="1287">
                  <c:v>160</c:v>
                </c:pt>
                <c:pt idx="1288">
                  <c:v>169</c:v>
                </c:pt>
                <c:pt idx="1289">
                  <c:v>177</c:v>
                </c:pt>
                <c:pt idx="1290">
                  <c:v>200</c:v>
                </c:pt>
                <c:pt idx="1291">
                  <c:v>110</c:v>
                </c:pt>
                <c:pt idx="1292">
                  <c:v>85</c:v>
                </c:pt>
                <c:pt idx="1293">
                  <c:v>302</c:v>
                </c:pt>
                <c:pt idx="1294">
                  <c:v>196</c:v>
                </c:pt>
                <c:pt idx="1295">
                  <c:v>191</c:v>
                </c:pt>
                <c:pt idx="1296">
                  <c:v>174</c:v>
                </c:pt>
                <c:pt idx="1297">
                  <c:v>320</c:v>
                </c:pt>
                <c:pt idx="1298">
                  <c:v>163</c:v>
                </c:pt>
                <c:pt idx="1299">
                  <c:v>165</c:v>
                </c:pt>
                <c:pt idx="1300">
                  <c:v>134</c:v>
                </c:pt>
                <c:pt idx="1301">
                  <c:v>276</c:v>
                </c:pt>
                <c:pt idx="1302">
                  <c:v>190</c:v>
                </c:pt>
                <c:pt idx="1303">
                  <c:v>236</c:v>
                </c:pt>
                <c:pt idx="1304">
                  <c:v>80</c:v>
                </c:pt>
                <c:pt idx="1305">
                  <c:v>287</c:v>
                </c:pt>
                <c:pt idx="1306">
                  <c:v>136</c:v>
                </c:pt>
                <c:pt idx="1307">
                  <c:v>123</c:v>
                </c:pt>
                <c:pt idx="1308">
                  <c:v>220</c:v>
                </c:pt>
                <c:pt idx="1309">
                  <c:v>192</c:v>
                </c:pt>
                <c:pt idx="1310">
                  <c:v>90</c:v>
                </c:pt>
                <c:pt idx="1311">
                  <c:v>170</c:v>
                </c:pt>
                <c:pt idx="1312">
                  <c:v>128</c:v>
                </c:pt>
                <c:pt idx="1313">
                  <c:v>145</c:v>
                </c:pt>
                <c:pt idx="1314">
                  <c:v>199</c:v>
                </c:pt>
                <c:pt idx="1315">
                  <c:v>200</c:v>
                </c:pt>
                <c:pt idx="1316">
                  <c:v>211</c:v>
                </c:pt>
                <c:pt idx="1317">
                  <c:v>125</c:v>
                </c:pt>
                <c:pt idx="1318">
                  <c:v>160</c:v>
                </c:pt>
                <c:pt idx="1319">
                  <c:v>217</c:v>
                </c:pt>
                <c:pt idx="1320">
                  <c:v>316</c:v>
                </c:pt>
                <c:pt idx="1321">
                  <c:v>166</c:v>
                </c:pt>
                <c:pt idx="1322">
                  <c:v>136</c:v>
                </c:pt>
                <c:pt idx="1323">
                  <c:v>78</c:v>
                </c:pt>
                <c:pt idx="1324">
                  <c:v>140</c:v>
                </c:pt>
                <c:pt idx="1325">
                  <c:v>86</c:v>
                </c:pt>
                <c:pt idx="1326">
                  <c:v>138</c:v>
                </c:pt>
                <c:pt idx="1327">
                  <c:v>291</c:v>
                </c:pt>
                <c:pt idx="1328">
                  <c:v>186</c:v>
                </c:pt>
                <c:pt idx="1329">
                  <c:v>186</c:v>
                </c:pt>
                <c:pt idx="1330">
                  <c:v>305</c:v>
                </c:pt>
                <c:pt idx="1331">
                  <c:v>177</c:v>
                </c:pt>
                <c:pt idx="1332">
                  <c:v>70</c:v>
                </c:pt>
                <c:pt idx="1333">
                  <c:v>300</c:v>
                </c:pt>
                <c:pt idx="1334">
                  <c:v>123</c:v>
                </c:pt>
                <c:pt idx="1335">
                  <c:v>125</c:v>
                </c:pt>
                <c:pt idx="1336">
                  <c:v>199</c:v>
                </c:pt>
                <c:pt idx="1337">
                  <c:v>100</c:v>
                </c:pt>
                <c:pt idx="1338">
                  <c:v>191</c:v>
                </c:pt>
                <c:pt idx="1339">
                  <c:v>119</c:v>
                </c:pt>
                <c:pt idx="1340">
                  <c:v>200</c:v>
                </c:pt>
                <c:pt idx="1341">
                  <c:v>135</c:v>
                </c:pt>
                <c:pt idx="1342">
                  <c:v>210</c:v>
                </c:pt>
                <c:pt idx="1343">
                  <c:v>198</c:v>
                </c:pt>
                <c:pt idx="1344">
                  <c:v>193</c:v>
                </c:pt>
                <c:pt idx="1345">
                  <c:v>320</c:v>
                </c:pt>
                <c:pt idx="1346">
                  <c:v>150</c:v>
                </c:pt>
                <c:pt idx="1347">
                  <c:v>204</c:v>
                </c:pt>
                <c:pt idx="1348">
                  <c:v>298</c:v>
                </c:pt>
                <c:pt idx="1349">
                  <c:v>96</c:v>
                </c:pt>
                <c:pt idx="1350">
                  <c:v>160</c:v>
                </c:pt>
                <c:pt idx="1351">
                  <c:v>209</c:v>
                </c:pt>
                <c:pt idx="1352">
                  <c:v>270</c:v>
                </c:pt>
                <c:pt idx="1353">
                  <c:v>236</c:v>
                </c:pt>
                <c:pt idx="1354">
                  <c:v>65</c:v>
                </c:pt>
                <c:pt idx="1355">
                  <c:v>205</c:v>
                </c:pt>
                <c:pt idx="1356">
                  <c:v>160</c:v>
                </c:pt>
                <c:pt idx="1357">
                  <c:v>100</c:v>
                </c:pt>
                <c:pt idx="1358">
                  <c:v>165</c:v>
                </c:pt>
                <c:pt idx="1359">
                  <c:v>220</c:v>
                </c:pt>
                <c:pt idx="1360">
                  <c:v>150</c:v>
                </c:pt>
                <c:pt idx="1361">
                  <c:v>330</c:v>
                </c:pt>
                <c:pt idx="1362">
                  <c:v>300</c:v>
                </c:pt>
                <c:pt idx="1363">
                  <c:v>225</c:v>
                </c:pt>
                <c:pt idx="1364">
                  <c:v>300</c:v>
                </c:pt>
                <c:pt idx="1365">
                  <c:v>135</c:v>
                </c:pt>
                <c:pt idx="1366">
                  <c:v>210</c:v>
                </c:pt>
                <c:pt idx="1367">
                  <c:v>96</c:v>
                </c:pt>
                <c:pt idx="1368">
                  <c:v>135</c:v>
                </c:pt>
                <c:pt idx="1369">
                  <c:v>130</c:v>
                </c:pt>
                <c:pt idx="1370">
                  <c:v>200</c:v>
                </c:pt>
                <c:pt idx="1371">
                  <c:v>90</c:v>
                </c:pt>
                <c:pt idx="1372">
                  <c:v>177</c:v>
                </c:pt>
                <c:pt idx="1373">
                  <c:v>193</c:v>
                </c:pt>
                <c:pt idx="1374">
                  <c:v>120</c:v>
                </c:pt>
                <c:pt idx="1375">
                  <c:v>179</c:v>
                </c:pt>
                <c:pt idx="1376">
                  <c:v>178</c:v>
                </c:pt>
                <c:pt idx="1377">
                  <c:v>131</c:v>
                </c:pt>
                <c:pt idx="1378">
                  <c:v>175</c:v>
                </c:pt>
                <c:pt idx="1379">
                  <c:v>175</c:v>
                </c:pt>
                <c:pt idx="1380">
                  <c:v>20</c:v>
                </c:pt>
                <c:pt idx="1381">
                  <c:v>200</c:v>
                </c:pt>
                <c:pt idx="1382">
                  <c:v>70</c:v>
                </c:pt>
                <c:pt idx="1383">
                  <c:v>230</c:v>
                </c:pt>
                <c:pt idx="1384">
                  <c:v>160</c:v>
                </c:pt>
                <c:pt idx="1385">
                  <c:v>167</c:v>
                </c:pt>
                <c:pt idx="1386">
                  <c:v>82</c:v>
                </c:pt>
                <c:pt idx="1387">
                  <c:v>210</c:v>
                </c:pt>
                <c:pt idx="1388">
                  <c:v>175</c:v>
                </c:pt>
                <c:pt idx="1389">
                  <c:v>120</c:v>
                </c:pt>
                <c:pt idx="1390">
                  <c:v>178</c:v>
                </c:pt>
                <c:pt idx="1391">
                  <c:v>85</c:v>
                </c:pt>
                <c:pt idx="1392">
                  <c:v>99</c:v>
                </c:pt>
                <c:pt idx="1393">
                  <c:v>166</c:v>
                </c:pt>
                <c:pt idx="1394">
                  <c:v>91.7</c:v>
                </c:pt>
                <c:pt idx="1395">
                  <c:v>155</c:v>
                </c:pt>
                <c:pt idx="1396">
                  <c:v>116</c:v>
                </c:pt>
                <c:pt idx="1397">
                  <c:v>148</c:v>
                </c:pt>
                <c:pt idx="1398">
                  <c:v>175</c:v>
                </c:pt>
                <c:pt idx="1399">
                  <c:v>125</c:v>
                </c:pt>
                <c:pt idx="1400">
                  <c:v>146</c:v>
                </c:pt>
                <c:pt idx="1401">
                  <c:v>192</c:v>
                </c:pt>
                <c:pt idx="1402">
                  <c:v>136</c:v>
                </c:pt>
                <c:pt idx="1403">
                  <c:v>125</c:v>
                </c:pt>
                <c:pt idx="1404">
                  <c:v>135</c:v>
                </c:pt>
                <c:pt idx="1405">
                  <c:v>280</c:v>
                </c:pt>
                <c:pt idx="1406">
                  <c:v>156</c:v>
                </c:pt>
                <c:pt idx="1407">
                  <c:v>177</c:v>
                </c:pt>
                <c:pt idx="1408">
                  <c:v>135</c:v>
                </c:pt>
                <c:pt idx="1409">
                  <c:v>175</c:v>
                </c:pt>
                <c:pt idx="1410">
                  <c:v>270</c:v>
                </c:pt>
                <c:pt idx="1411">
                  <c:v>96</c:v>
                </c:pt>
                <c:pt idx="1412">
                  <c:v>65</c:v>
                </c:pt>
                <c:pt idx="1413">
                  <c:v>190</c:v>
                </c:pt>
                <c:pt idx="1414">
                  <c:v>100</c:v>
                </c:pt>
                <c:pt idx="1415">
                  <c:v>96</c:v>
                </c:pt>
                <c:pt idx="1416">
                  <c:v>106</c:v>
                </c:pt>
                <c:pt idx="1417">
                  <c:v>170</c:v>
                </c:pt>
                <c:pt idx="1418">
                  <c:v>220</c:v>
                </c:pt>
                <c:pt idx="1419">
                  <c:v>165</c:v>
                </c:pt>
                <c:pt idx="1420">
                  <c:v>180</c:v>
                </c:pt>
                <c:pt idx="1421">
                  <c:v>200</c:v>
                </c:pt>
                <c:pt idx="1422">
                  <c:v>190</c:v>
                </c:pt>
                <c:pt idx="1423">
                  <c:v>105</c:v>
                </c:pt>
                <c:pt idx="1424">
                  <c:v>210</c:v>
                </c:pt>
                <c:pt idx="1425">
                  <c:v>170</c:v>
                </c:pt>
                <c:pt idx="1426">
                  <c:v>300</c:v>
                </c:pt>
                <c:pt idx="1427">
                  <c:v>270</c:v>
                </c:pt>
                <c:pt idx="1428">
                  <c:v>180</c:v>
                </c:pt>
                <c:pt idx="1429">
                  <c:v>175</c:v>
                </c:pt>
                <c:pt idx="1430">
                  <c:v>100</c:v>
                </c:pt>
                <c:pt idx="1431">
                  <c:v>150</c:v>
                </c:pt>
                <c:pt idx="1432">
                  <c:v>150</c:v>
                </c:pt>
                <c:pt idx="1433">
                  <c:v>220</c:v>
                </c:pt>
                <c:pt idx="1434">
                  <c:v>145</c:v>
                </c:pt>
                <c:pt idx="1435">
                  <c:v>65</c:v>
                </c:pt>
                <c:pt idx="1436">
                  <c:v>115</c:v>
                </c:pt>
                <c:pt idx="1437">
                  <c:v>160</c:v>
                </c:pt>
                <c:pt idx="1438">
                  <c:v>180</c:v>
                </c:pt>
                <c:pt idx="1439">
                  <c:v>135</c:v>
                </c:pt>
                <c:pt idx="1440">
                  <c:v>230</c:v>
                </c:pt>
                <c:pt idx="1441">
                  <c:v>150</c:v>
                </c:pt>
                <c:pt idx="1442">
                  <c:v>129</c:v>
                </c:pt>
                <c:pt idx="1443">
                  <c:v>402</c:v>
                </c:pt>
                <c:pt idx="1444">
                  <c:v>205</c:v>
                </c:pt>
                <c:pt idx="1445">
                  <c:v>150</c:v>
                </c:pt>
                <c:pt idx="1446">
                  <c:v>155</c:v>
                </c:pt>
                <c:pt idx="1447">
                  <c:v>164</c:v>
                </c:pt>
                <c:pt idx="1448">
                  <c:v>176</c:v>
                </c:pt>
                <c:pt idx="1449">
                  <c:v>131</c:v>
                </c:pt>
                <c:pt idx="1450">
                  <c:v>550</c:v>
                </c:pt>
                <c:pt idx="1451">
                  <c:v>99</c:v>
                </c:pt>
                <c:pt idx="1452">
                  <c:v>550</c:v>
                </c:pt>
                <c:pt idx="1453">
                  <c:v>210</c:v>
                </c:pt>
                <c:pt idx="1454">
                  <c:v>110</c:v>
                </c:pt>
                <c:pt idx="1455">
                  <c:v>185</c:v>
                </c:pt>
                <c:pt idx="1456">
                  <c:v>210</c:v>
                </c:pt>
                <c:pt idx="1457">
                  <c:v>145</c:v>
                </c:pt>
                <c:pt idx="1458">
                  <c:v>216</c:v>
                </c:pt>
                <c:pt idx="1459">
                  <c:v>184</c:v>
                </c:pt>
                <c:pt idx="1460">
                  <c:v>168</c:v>
                </c:pt>
                <c:pt idx="1461">
                  <c:v>173</c:v>
                </c:pt>
                <c:pt idx="1462">
                  <c:v>82</c:v>
                </c:pt>
                <c:pt idx="1463">
                  <c:v>135</c:v>
                </c:pt>
                <c:pt idx="1464">
                  <c:v>93</c:v>
                </c:pt>
                <c:pt idx="1465">
                  <c:v>65</c:v>
                </c:pt>
                <c:pt idx="1466">
                  <c:v>162</c:v>
                </c:pt>
                <c:pt idx="1467">
                  <c:v>93</c:v>
                </c:pt>
                <c:pt idx="1468">
                  <c:v>90</c:v>
                </c:pt>
                <c:pt idx="1469">
                  <c:v>91</c:v>
                </c:pt>
                <c:pt idx="1470">
                  <c:v>170</c:v>
                </c:pt>
                <c:pt idx="1471">
                  <c:v>220</c:v>
                </c:pt>
                <c:pt idx="1472">
                  <c:v>139</c:v>
                </c:pt>
                <c:pt idx="1473">
                  <c:v>116</c:v>
                </c:pt>
                <c:pt idx="1474">
                  <c:v>211</c:v>
                </c:pt>
                <c:pt idx="1475">
                  <c:v>190</c:v>
                </c:pt>
                <c:pt idx="1476">
                  <c:v>200</c:v>
                </c:pt>
                <c:pt idx="1477">
                  <c:v>185</c:v>
                </c:pt>
                <c:pt idx="1478">
                  <c:v>75</c:v>
                </c:pt>
                <c:pt idx="1479">
                  <c:v>135</c:v>
                </c:pt>
                <c:pt idx="1480">
                  <c:v>169</c:v>
                </c:pt>
                <c:pt idx="1481">
                  <c:v>230</c:v>
                </c:pt>
                <c:pt idx="1482">
                  <c:v>212</c:v>
                </c:pt>
                <c:pt idx="1483">
                  <c:v>211</c:v>
                </c:pt>
                <c:pt idx="1484">
                  <c:v>80</c:v>
                </c:pt>
                <c:pt idx="1485">
                  <c:v>220</c:v>
                </c:pt>
                <c:pt idx="1486">
                  <c:v>203</c:v>
                </c:pt>
                <c:pt idx="1487">
                  <c:v>200</c:v>
                </c:pt>
                <c:pt idx="1488">
                  <c:v>198</c:v>
                </c:pt>
                <c:pt idx="1489">
                  <c:v>120</c:v>
                </c:pt>
                <c:pt idx="1490">
                  <c:v>116</c:v>
                </c:pt>
                <c:pt idx="1491">
                  <c:v>85</c:v>
                </c:pt>
                <c:pt idx="1492">
                  <c:v>157</c:v>
                </c:pt>
                <c:pt idx="1493">
                  <c:v>157</c:v>
                </c:pt>
                <c:pt idx="1494">
                  <c:v>145</c:v>
                </c:pt>
                <c:pt idx="1495">
                  <c:v>166</c:v>
                </c:pt>
                <c:pt idx="1496">
                  <c:v>120</c:v>
                </c:pt>
                <c:pt idx="1497">
                  <c:v>165</c:v>
                </c:pt>
                <c:pt idx="1498">
                  <c:v>210</c:v>
                </c:pt>
                <c:pt idx="1499">
                  <c:v>185</c:v>
                </c:pt>
                <c:pt idx="1500">
                  <c:v>150</c:v>
                </c:pt>
                <c:pt idx="1501">
                  <c:v>160</c:v>
                </c:pt>
                <c:pt idx="1502">
                  <c:v>60</c:v>
                </c:pt>
                <c:pt idx="1503">
                  <c:v>96</c:v>
                </c:pt>
                <c:pt idx="1504">
                  <c:v>165</c:v>
                </c:pt>
                <c:pt idx="1505">
                  <c:v>105</c:v>
                </c:pt>
                <c:pt idx="1506">
                  <c:v>165</c:v>
                </c:pt>
                <c:pt idx="1507">
                  <c:v>204</c:v>
                </c:pt>
                <c:pt idx="1508">
                  <c:v>160</c:v>
                </c:pt>
                <c:pt idx="1509">
                  <c:v>170</c:v>
                </c:pt>
                <c:pt idx="1510">
                  <c:v>210</c:v>
                </c:pt>
                <c:pt idx="1511">
                  <c:v>120</c:v>
                </c:pt>
                <c:pt idx="1512">
                  <c:v>220</c:v>
                </c:pt>
                <c:pt idx="1513">
                  <c:v>245</c:v>
                </c:pt>
                <c:pt idx="1514">
                  <c:v>235</c:v>
                </c:pt>
                <c:pt idx="1515">
                  <c:v>150</c:v>
                </c:pt>
                <c:pt idx="1516">
                  <c:v>125</c:v>
                </c:pt>
                <c:pt idx="1517">
                  <c:v>105</c:v>
                </c:pt>
                <c:pt idx="1518">
                  <c:v>236</c:v>
                </c:pt>
                <c:pt idx="1519">
                  <c:v>75</c:v>
                </c:pt>
                <c:pt idx="1520">
                  <c:v>160</c:v>
                </c:pt>
                <c:pt idx="1521">
                  <c:v>60</c:v>
                </c:pt>
                <c:pt idx="1522">
                  <c:v>245</c:v>
                </c:pt>
                <c:pt idx="1523">
                  <c:v>140</c:v>
                </c:pt>
                <c:pt idx="1524">
                  <c:v>159</c:v>
                </c:pt>
                <c:pt idx="1525">
                  <c:v>135</c:v>
                </c:pt>
                <c:pt idx="1526">
                  <c:v>213</c:v>
                </c:pt>
                <c:pt idx="1527">
                  <c:v>120</c:v>
                </c:pt>
                <c:pt idx="1528">
                  <c:v>180</c:v>
                </c:pt>
                <c:pt idx="1529">
                  <c:v>272</c:v>
                </c:pt>
                <c:pt idx="1530">
                  <c:v>125</c:v>
                </c:pt>
                <c:pt idx="1531">
                  <c:v>140</c:v>
                </c:pt>
                <c:pt idx="1532">
                  <c:v>190</c:v>
                </c:pt>
                <c:pt idx="1533">
                  <c:v>143</c:v>
                </c:pt>
                <c:pt idx="1534">
                  <c:v>193</c:v>
                </c:pt>
                <c:pt idx="1535">
                  <c:v>145</c:v>
                </c:pt>
                <c:pt idx="1536">
                  <c:v>115</c:v>
                </c:pt>
                <c:pt idx="1537">
                  <c:v>160</c:v>
                </c:pt>
                <c:pt idx="1538">
                  <c:v>79</c:v>
                </c:pt>
                <c:pt idx="1539">
                  <c:v>140</c:v>
                </c:pt>
                <c:pt idx="1540">
                  <c:v>220</c:v>
                </c:pt>
                <c:pt idx="1541">
                  <c:v>75</c:v>
                </c:pt>
                <c:pt idx="1542">
                  <c:v>120</c:v>
                </c:pt>
                <c:pt idx="1543">
                  <c:v>106</c:v>
                </c:pt>
                <c:pt idx="1544">
                  <c:v>131</c:v>
                </c:pt>
                <c:pt idx="1545">
                  <c:v>90</c:v>
                </c:pt>
                <c:pt idx="1546">
                  <c:v>71</c:v>
                </c:pt>
                <c:pt idx="1547">
                  <c:v>95</c:v>
                </c:pt>
                <c:pt idx="1548">
                  <c:v>90</c:v>
                </c:pt>
                <c:pt idx="1549">
                  <c:v>125</c:v>
                </c:pt>
                <c:pt idx="1550">
                  <c:v>75</c:v>
                </c:pt>
                <c:pt idx="1551">
                  <c:v>168</c:v>
                </c:pt>
                <c:pt idx="1552">
                  <c:v>140</c:v>
                </c:pt>
                <c:pt idx="1553">
                  <c:v>200</c:v>
                </c:pt>
                <c:pt idx="1554">
                  <c:v>143</c:v>
                </c:pt>
                <c:pt idx="1555">
                  <c:v>125</c:v>
                </c:pt>
                <c:pt idx="1556">
                  <c:v>120</c:v>
                </c:pt>
                <c:pt idx="1557">
                  <c:v>70</c:v>
                </c:pt>
                <c:pt idx="1558">
                  <c:v>180</c:v>
                </c:pt>
                <c:pt idx="1559">
                  <c:v>155</c:v>
                </c:pt>
                <c:pt idx="1560">
                  <c:v>170</c:v>
                </c:pt>
                <c:pt idx="1561">
                  <c:v>185</c:v>
                </c:pt>
                <c:pt idx="1562">
                  <c:v>130</c:v>
                </c:pt>
                <c:pt idx="1563">
                  <c:v>108</c:v>
                </c:pt>
                <c:pt idx="1564">
                  <c:v>180</c:v>
                </c:pt>
                <c:pt idx="1565">
                  <c:v>350</c:v>
                </c:pt>
                <c:pt idx="1566">
                  <c:v>380</c:v>
                </c:pt>
                <c:pt idx="1567">
                  <c:v>261</c:v>
                </c:pt>
                <c:pt idx="1568">
                  <c:v>90</c:v>
                </c:pt>
                <c:pt idx="1569">
                  <c:v>200</c:v>
                </c:pt>
                <c:pt idx="1570">
                  <c:v>300</c:v>
                </c:pt>
                <c:pt idx="1571">
                  <c:v>136</c:v>
                </c:pt>
                <c:pt idx="1572">
                  <c:v>160</c:v>
                </c:pt>
                <c:pt idx="1573">
                  <c:v>190</c:v>
                </c:pt>
                <c:pt idx="1574">
                  <c:v>90</c:v>
                </c:pt>
                <c:pt idx="1575">
                  <c:v>135</c:v>
                </c:pt>
                <c:pt idx="1576">
                  <c:v>170</c:v>
                </c:pt>
                <c:pt idx="1577">
                  <c:v>150</c:v>
                </c:pt>
                <c:pt idx="1578">
                  <c:v>140</c:v>
                </c:pt>
                <c:pt idx="1579">
                  <c:v>103</c:v>
                </c:pt>
                <c:pt idx="1580">
                  <c:v>400</c:v>
                </c:pt>
                <c:pt idx="1581">
                  <c:v>95</c:v>
                </c:pt>
                <c:pt idx="1582">
                  <c:v>260</c:v>
                </c:pt>
                <c:pt idx="1583">
                  <c:v>160</c:v>
                </c:pt>
                <c:pt idx="1584">
                  <c:v>178</c:v>
                </c:pt>
                <c:pt idx="1585">
                  <c:v>115</c:v>
                </c:pt>
                <c:pt idx="1586">
                  <c:v>200</c:v>
                </c:pt>
                <c:pt idx="1587">
                  <c:v>96</c:v>
                </c:pt>
                <c:pt idx="1588">
                  <c:v>85</c:v>
                </c:pt>
                <c:pt idx="1589">
                  <c:v>103</c:v>
                </c:pt>
                <c:pt idx="1590">
                  <c:v>70</c:v>
                </c:pt>
                <c:pt idx="1591">
                  <c:v>310</c:v>
                </c:pt>
                <c:pt idx="1592">
                  <c:v>360</c:v>
                </c:pt>
                <c:pt idx="1593">
                  <c:v>103</c:v>
                </c:pt>
                <c:pt idx="1594">
                  <c:v>150</c:v>
                </c:pt>
                <c:pt idx="1595">
                  <c:v>110</c:v>
                </c:pt>
                <c:pt idx="1596">
                  <c:v>115</c:v>
                </c:pt>
                <c:pt idx="1597">
                  <c:v>90</c:v>
                </c:pt>
                <c:pt idx="1598">
                  <c:v>275</c:v>
                </c:pt>
                <c:pt idx="1599">
                  <c:v>170</c:v>
                </c:pt>
                <c:pt idx="1600">
                  <c:v>144</c:v>
                </c:pt>
                <c:pt idx="1601">
                  <c:v>90</c:v>
                </c:pt>
                <c:pt idx="1602">
                  <c:v>234</c:v>
                </c:pt>
                <c:pt idx="1603">
                  <c:v>234</c:v>
                </c:pt>
                <c:pt idx="1604">
                  <c:v>166</c:v>
                </c:pt>
                <c:pt idx="1605">
                  <c:v>90</c:v>
                </c:pt>
                <c:pt idx="1606">
                  <c:v>310</c:v>
                </c:pt>
                <c:pt idx="1607">
                  <c:v>86</c:v>
                </c:pt>
                <c:pt idx="1608">
                  <c:v>175</c:v>
                </c:pt>
                <c:pt idx="1609">
                  <c:v>116</c:v>
                </c:pt>
                <c:pt idx="1610">
                  <c:v>169</c:v>
                </c:pt>
                <c:pt idx="1611">
                  <c:v>173</c:v>
                </c:pt>
                <c:pt idx="1612">
                  <c:v>152</c:v>
                </c:pt>
                <c:pt idx="1613">
                  <c:v>200</c:v>
                </c:pt>
                <c:pt idx="1614">
                  <c:v>145</c:v>
                </c:pt>
                <c:pt idx="1615">
                  <c:v>309</c:v>
                </c:pt>
                <c:pt idx="1616">
                  <c:v>161</c:v>
                </c:pt>
                <c:pt idx="1617">
                  <c:v>160</c:v>
                </c:pt>
                <c:pt idx="1618">
                  <c:v>102</c:v>
                </c:pt>
                <c:pt idx="1619">
                  <c:v>120</c:v>
                </c:pt>
                <c:pt idx="1620">
                  <c:v>176</c:v>
                </c:pt>
                <c:pt idx="1621">
                  <c:v>165</c:v>
                </c:pt>
                <c:pt idx="1622">
                  <c:v>185</c:v>
                </c:pt>
                <c:pt idx="1623">
                  <c:v>145</c:v>
                </c:pt>
                <c:pt idx="1624">
                  <c:v>181</c:v>
                </c:pt>
                <c:pt idx="1625">
                  <c:v>210</c:v>
                </c:pt>
                <c:pt idx="1626">
                  <c:v>135</c:v>
                </c:pt>
                <c:pt idx="1627">
                  <c:v>145</c:v>
                </c:pt>
                <c:pt idx="1628">
                  <c:v>200</c:v>
                </c:pt>
                <c:pt idx="1629">
                  <c:v>135</c:v>
                </c:pt>
                <c:pt idx="1630">
                  <c:v>110</c:v>
                </c:pt>
                <c:pt idx="1631">
                  <c:v>65</c:v>
                </c:pt>
                <c:pt idx="1632">
                  <c:v>250</c:v>
                </c:pt>
                <c:pt idx="1633">
                  <c:v>135</c:v>
                </c:pt>
                <c:pt idx="1634">
                  <c:v>150</c:v>
                </c:pt>
                <c:pt idx="1635">
                  <c:v>195</c:v>
                </c:pt>
                <c:pt idx="1636">
                  <c:v>240</c:v>
                </c:pt>
                <c:pt idx="1637">
                  <c:v>130</c:v>
                </c:pt>
                <c:pt idx="1638">
                  <c:v>175</c:v>
                </c:pt>
                <c:pt idx="1639">
                  <c:v>300</c:v>
                </c:pt>
                <c:pt idx="1640">
                  <c:v>78</c:v>
                </c:pt>
                <c:pt idx="1641">
                  <c:v>187</c:v>
                </c:pt>
                <c:pt idx="1642">
                  <c:v>82</c:v>
                </c:pt>
                <c:pt idx="1643">
                  <c:v>120</c:v>
                </c:pt>
                <c:pt idx="1644">
                  <c:v>129</c:v>
                </c:pt>
                <c:pt idx="1645">
                  <c:v>175</c:v>
                </c:pt>
                <c:pt idx="1646">
                  <c:v>120</c:v>
                </c:pt>
                <c:pt idx="1647">
                  <c:v>135</c:v>
                </c:pt>
                <c:pt idx="1648">
                  <c:v>160</c:v>
                </c:pt>
                <c:pt idx="1649">
                  <c:v>120</c:v>
                </c:pt>
                <c:pt idx="1650">
                  <c:v>181</c:v>
                </c:pt>
                <c:pt idx="1651">
                  <c:v>185</c:v>
                </c:pt>
                <c:pt idx="1652">
                  <c:v>120</c:v>
                </c:pt>
                <c:pt idx="1653">
                  <c:v>130</c:v>
                </c:pt>
                <c:pt idx="1654">
                  <c:v>125</c:v>
                </c:pt>
                <c:pt idx="1655">
                  <c:v>82</c:v>
                </c:pt>
                <c:pt idx="1656">
                  <c:v>165</c:v>
                </c:pt>
                <c:pt idx="1657">
                  <c:v>192</c:v>
                </c:pt>
                <c:pt idx="1658">
                  <c:v>135</c:v>
                </c:pt>
                <c:pt idx="1659">
                  <c:v>164</c:v>
                </c:pt>
                <c:pt idx="1660">
                  <c:v>169</c:v>
                </c:pt>
                <c:pt idx="1661">
                  <c:v>71</c:v>
                </c:pt>
                <c:pt idx="1662">
                  <c:v>200</c:v>
                </c:pt>
                <c:pt idx="1663">
                  <c:v>96</c:v>
                </c:pt>
                <c:pt idx="1664">
                  <c:v>260</c:v>
                </c:pt>
                <c:pt idx="1665">
                  <c:v>117</c:v>
                </c:pt>
                <c:pt idx="1666">
                  <c:v>128</c:v>
                </c:pt>
                <c:pt idx="1667">
                  <c:v>136</c:v>
                </c:pt>
                <c:pt idx="1668">
                  <c:v>145</c:v>
                </c:pt>
                <c:pt idx="1669">
                  <c:v>257</c:v>
                </c:pt>
                <c:pt idx="1670">
                  <c:v>150</c:v>
                </c:pt>
                <c:pt idx="1671">
                  <c:v>100</c:v>
                </c:pt>
                <c:pt idx="1672">
                  <c:v>190</c:v>
                </c:pt>
                <c:pt idx="1673">
                  <c:v>125</c:v>
                </c:pt>
                <c:pt idx="1674">
                  <c:v>135</c:v>
                </c:pt>
                <c:pt idx="1675">
                  <c:v>145</c:v>
                </c:pt>
                <c:pt idx="1676">
                  <c:v>76</c:v>
                </c:pt>
                <c:pt idx="1677">
                  <c:v>70</c:v>
                </c:pt>
                <c:pt idx="1678">
                  <c:v>107</c:v>
                </c:pt>
                <c:pt idx="1679">
                  <c:v>215</c:v>
                </c:pt>
                <c:pt idx="1680">
                  <c:v>155</c:v>
                </c:pt>
                <c:pt idx="1681">
                  <c:v>140</c:v>
                </c:pt>
                <c:pt idx="1682">
                  <c:v>143</c:v>
                </c:pt>
                <c:pt idx="1683">
                  <c:v>165</c:v>
                </c:pt>
                <c:pt idx="1684">
                  <c:v>56</c:v>
                </c:pt>
                <c:pt idx="1685">
                  <c:v>145</c:v>
                </c:pt>
                <c:pt idx="1686">
                  <c:v>170</c:v>
                </c:pt>
                <c:pt idx="1687">
                  <c:v>175</c:v>
                </c:pt>
                <c:pt idx="1688">
                  <c:v>195</c:v>
                </c:pt>
                <c:pt idx="1689">
                  <c:v>105</c:v>
                </c:pt>
                <c:pt idx="1690">
                  <c:v>135</c:v>
                </c:pt>
                <c:pt idx="1691">
                  <c:v>154</c:v>
                </c:pt>
                <c:pt idx="1692">
                  <c:v>94</c:v>
                </c:pt>
                <c:pt idx="1693">
                  <c:v>63</c:v>
                </c:pt>
                <c:pt idx="1694">
                  <c:v>140</c:v>
                </c:pt>
                <c:pt idx="1695">
                  <c:v>350</c:v>
                </c:pt>
                <c:pt idx="1696">
                  <c:v>116</c:v>
                </c:pt>
                <c:pt idx="1697">
                  <c:v>149</c:v>
                </c:pt>
                <c:pt idx="1698">
                  <c:v>190</c:v>
                </c:pt>
                <c:pt idx="1699">
                  <c:v>145</c:v>
                </c:pt>
                <c:pt idx="1700">
                  <c:v>180</c:v>
                </c:pt>
                <c:pt idx="1701">
                  <c:v>207</c:v>
                </c:pt>
                <c:pt idx="1702">
                  <c:v>170</c:v>
                </c:pt>
                <c:pt idx="1703">
                  <c:v>78</c:v>
                </c:pt>
                <c:pt idx="1704">
                  <c:v>116</c:v>
                </c:pt>
                <c:pt idx="1705">
                  <c:v>65</c:v>
                </c:pt>
                <c:pt idx="1706">
                  <c:v>135</c:v>
                </c:pt>
                <c:pt idx="1707">
                  <c:v>153</c:v>
                </c:pt>
                <c:pt idx="1708">
                  <c:v>160</c:v>
                </c:pt>
                <c:pt idx="1709">
                  <c:v>39</c:v>
                </c:pt>
                <c:pt idx="1710">
                  <c:v>164</c:v>
                </c:pt>
                <c:pt idx="1711">
                  <c:v>168</c:v>
                </c:pt>
                <c:pt idx="1712">
                  <c:v>202</c:v>
                </c:pt>
                <c:pt idx="1713">
                  <c:v>130</c:v>
                </c:pt>
                <c:pt idx="1714">
                  <c:v>114</c:v>
                </c:pt>
                <c:pt idx="1715">
                  <c:v>430</c:v>
                </c:pt>
                <c:pt idx="1716">
                  <c:v>140</c:v>
                </c:pt>
                <c:pt idx="1717">
                  <c:v>137</c:v>
                </c:pt>
                <c:pt idx="1718">
                  <c:v>160</c:v>
                </c:pt>
                <c:pt idx="1719">
                  <c:v>120</c:v>
                </c:pt>
                <c:pt idx="1720">
                  <c:v>140</c:v>
                </c:pt>
                <c:pt idx="1721">
                  <c:v>165</c:v>
                </c:pt>
                <c:pt idx="1722">
                  <c:v>70</c:v>
                </c:pt>
                <c:pt idx="1723">
                  <c:v>140</c:v>
                </c:pt>
                <c:pt idx="1724">
                  <c:v>157</c:v>
                </c:pt>
                <c:pt idx="1725">
                  <c:v>92</c:v>
                </c:pt>
                <c:pt idx="1726">
                  <c:v>144</c:v>
                </c:pt>
                <c:pt idx="1727">
                  <c:v>140</c:v>
                </c:pt>
                <c:pt idx="1728">
                  <c:v>56</c:v>
                </c:pt>
                <c:pt idx="1729">
                  <c:v>85</c:v>
                </c:pt>
                <c:pt idx="1730">
                  <c:v>136</c:v>
                </c:pt>
                <c:pt idx="1731">
                  <c:v>140</c:v>
                </c:pt>
                <c:pt idx="1732">
                  <c:v>190</c:v>
                </c:pt>
                <c:pt idx="1733">
                  <c:v>85</c:v>
                </c:pt>
                <c:pt idx="1734">
                  <c:v>210</c:v>
                </c:pt>
                <c:pt idx="1735">
                  <c:v>172</c:v>
                </c:pt>
                <c:pt idx="1736">
                  <c:v>145</c:v>
                </c:pt>
                <c:pt idx="1737">
                  <c:v>340</c:v>
                </c:pt>
                <c:pt idx="1738">
                  <c:v>172</c:v>
                </c:pt>
                <c:pt idx="1739">
                  <c:v>120</c:v>
                </c:pt>
                <c:pt idx="1740">
                  <c:v>140</c:v>
                </c:pt>
                <c:pt idx="1741">
                  <c:v>140</c:v>
                </c:pt>
                <c:pt idx="1742">
                  <c:v>200</c:v>
                </c:pt>
                <c:pt idx="1743">
                  <c:v>172</c:v>
                </c:pt>
                <c:pt idx="1744">
                  <c:v>220</c:v>
                </c:pt>
                <c:pt idx="1745">
                  <c:v>340</c:v>
                </c:pt>
                <c:pt idx="1746">
                  <c:v>225</c:v>
                </c:pt>
                <c:pt idx="1747">
                  <c:v>147</c:v>
                </c:pt>
                <c:pt idx="1748">
                  <c:v>234</c:v>
                </c:pt>
                <c:pt idx="1749">
                  <c:v>210</c:v>
                </c:pt>
                <c:pt idx="1750">
                  <c:v>116</c:v>
                </c:pt>
                <c:pt idx="1751">
                  <c:v>200</c:v>
                </c:pt>
                <c:pt idx="1752">
                  <c:v>153</c:v>
                </c:pt>
                <c:pt idx="1753">
                  <c:v>90</c:v>
                </c:pt>
                <c:pt idx="1754">
                  <c:v>145</c:v>
                </c:pt>
                <c:pt idx="1755">
                  <c:v>192</c:v>
                </c:pt>
                <c:pt idx="1756">
                  <c:v>204</c:v>
                </c:pt>
                <c:pt idx="1757">
                  <c:v>211</c:v>
                </c:pt>
                <c:pt idx="1758">
                  <c:v>260</c:v>
                </c:pt>
                <c:pt idx="1759">
                  <c:v>200</c:v>
                </c:pt>
                <c:pt idx="1760">
                  <c:v>188</c:v>
                </c:pt>
                <c:pt idx="1761">
                  <c:v>210</c:v>
                </c:pt>
                <c:pt idx="1762">
                  <c:v>70</c:v>
                </c:pt>
                <c:pt idx="1763">
                  <c:v>160</c:v>
                </c:pt>
                <c:pt idx="1764">
                  <c:v>140</c:v>
                </c:pt>
                <c:pt idx="1765">
                  <c:v>107</c:v>
                </c:pt>
                <c:pt idx="1766">
                  <c:v>130</c:v>
                </c:pt>
                <c:pt idx="1767">
                  <c:v>119</c:v>
                </c:pt>
                <c:pt idx="1768">
                  <c:v>135</c:v>
                </c:pt>
                <c:pt idx="1769">
                  <c:v>189</c:v>
                </c:pt>
                <c:pt idx="1770">
                  <c:v>167</c:v>
                </c:pt>
                <c:pt idx="1771">
                  <c:v>244</c:v>
                </c:pt>
                <c:pt idx="1772">
                  <c:v>161</c:v>
                </c:pt>
                <c:pt idx="1773">
                  <c:v>168</c:v>
                </c:pt>
                <c:pt idx="1774">
                  <c:v>240</c:v>
                </c:pt>
                <c:pt idx="1775">
                  <c:v>310</c:v>
                </c:pt>
                <c:pt idx="1776">
                  <c:v>144</c:v>
                </c:pt>
                <c:pt idx="1777">
                  <c:v>70</c:v>
                </c:pt>
                <c:pt idx="1778">
                  <c:v>106</c:v>
                </c:pt>
                <c:pt idx="1779">
                  <c:v>132</c:v>
                </c:pt>
                <c:pt idx="1780">
                  <c:v>230</c:v>
                </c:pt>
                <c:pt idx="1781">
                  <c:v>220</c:v>
                </c:pt>
                <c:pt idx="1782">
                  <c:v>170</c:v>
                </c:pt>
                <c:pt idx="1783">
                  <c:v>88</c:v>
                </c:pt>
                <c:pt idx="1784">
                  <c:v>186</c:v>
                </c:pt>
                <c:pt idx="1785">
                  <c:v>100</c:v>
                </c:pt>
                <c:pt idx="1786">
                  <c:v>140</c:v>
                </c:pt>
                <c:pt idx="1787">
                  <c:v>180</c:v>
                </c:pt>
                <c:pt idx="1788">
                  <c:v>148</c:v>
                </c:pt>
                <c:pt idx="1789">
                  <c:v>158</c:v>
                </c:pt>
                <c:pt idx="1790">
                  <c:v>160</c:v>
                </c:pt>
                <c:pt idx="1791">
                  <c:v>130</c:v>
                </c:pt>
                <c:pt idx="1792">
                  <c:v>157</c:v>
                </c:pt>
                <c:pt idx="1793">
                  <c:v>105</c:v>
                </c:pt>
                <c:pt idx="1794">
                  <c:v>160</c:v>
                </c:pt>
                <c:pt idx="1795">
                  <c:v>205</c:v>
                </c:pt>
                <c:pt idx="1796">
                  <c:v>157</c:v>
                </c:pt>
                <c:pt idx="1797">
                  <c:v>220</c:v>
                </c:pt>
                <c:pt idx="1798">
                  <c:v>150</c:v>
                </c:pt>
                <c:pt idx="1799">
                  <c:v>120</c:v>
                </c:pt>
                <c:pt idx="1800">
                  <c:v>135</c:v>
                </c:pt>
                <c:pt idx="1801">
                  <c:v>185</c:v>
                </c:pt>
                <c:pt idx="1802">
                  <c:v>140</c:v>
                </c:pt>
                <c:pt idx="1803">
                  <c:v>116</c:v>
                </c:pt>
                <c:pt idx="1804">
                  <c:v>161</c:v>
                </c:pt>
                <c:pt idx="1805">
                  <c:v>160</c:v>
                </c:pt>
                <c:pt idx="1806">
                  <c:v>192</c:v>
                </c:pt>
                <c:pt idx="1807">
                  <c:v>267</c:v>
                </c:pt>
                <c:pt idx="1808">
                  <c:v>199</c:v>
                </c:pt>
                <c:pt idx="1809">
                  <c:v>162</c:v>
                </c:pt>
                <c:pt idx="1810">
                  <c:v>166</c:v>
                </c:pt>
                <c:pt idx="1811">
                  <c:v>165</c:v>
                </c:pt>
                <c:pt idx="1812">
                  <c:v>215</c:v>
                </c:pt>
                <c:pt idx="1813">
                  <c:v>235</c:v>
                </c:pt>
                <c:pt idx="1814">
                  <c:v>200</c:v>
                </c:pt>
                <c:pt idx="1815">
                  <c:v>162</c:v>
                </c:pt>
                <c:pt idx="1816">
                  <c:v>194</c:v>
                </c:pt>
                <c:pt idx="1817">
                  <c:v>163</c:v>
                </c:pt>
                <c:pt idx="1818">
                  <c:v>250</c:v>
                </c:pt>
                <c:pt idx="1819">
                  <c:v>300</c:v>
                </c:pt>
                <c:pt idx="1820">
                  <c:v>226</c:v>
                </c:pt>
                <c:pt idx="1821">
                  <c:v>200</c:v>
                </c:pt>
                <c:pt idx="1822">
                  <c:v>186</c:v>
                </c:pt>
                <c:pt idx="1823">
                  <c:v>143</c:v>
                </c:pt>
                <c:pt idx="1824">
                  <c:v>170</c:v>
                </c:pt>
                <c:pt idx="1825">
                  <c:v>191</c:v>
                </c:pt>
                <c:pt idx="1826">
                  <c:v>120</c:v>
                </c:pt>
                <c:pt idx="1827">
                  <c:v>206</c:v>
                </c:pt>
                <c:pt idx="1828">
                  <c:v>280</c:v>
                </c:pt>
                <c:pt idx="1829">
                  <c:v>185</c:v>
                </c:pt>
                <c:pt idx="1830">
                  <c:v>155</c:v>
                </c:pt>
                <c:pt idx="1831">
                  <c:v>206</c:v>
                </c:pt>
                <c:pt idx="1832">
                  <c:v>147</c:v>
                </c:pt>
                <c:pt idx="1833">
                  <c:v>160</c:v>
                </c:pt>
                <c:pt idx="1834">
                  <c:v>100</c:v>
                </c:pt>
                <c:pt idx="1835">
                  <c:v>70</c:v>
                </c:pt>
                <c:pt idx="1836">
                  <c:v>107</c:v>
                </c:pt>
                <c:pt idx="1837">
                  <c:v>175</c:v>
                </c:pt>
                <c:pt idx="1838">
                  <c:v>167</c:v>
                </c:pt>
                <c:pt idx="1839">
                  <c:v>210</c:v>
                </c:pt>
                <c:pt idx="1840">
                  <c:v>240</c:v>
                </c:pt>
                <c:pt idx="1841">
                  <c:v>175</c:v>
                </c:pt>
                <c:pt idx="1842">
                  <c:v>244</c:v>
                </c:pt>
                <c:pt idx="1843">
                  <c:v>100</c:v>
                </c:pt>
                <c:pt idx="1844">
                  <c:v>124</c:v>
                </c:pt>
                <c:pt idx="1845">
                  <c:v>200</c:v>
                </c:pt>
                <c:pt idx="1846">
                  <c:v>110</c:v>
                </c:pt>
                <c:pt idx="1847">
                  <c:v>172</c:v>
                </c:pt>
                <c:pt idx="1848">
                  <c:v>160</c:v>
                </c:pt>
                <c:pt idx="1849">
                  <c:v>151</c:v>
                </c:pt>
                <c:pt idx="1850">
                  <c:v>166</c:v>
                </c:pt>
                <c:pt idx="1851">
                  <c:v>250</c:v>
                </c:pt>
                <c:pt idx="1852">
                  <c:v>145</c:v>
                </c:pt>
                <c:pt idx="1853">
                  <c:v>200</c:v>
                </c:pt>
                <c:pt idx="1854">
                  <c:v>183</c:v>
                </c:pt>
                <c:pt idx="1855">
                  <c:v>156</c:v>
                </c:pt>
                <c:pt idx="1856">
                  <c:v>199</c:v>
                </c:pt>
                <c:pt idx="1857">
                  <c:v>200</c:v>
                </c:pt>
                <c:pt idx="1858">
                  <c:v>180</c:v>
                </c:pt>
                <c:pt idx="1859">
                  <c:v>188</c:v>
                </c:pt>
                <c:pt idx="1860">
                  <c:v>190</c:v>
                </c:pt>
                <c:pt idx="1861">
                  <c:v>155</c:v>
                </c:pt>
                <c:pt idx="1862">
                  <c:v>270</c:v>
                </c:pt>
                <c:pt idx="1863">
                  <c:v>164</c:v>
                </c:pt>
                <c:pt idx="1864">
                  <c:v>191</c:v>
                </c:pt>
                <c:pt idx="1865">
                  <c:v>102</c:v>
                </c:pt>
                <c:pt idx="1866">
                  <c:v>73</c:v>
                </c:pt>
                <c:pt idx="1867">
                  <c:v>220</c:v>
                </c:pt>
                <c:pt idx="1868">
                  <c:v>82</c:v>
                </c:pt>
                <c:pt idx="1869">
                  <c:v>145</c:v>
                </c:pt>
                <c:pt idx="1870">
                  <c:v>210</c:v>
                </c:pt>
                <c:pt idx="1871">
                  <c:v>58</c:v>
                </c:pt>
                <c:pt idx="1872">
                  <c:v>50</c:v>
                </c:pt>
                <c:pt idx="1873">
                  <c:v>85</c:v>
                </c:pt>
                <c:pt idx="1874">
                  <c:v>90</c:v>
                </c:pt>
                <c:pt idx="1875">
                  <c:v>105</c:v>
                </c:pt>
                <c:pt idx="1876">
                  <c:v>188</c:v>
                </c:pt>
                <c:pt idx="1877">
                  <c:v>129</c:v>
                </c:pt>
                <c:pt idx="1878">
                  <c:v>500</c:v>
                </c:pt>
                <c:pt idx="1879">
                  <c:v>180</c:v>
                </c:pt>
                <c:pt idx="1880">
                  <c:v>220</c:v>
                </c:pt>
                <c:pt idx="1881">
                  <c:v>120</c:v>
                </c:pt>
                <c:pt idx="1882">
                  <c:v>115</c:v>
                </c:pt>
                <c:pt idx="1883">
                  <c:v>130</c:v>
                </c:pt>
                <c:pt idx="1884">
                  <c:v>260</c:v>
                </c:pt>
                <c:pt idx="1885">
                  <c:v>165</c:v>
                </c:pt>
                <c:pt idx="1886">
                  <c:v>165</c:v>
                </c:pt>
                <c:pt idx="1887">
                  <c:v>131</c:v>
                </c:pt>
                <c:pt idx="1888">
                  <c:v>78</c:v>
                </c:pt>
                <c:pt idx="1889">
                  <c:v>177</c:v>
                </c:pt>
                <c:pt idx="1890">
                  <c:v>165</c:v>
                </c:pt>
                <c:pt idx="1891">
                  <c:v>220</c:v>
                </c:pt>
                <c:pt idx="1892">
                  <c:v>140</c:v>
                </c:pt>
                <c:pt idx="1893">
                  <c:v>115</c:v>
                </c:pt>
                <c:pt idx="1894">
                  <c:v>190</c:v>
                </c:pt>
                <c:pt idx="1895">
                  <c:v>90</c:v>
                </c:pt>
                <c:pt idx="1896">
                  <c:v>187</c:v>
                </c:pt>
                <c:pt idx="1897">
                  <c:v>180</c:v>
                </c:pt>
                <c:pt idx="1898">
                  <c:v>57</c:v>
                </c:pt>
                <c:pt idx="1899">
                  <c:v>116</c:v>
                </c:pt>
                <c:pt idx="1900">
                  <c:v>145</c:v>
                </c:pt>
                <c:pt idx="1901">
                  <c:v>121</c:v>
                </c:pt>
                <c:pt idx="1902">
                  <c:v>179</c:v>
                </c:pt>
                <c:pt idx="1903">
                  <c:v>170</c:v>
                </c:pt>
                <c:pt idx="1904">
                  <c:v>160</c:v>
                </c:pt>
                <c:pt idx="1905">
                  <c:v>128</c:v>
                </c:pt>
                <c:pt idx="1906">
                  <c:v>71</c:v>
                </c:pt>
                <c:pt idx="1907">
                  <c:v>60</c:v>
                </c:pt>
                <c:pt idx="1908">
                  <c:v>180</c:v>
                </c:pt>
                <c:pt idx="1909">
                  <c:v>145</c:v>
                </c:pt>
                <c:pt idx="1910">
                  <c:v>145</c:v>
                </c:pt>
                <c:pt idx="1911">
                  <c:v>145</c:v>
                </c:pt>
                <c:pt idx="1912">
                  <c:v>145</c:v>
                </c:pt>
                <c:pt idx="1913">
                  <c:v>167</c:v>
                </c:pt>
                <c:pt idx="1914">
                  <c:v>135</c:v>
                </c:pt>
                <c:pt idx="1915">
                  <c:v>145</c:v>
                </c:pt>
                <c:pt idx="1916">
                  <c:v>149</c:v>
                </c:pt>
                <c:pt idx="1917">
                  <c:v>134</c:v>
                </c:pt>
                <c:pt idx="1918">
                  <c:v>145</c:v>
                </c:pt>
                <c:pt idx="1919">
                  <c:v>120</c:v>
                </c:pt>
                <c:pt idx="1920">
                  <c:v>208</c:v>
                </c:pt>
                <c:pt idx="1921">
                  <c:v>147</c:v>
                </c:pt>
                <c:pt idx="1922">
                  <c:v>230</c:v>
                </c:pt>
                <c:pt idx="1923">
                  <c:v>314</c:v>
                </c:pt>
                <c:pt idx="1924">
                  <c:v>151</c:v>
                </c:pt>
                <c:pt idx="1925">
                  <c:v>78</c:v>
                </c:pt>
                <c:pt idx="1926">
                  <c:v>211</c:v>
                </c:pt>
                <c:pt idx="1927">
                  <c:v>135</c:v>
                </c:pt>
                <c:pt idx="1928">
                  <c:v>135</c:v>
                </c:pt>
                <c:pt idx="1929">
                  <c:v>213</c:v>
                </c:pt>
                <c:pt idx="1930">
                  <c:v>355</c:v>
                </c:pt>
                <c:pt idx="1931">
                  <c:v>182</c:v>
                </c:pt>
                <c:pt idx="1932">
                  <c:v>175</c:v>
                </c:pt>
                <c:pt idx="1933">
                  <c:v>159</c:v>
                </c:pt>
                <c:pt idx="1934">
                  <c:v>158</c:v>
                </c:pt>
                <c:pt idx="1935">
                  <c:v>150</c:v>
                </c:pt>
                <c:pt idx="1936">
                  <c:v>141</c:v>
                </c:pt>
                <c:pt idx="1937">
                  <c:v>141</c:v>
                </c:pt>
                <c:pt idx="1938">
                  <c:v>141</c:v>
                </c:pt>
                <c:pt idx="1939">
                  <c:v>141</c:v>
                </c:pt>
                <c:pt idx="1940">
                  <c:v>141</c:v>
                </c:pt>
                <c:pt idx="1941">
                  <c:v>141</c:v>
                </c:pt>
                <c:pt idx="1942">
                  <c:v>211</c:v>
                </c:pt>
                <c:pt idx="1943">
                  <c:v>120</c:v>
                </c:pt>
                <c:pt idx="1944">
                  <c:v>211</c:v>
                </c:pt>
                <c:pt idx="1945">
                  <c:v>171</c:v>
                </c:pt>
                <c:pt idx="1946">
                  <c:v>220</c:v>
                </c:pt>
                <c:pt idx="1947">
                  <c:v>170</c:v>
                </c:pt>
                <c:pt idx="1948">
                  <c:v>74</c:v>
                </c:pt>
                <c:pt idx="1949">
                  <c:v>158</c:v>
                </c:pt>
                <c:pt idx="1950">
                  <c:v>186</c:v>
                </c:pt>
                <c:pt idx="1951">
                  <c:v>165</c:v>
                </c:pt>
                <c:pt idx="1952">
                  <c:v>90</c:v>
                </c:pt>
                <c:pt idx="1953">
                  <c:v>130</c:v>
                </c:pt>
                <c:pt idx="1954">
                  <c:v>135</c:v>
                </c:pt>
                <c:pt idx="1955">
                  <c:v>163</c:v>
                </c:pt>
                <c:pt idx="1956">
                  <c:v>125</c:v>
                </c:pt>
                <c:pt idx="1957">
                  <c:v>171</c:v>
                </c:pt>
                <c:pt idx="1958">
                  <c:v>140</c:v>
                </c:pt>
                <c:pt idx="1959">
                  <c:v>200</c:v>
                </c:pt>
                <c:pt idx="1960">
                  <c:v>337</c:v>
                </c:pt>
                <c:pt idx="1961">
                  <c:v>190</c:v>
                </c:pt>
                <c:pt idx="1962">
                  <c:v>150</c:v>
                </c:pt>
                <c:pt idx="1963">
                  <c:v>222</c:v>
                </c:pt>
                <c:pt idx="1964">
                  <c:v>203</c:v>
                </c:pt>
                <c:pt idx="1965">
                  <c:v>136</c:v>
                </c:pt>
                <c:pt idx="1966">
                  <c:v>163</c:v>
                </c:pt>
                <c:pt idx="1967">
                  <c:v>185</c:v>
                </c:pt>
                <c:pt idx="1968">
                  <c:v>90</c:v>
                </c:pt>
                <c:pt idx="1969">
                  <c:v>164</c:v>
                </c:pt>
                <c:pt idx="1970">
                  <c:v>166.5</c:v>
                </c:pt>
                <c:pt idx="1971">
                  <c:v>110</c:v>
                </c:pt>
                <c:pt idx="1972">
                  <c:v>116</c:v>
                </c:pt>
                <c:pt idx="1973">
                  <c:v>154</c:v>
                </c:pt>
                <c:pt idx="1974">
                  <c:v>247</c:v>
                </c:pt>
                <c:pt idx="1975">
                  <c:v>136</c:v>
                </c:pt>
                <c:pt idx="1976">
                  <c:v>243</c:v>
                </c:pt>
                <c:pt idx="1977">
                  <c:v>187</c:v>
                </c:pt>
                <c:pt idx="1978">
                  <c:v>153</c:v>
                </c:pt>
                <c:pt idx="1979">
                  <c:v>210</c:v>
                </c:pt>
                <c:pt idx="1980">
                  <c:v>130</c:v>
                </c:pt>
                <c:pt idx="1981">
                  <c:v>170</c:v>
                </c:pt>
                <c:pt idx="1982">
                  <c:v>150</c:v>
                </c:pt>
                <c:pt idx="1983">
                  <c:v>119</c:v>
                </c:pt>
                <c:pt idx="1984">
                  <c:v>194</c:v>
                </c:pt>
                <c:pt idx="1985">
                  <c:v>140</c:v>
                </c:pt>
                <c:pt idx="1986">
                  <c:v>175</c:v>
                </c:pt>
                <c:pt idx="1987">
                  <c:v>400</c:v>
                </c:pt>
                <c:pt idx="1988">
                  <c:v>114</c:v>
                </c:pt>
                <c:pt idx="1989">
                  <c:v>75</c:v>
                </c:pt>
                <c:pt idx="1990">
                  <c:v>127</c:v>
                </c:pt>
                <c:pt idx="1991">
                  <c:v>160</c:v>
                </c:pt>
                <c:pt idx="1992">
                  <c:v>173</c:v>
                </c:pt>
                <c:pt idx="1993">
                  <c:v>165</c:v>
                </c:pt>
                <c:pt idx="1994">
                  <c:v>116</c:v>
                </c:pt>
                <c:pt idx="1995">
                  <c:v>160</c:v>
                </c:pt>
                <c:pt idx="1996">
                  <c:v>145</c:v>
                </c:pt>
                <c:pt idx="1997">
                  <c:v>160</c:v>
                </c:pt>
                <c:pt idx="1998">
                  <c:v>127</c:v>
                </c:pt>
                <c:pt idx="1999">
                  <c:v>116</c:v>
                </c:pt>
                <c:pt idx="2000">
                  <c:v>145</c:v>
                </c:pt>
                <c:pt idx="2001">
                  <c:v>190</c:v>
                </c:pt>
                <c:pt idx="2002">
                  <c:v>162</c:v>
                </c:pt>
                <c:pt idx="2003">
                  <c:v>200</c:v>
                </c:pt>
                <c:pt idx="2004">
                  <c:v>151</c:v>
                </c:pt>
                <c:pt idx="2005">
                  <c:v>132</c:v>
                </c:pt>
                <c:pt idx="2006">
                  <c:v>175</c:v>
                </c:pt>
                <c:pt idx="2007">
                  <c:v>170</c:v>
                </c:pt>
                <c:pt idx="2008">
                  <c:v>159</c:v>
                </c:pt>
                <c:pt idx="2009">
                  <c:v>140</c:v>
                </c:pt>
                <c:pt idx="2010">
                  <c:v>130</c:v>
                </c:pt>
                <c:pt idx="2011">
                  <c:v>235</c:v>
                </c:pt>
                <c:pt idx="2012">
                  <c:v>85</c:v>
                </c:pt>
                <c:pt idx="2013">
                  <c:v>125</c:v>
                </c:pt>
                <c:pt idx="2014">
                  <c:v>134</c:v>
                </c:pt>
                <c:pt idx="2015">
                  <c:v>180</c:v>
                </c:pt>
                <c:pt idx="2016">
                  <c:v>200</c:v>
                </c:pt>
                <c:pt idx="2017">
                  <c:v>81</c:v>
                </c:pt>
                <c:pt idx="2018">
                  <c:v>175</c:v>
                </c:pt>
                <c:pt idx="2019">
                  <c:v>150</c:v>
                </c:pt>
                <c:pt idx="2020">
                  <c:v>157</c:v>
                </c:pt>
                <c:pt idx="2021">
                  <c:v>100</c:v>
                </c:pt>
                <c:pt idx="2022">
                  <c:v>150</c:v>
                </c:pt>
                <c:pt idx="2023">
                  <c:v>200</c:v>
                </c:pt>
                <c:pt idx="2024">
                  <c:v>200</c:v>
                </c:pt>
                <c:pt idx="2025">
                  <c:v>220</c:v>
                </c:pt>
                <c:pt idx="2026">
                  <c:v>175</c:v>
                </c:pt>
                <c:pt idx="2027">
                  <c:v>145</c:v>
                </c:pt>
                <c:pt idx="2028">
                  <c:v>170</c:v>
                </c:pt>
                <c:pt idx="2029">
                  <c:v>125</c:v>
                </c:pt>
                <c:pt idx="2030">
                  <c:v>157</c:v>
                </c:pt>
                <c:pt idx="2031">
                  <c:v>155</c:v>
                </c:pt>
                <c:pt idx="2032">
                  <c:v>185</c:v>
                </c:pt>
                <c:pt idx="2033">
                  <c:v>104</c:v>
                </c:pt>
                <c:pt idx="2034">
                  <c:v>190</c:v>
                </c:pt>
                <c:pt idx="2035">
                  <c:v>229</c:v>
                </c:pt>
                <c:pt idx="2036">
                  <c:v>179</c:v>
                </c:pt>
                <c:pt idx="2037">
                  <c:v>205</c:v>
                </c:pt>
                <c:pt idx="2038">
                  <c:v>175</c:v>
                </c:pt>
                <c:pt idx="2039">
                  <c:v>111</c:v>
                </c:pt>
                <c:pt idx="2040">
                  <c:v>172</c:v>
                </c:pt>
                <c:pt idx="2041">
                  <c:v>214</c:v>
                </c:pt>
                <c:pt idx="2042">
                  <c:v>210</c:v>
                </c:pt>
                <c:pt idx="2043">
                  <c:v>205</c:v>
                </c:pt>
                <c:pt idx="2044">
                  <c:v>170</c:v>
                </c:pt>
                <c:pt idx="2045">
                  <c:v>228</c:v>
                </c:pt>
                <c:pt idx="2046">
                  <c:v>164</c:v>
                </c:pt>
                <c:pt idx="2047">
                  <c:v>164</c:v>
                </c:pt>
                <c:pt idx="2048">
                  <c:v>159</c:v>
                </c:pt>
                <c:pt idx="2049">
                  <c:v>125</c:v>
                </c:pt>
                <c:pt idx="2050">
                  <c:v>148</c:v>
                </c:pt>
                <c:pt idx="2051">
                  <c:v>164</c:v>
                </c:pt>
                <c:pt idx="2052">
                  <c:v>245</c:v>
                </c:pt>
                <c:pt idx="2053">
                  <c:v>135</c:v>
                </c:pt>
                <c:pt idx="2054">
                  <c:v>164</c:v>
                </c:pt>
                <c:pt idx="2055">
                  <c:v>164</c:v>
                </c:pt>
                <c:pt idx="2056">
                  <c:v>225</c:v>
                </c:pt>
                <c:pt idx="2057">
                  <c:v>245</c:v>
                </c:pt>
                <c:pt idx="2058">
                  <c:v>170</c:v>
                </c:pt>
                <c:pt idx="2059">
                  <c:v>136</c:v>
                </c:pt>
                <c:pt idx="2060">
                  <c:v>185</c:v>
                </c:pt>
                <c:pt idx="2061">
                  <c:v>174</c:v>
                </c:pt>
                <c:pt idx="2062">
                  <c:v>235</c:v>
                </c:pt>
                <c:pt idx="2063">
                  <c:v>211</c:v>
                </c:pt>
                <c:pt idx="2064">
                  <c:v>185</c:v>
                </c:pt>
                <c:pt idx="2065">
                  <c:v>157</c:v>
                </c:pt>
                <c:pt idx="2066">
                  <c:v>166</c:v>
                </c:pt>
                <c:pt idx="2067">
                  <c:v>166</c:v>
                </c:pt>
                <c:pt idx="2068">
                  <c:v>166</c:v>
                </c:pt>
                <c:pt idx="2069">
                  <c:v>166</c:v>
                </c:pt>
                <c:pt idx="2070">
                  <c:v>166</c:v>
                </c:pt>
                <c:pt idx="2071">
                  <c:v>100</c:v>
                </c:pt>
                <c:pt idx="2072">
                  <c:v>100</c:v>
                </c:pt>
                <c:pt idx="2073">
                  <c:v>245</c:v>
                </c:pt>
                <c:pt idx="2074">
                  <c:v>133</c:v>
                </c:pt>
                <c:pt idx="2075">
                  <c:v>186</c:v>
                </c:pt>
                <c:pt idx="2076">
                  <c:v>120</c:v>
                </c:pt>
                <c:pt idx="2077">
                  <c:v>100</c:v>
                </c:pt>
                <c:pt idx="2078">
                  <c:v>200</c:v>
                </c:pt>
                <c:pt idx="2079">
                  <c:v>157</c:v>
                </c:pt>
                <c:pt idx="2080">
                  <c:v>167</c:v>
                </c:pt>
                <c:pt idx="2081">
                  <c:v>165</c:v>
                </c:pt>
                <c:pt idx="2082">
                  <c:v>78</c:v>
                </c:pt>
                <c:pt idx="2083">
                  <c:v>168</c:v>
                </c:pt>
                <c:pt idx="2084">
                  <c:v>305</c:v>
                </c:pt>
                <c:pt idx="2085">
                  <c:v>189</c:v>
                </c:pt>
                <c:pt idx="2086">
                  <c:v>216</c:v>
                </c:pt>
                <c:pt idx="2087">
                  <c:v>136</c:v>
                </c:pt>
                <c:pt idx="2088">
                  <c:v>200</c:v>
                </c:pt>
                <c:pt idx="2089">
                  <c:v>172</c:v>
                </c:pt>
                <c:pt idx="2090">
                  <c:v>300</c:v>
                </c:pt>
                <c:pt idx="2091">
                  <c:v>162</c:v>
                </c:pt>
                <c:pt idx="2092">
                  <c:v>168</c:v>
                </c:pt>
                <c:pt idx="2093">
                  <c:v>145</c:v>
                </c:pt>
                <c:pt idx="2094">
                  <c:v>212</c:v>
                </c:pt>
                <c:pt idx="2095">
                  <c:v>230</c:v>
                </c:pt>
                <c:pt idx="2096">
                  <c:v>70</c:v>
                </c:pt>
                <c:pt idx="2097">
                  <c:v>185</c:v>
                </c:pt>
                <c:pt idx="2098">
                  <c:v>151</c:v>
                </c:pt>
                <c:pt idx="2099">
                  <c:v>195</c:v>
                </c:pt>
                <c:pt idx="2100">
                  <c:v>175</c:v>
                </c:pt>
                <c:pt idx="2101">
                  <c:v>130</c:v>
                </c:pt>
                <c:pt idx="2102">
                  <c:v>278</c:v>
                </c:pt>
                <c:pt idx="2103">
                  <c:v>195</c:v>
                </c:pt>
                <c:pt idx="2104">
                  <c:v>127</c:v>
                </c:pt>
                <c:pt idx="2105">
                  <c:v>92</c:v>
                </c:pt>
                <c:pt idx="2106">
                  <c:v>179</c:v>
                </c:pt>
                <c:pt idx="2107">
                  <c:v>199</c:v>
                </c:pt>
                <c:pt idx="2108">
                  <c:v>120</c:v>
                </c:pt>
                <c:pt idx="2109">
                  <c:v>90</c:v>
                </c:pt>
                <c:pt idx="2110">
                  <c:v>128</c:v>
                </c:pt>
                <c:pt idx="2111">
                  <c:v>127</c:v>
                </c:pt>
                <c:pt idx="2112">
                  <c:v>170</c:v>
                </c:pt>
                <c:pt idx="2113">
                  <c:v>180</c:v>
                </c:pt>
                <c:pt idx="2114">
                  <c:v>205</c:v>
                </c:pt>
                <c:pt idx="2115">
                  <c:v>135</c:v>
                </c:pt>
                <c:pt idx="2116">
                  <c:v>185</c:v>
                </c:pt>
                <c:pt idx="2117">
                  <c:v>218</c:v>
                </c:pt>
                <c:pt idx="2118">
                  <c:v>140</c:v>
                </c:pt>
                <c:pt idx="2119">
                  <c:v>190</c:v>
                </c:pt>
                <c:pt idx="2120">
                  <c:v>200</c:v>
                </c:pt>
                <c:pt idx="2121">
                  <c:v>200</c:v>
                </c:pt>
                <c:pt idx="2122">
                  <c:v>180</c:v>
                </c:pt>
                <c:pt idx="2123">
                  <c:v>148</c:v>
                </c:pt>
                <c:pt idx="2124">
                  <c:v>140</c:v>
                </c:pt>
                <c:pt idx="2125">
                  <c:v>155</c:v>
                </c:pt>
                <c:pt idx="2126">
                  <c:v>220</c:v>
                </c:pt>
                <c:pt idx="2127">
                  <c:v>138</c:v>
                </c:pt>
                <c:pt idx="2128">
                  <c:v>300</c:v>
                </c:pt>
                <c:pt idx="2129">
                  <c:v>170</c:v>
                </c:pt>
                <c:pt idx="2130">
                  <c:v>143</c:v>
                </c:pt>
                <c:pt idx="2131">
                  <c:v>300</c:v>
                </c:pt>
                <c:pt idx="2132">
                  <c:v>204</c:v>
                </c:pt>
                <c:pt idx="2133">
                  <c:v>138</c:v>
                </c:pt>
                <c:pt idx="2134">
                  <c:v>170</c:v>
                </c:pt>
                <c:pt idx="2135">
                  <c:v>195</c:v>
                </c:pt>
                <c:pt idx="2136">
                  <c:v>82</c:v>
                </c:pt>
                <c:pt idx="2137">
                  <c:v>115</c:v>
                </c:pt>
                <c:pt idx="2138">
                  <c:v>127</c:v>
                </c:pt>
                <c:pt idx="2139">
                  <c:v>152</c:v>
                </c:pt>
                <c:pt idx="2140">
                  <c:v>190</c:v>
                </c:pt>
                <c:pt idx="2141">
                  <c:v>130</c:v>
                </c:pt>
                <c:pt idx="2142">
                  <c:v>125</c:v>
                </c:pt>
                <c:pt idx="2143">
                  <c:v>155</c:v>
                </c:pt>
                <c:pt idx="2144">
                  <c:v>90</c:v>
                </c:pt>
                <c:pt idx="2145">
                  <c:v>116</c:v>
                </c:pt>
                <c:pt idx="2146">
                  <c:v>191</c:v>
                </c:pt>
                <c:pt idx="2147">
                  <c:v>120</c:v>
                </c:pt>
                <c:pt idx="2148">
                  <c:v>212</c:v>
                </c:pt>
                <c:pt idx="2149">
                  <c:v>145</c:v>
                </c:pt>
                <c:pt idx="2150">
                  <c:v>152</c:v>
                </c:pt>
                <c:pt idx="2151">
                  <c:v>145</c:v>
                </c:pt>
                <c:pt idx="2152">
                  <c:v>82</c:v>
                </c:pt>
                <c:pt idx="2153">
                  <c:v>184</c:v>
                </c:pt>
                <c:pt idx="2154">
                  <c:v>235</c:v>
                </c:pt>
                <c:pt idx="2155">
                  <c:v>145</c:v>
                </c:pt>
                <c:pt idx="2156">
                  <c:v>152</c:v>
                </c:pt>
                <c:pt idx="2157">
                  <c:v>140</c:v>
                </c:pt>
                <c:pt idx="2158">
                  <c:v>140</c:v>
                </c:pt>
                <c:pt idx="2159">
                  <c:v>145</c:v>
                </c:pt>
                <c:pt idx="2160">
                  <c:v>140</c:v>
                </c:pt>
                <c:pt idx="2161">
                  <c:v>295</c:v>
                </c:pt>
                <c:pt idx="2162">
                  <c:v>96</c:v>
                </c:pt>
                <c:pt idx="2163">
                  <c:v>128</c:v>
                </c:pt>
                <c:pt idx="2164">
                  <c:v>135</c:v>
                </c:pt>
                <c:pt idx="2165">
                  <c:v>175</c:v>
                </c:pt>
                <c:pt idx="2166">
                  <c:v>143</c:v>
                </c:pt>
                <c:pt idx="2167">
                  <c:v>285</c:v>
                </c:pt>
                <c:pt idx="2168">
                  <c:v>140</c:v>
                </c:pt>
                <c:pt idx="2169">
                  <c:v>219</c:v>
                </c:pt>
                <c:pt idx="2170">
                  <c:v>230</c:v>
                </c:pt>
                <c:pt idx="2171">
                  <c:v>170</c:v>
                </c:pt>
                <c:pt idx="2172">
                  <c:v>130</c:v>
                </c:pt>
                <c:pt idx="2173">
                  <c:v>200</c:v>
                </c:pt>
                <c:pt idx="2174">
                  <c:v>155</c:v>
                </c:pt>
                <c:pt idx="2175">
                  <c:v>290</c:v>
                </c:pt>
                <c:pt idx="2176">
                  <c:v>162</c:v>
                </c:pt>
                <c:pt idx="2177">
                  <c:v>179</c:v>
                </c:pt>
                <c:pt idx="2178">
                  <c:v>200</c:v>
                </c:pt>
                <c:pt idx="2179">
                  <c:v>115</c:v>
                </c:pt>
                <c:pt idx="2180">
                  <c:v>274</c:v>
                </c:pt>
                <c:pt idx="2181">
                  <c:v>130</c:v>
                </c:pt>
                <c:pt idx="2182">
                  <c:v>104</c:v>
                </c:pt>
                <c:pt idx="2183">
                  <c:v>195</c:v>
                </c:pt>
                <c:pt idx="2184">
                  <c:v>172</c:v>
                </c:pt>
                <c:pt idx="2185">
                  <c:v>115</c:v>
                </c:pt>
                <c:pt idx="2186">
                  <c:v>130</c:v>
                </c:pt>
                <c:pt idx="2187">
                  <c:v>136</c:v>
                </c:pt>
                <c:pt idx="2188">
                  <c:v>140</c:v>
                </c:pt>
                <c:pt idx="2189">
                  <c:v>130</c:v>
                </c:pt>
                <c:pt idx="2190">
                  <c:v>278</c:v>
                </c:pt>
                <c:pt idx="2191">
                  <c:v>260</c:v>
                </c:pt>
                <c:pt idx="2192">
                  <c:v>140</c:v>
                </c:pt>
                <c:pt idx="2193">
                  <c:v>130</c:v>
                </c:pt>
                <c:pt idx="2194">
                  <c:v>154</c:v>
                </c:pt>
                <c:pt idx="2195">
                  <c:v>190</c:v>
                </c:pt>
                <c:pt idx="2196">
                  <c:v>307</c:v>
                </c:pt>
                <c:pt idx="2197">
                  <c:v>110</c:v>
                </c:pt>
                <c:pt idx="2198">
                  <c:v>146</c:v>
                </c:pt>
                <c:pt idx="2199">
                  <c:v>200</c:v>
                </c:pt>
                <c:pt idx="2200">
                  <c:v>146</c:v>
                </c:pt>
                <c:pt idx="2201">
                  <c:v>245</c:v>
                </c:pt>
                <c:pt idx="2202">
                  <c:v>165</c:v>
                </c:pt>
                <c:pt idx="2203">
                  <c:v>140</c:v>
                </c:pt>
                <c:pt idx="2204">
                  <c:v>255</c:v>
                </c:pt>
                <c:pt idx="2205">
                  <c:v>175</c:v>
                </c:pt>
                <c:pt idx="2206">
                  <c:v>185</c:v>
                </c:pt>
                <c:pt idx="2207">
                  <c:v>135</c:v>
                </c:pt>
                <c:pt idx="2208">
                  <c:v>166</c:v>
                </c:pt>
                <c:pt idx="2209">
                  <c:v>335</c:v>
                </c:pt>
                <c:pt idx="2210">
                  <c:v>115</c:v>
                </c:pt>
                <c:pt idx="2211">
                  <c:v>275</c:v>
                </c:pt>
                <c:pt idx="2212">
                  <c:v>210</c:v>
                </c:pt>
                <c:pt idx="2213">
                  <c:v>220</c:v>
                </c:pt>
                <c:pt idx="2214">
                  <c:v>210</c:v>
                </c:pt>
                <c:pt idx="2215">
                  <c:v>154</c:v>
                </c:pt>
                <c:pt idx="2216">
                  <c:v>130</c:v>
                </c:pt>
                <c:pt idx="2217">
                  <c:v>135</c:v>
                </c:pt>
                <c:pt idx="2218">
                  <c:v>184</c:v>
                </c:pt>
                <c:pt idx="2219">
                  <c:v>184</c:v>
                </c:pt>
                <c:pt idx="2220">
                  <c:v>82</c:v>
                </c:pt>
                <c:pt idx="2221">
                  <c:v>170</c:v>
                </c:pt>
                <c:pt idx="2222">
                  <c:v>176</c:v>
                </c:pt>
                <c:pt idx="2223">
                  <c:v>210</c:v>
                </c:pt>
                <c:pt idx="2224">
                  <c:v>183</c:v>
                </c:pt>
                <c:pt idx="2225">
                  <c:v>283</c:v>
                </c:pt>
                <c:pt idx="2226">
                  <c:v>220</c:v>
                </c:pt>
                <c:pt idx="2227">
                  <c:v>120</c:v>
                </c:pt>
                <c:pt idx="2228">
                  <c:v>184</c:v>
                </c:pt>
                <c:pt idx="2229">
                  <c:v>320</c:v>
                </c:pt>
                <c:pt idx="2230">
                  <c:v>220</c:v>
                </c:pt>
                <c:pt idx="2231">
                  <c:v>205</c:v>
                </c:pt>
                <c:pt idx="2232">
                  <c:v>80</c:v>
                </c:pt>
                <c:pt idx="2233">
                  <c:v>280</c:v>
                </c:pt>
                <c:pt idx="2234">
                  <c:v>116</c:v>
                </c:pt>
                <c:pt idx="2235">
                  <c:v>193</c:v>
                </c:pt>
                <c:pt idx="2236">
                  <c:v>205</c:v>
                </c:pt>
                <c:pt idx="2237">
                  <c:v>148</c:v>
                </c:pt>
                <c:pt idx="2238">
                  <c:v>200</c:v>
                </c:pt>
                <c:pt idx="2239">
                  <c:v>190</c:v>
                </c:pt>
                <c:pt idx="2240">
                  <c:v>215</c:v>
                </c:pt>
                <c:pt idx="2241">
                  <c:v>174</c:v>
                </c:pt>
                <c:pt idx="2242">
                  <c:v>166</c:v>
                </c:pt>
                <c:pt idx="2243">
                  <c:v>91</c:v>
                </c:pt>
                <c:pt idx="2244">
                  <c:v>174</c:v>
                </c:pt>
                <c:pt idx="2245">
                  <c:v>180</c:v>
                </c:pt>
                <c:pt idx="2246">
                  <c:v>160</c:v>
                </c:pt>
                <c:pt idx="2247">
                  <c:v>220</c:v>
                </c:pt>
                <c:pt idx="2248">
                  <c:v>320</c:v>
                </c:pt>
                <c:pt idx="2249">
                  <c:v>160</c:v>
                </c:pt>
                <c:pt idx="2250">
                  <c:v>300</c:v>
                </c:pt>
                <c:pt idx="2251">
                  <c:v>160</c:v>
                </c:pt>
                <c:pt idx="2252">
                  <c:v>175</c:v>
                </c:pt>
                <c:pt idx="2253">
                  <c:v>167</c:v>
                </c:pt>
                <c:pt idx="2254">
                  <c:v>90</c:v>
                </c:pt>
                <c:pt idx="2255">
                  <c:v>200</c:v>
                </c:pt>
                <c:pt idx="2256">
                  <c:v>300</c:v>
                </c:pt>
                <c:pt idx="2257">
                  <c:v>168</c:v>
                </c:pt>
                <c:pt idx="2258">
                  <c:v>140</c:v>
                </c:pt>
                <c:pt idx="2259">
                  <c:v>210</c:v>
                </c:pt>
                <c:pt idx="2260">
                  <c:v>210</c:v>
                </c:pt>
                <c:pt idx="2261">
                  <c:v>230</c:v>
                </c:pt>
                <c:pt idx="2262">
                  <c:v>189</c:v>
                </c:pt>
                <c:pt idx="2263">
                  <c:v>162</c:v>
                </c:pt>
                <c:pt idx="2264">
                  <c:v>215</c:v>
                </c:pt>
                <c:pt idx="2265">
                  <c:v>223</c:v>
                </c:pt>
                <c:pt idx="2266">
                  <c:v>165</c:v>
                </c:pt>
                <c:pt idx="2267">
                  <c:v>124</c:v>
                </c:pt>
                <c:pt idx="2268">
                  <c:v>72</c:v>
                </c:pt>
                <c:pt idx="2269">
                  <c:v>285</c:v>
                </c:pt>
                <c:pt idx="2270">
                  <c:v>175</c:v>
                </c:pt>
                <c:pt idx="2271">
                  <c:v>175</c:v>
                </c:pt>
                <c:pt idx="2272">
                  <c:v>130</c:v>
                </c:pt>
                <c:pt idx="2273">
                  <c:v>116</c:v>
                </c:pt>
                <c:pt idx="2274">
                  <c:v>90</c:v>
                </c:pt>
                <c:pt idx="2275">
                  <c:v>165</c:v>
                </c:pt>
                <c:pt idx="2276">
                  <c:v>170</c:v>
                </c:pt>
                <c:pt idx="2277">
                  <c:v>160</c:v>
                </c:pt>
                <c:pt idx="2278">
                  <c:v>175</c:v>
                </c:pt>
                <c:pt idx="2279">
                  <c:v>220</c:v>
                </c:pt>
                <c:pt idx="2280">
                  <c:v>155</c:v>
                </c:pt>
                <c:pt idx="2281">
                  <c:v>165</c:v>
                </c:pt>
                <c:pt idx="2282">
                  <c:v>215</c:v>
                </c:pt>
                <c:pt idx="2283">
                  <c:v>196</c:v>
                </c:pt>
                <c:pt idx="2284">
                  <c:v>155</c:v>
                </c:pt>
                <c:pt idx="2285">
                  <c:v>185</c:v>
                </c:pt>
                <c:pt idx="2286">
                  <c:v>185</c:v>
                </c:pt>
                <c:pt idx="2287">
                  <c:v>205</c:v>
                </c:pt>
                <c:pt idx="2288">
                  <c:v>185</c:v>
                </c:pt>
                <c:pt idx="2289">
                  <c:v>160</c:v>
                </c:pt>
                <c:pt idx="2290">
                  <c:v>160</c:v>
                </c:pt>
                <c:pt idx="2291">
                  <c:v>215</c:v>
                </c:pt>
                <c:pt idx="2292">
                  <c:v>160</c:v>
                </c:pt>
                <c:pt idx="2293">
                  <c:v>170</c:v>
                </c:pt>
                <c:pt idx="2294">
                  <c:v>160</c:v>
                </c:pt>
                <c:pt idx="2295">
                  <c:v>205</c:v>
                </c:pt>
                <c:pt idx="2296">
                  <c:v>196</c:v>
                </c:pt>
                <c:pt idx="2297">
                  <c:v>220</c:v>
                </c:pt>
                <c:pt idx="2298">
                  <c:v>78</c:v>
                </c:pt>
                <c:pt idx="2299">
                  <c:v>78</c:v>
                </c:pt>
                <c:pt idx="2300">
                  <c:v>116</c:v>
                </c:pt>
                <c:pt idx="2301">
                  <c:v>116</c:v>
                </c:pt>
                <c:pt idx="2302">
                  <c:v>265</c:v>
                </c:pt>
                <c:pt idx="2303">
                  <c:v>135</c:v>
                </c:pt>
                <c:pt idx="2304">
                  <c:v>90</c:v>
                </c:pt>
                <c:pt idx="2305">
                  <c:v>400</c:v>
                </c:pt>
                <c:pt idx="2306">
                  <c:v>123</c:v>
                </c:pt>
                <c:pt idx="2307">
                  <c:v>89</c:v>
                </c:pt>
                <c:pt idx="2308">
                  <c:v>150</c:v>
                </c:pt>
                <c:pt idx="2309">
                  <c:v>150</c:v>
                </c:pt>
                <c:pt idx="2310">
                  <c:v>146</c:v>
                </c:pt>
                <c:pt idx="2311">
                  <c:v>184</c:v>
                </c:pt>
                <c:pt idx="2312">
                  <c:v>150</c:v>
                </c:pt>
                <c:pt idx="2313">
                  <c:v>63</c:v>
                </c:pt>
                <c:pt idx="2314">
                  <c:v>175</c:v>
                </c:pt>
                <c:pt idx="2315">
                  <c:v>113</c:v>
                </c:pt>
                <c:pt idx="2316">
                  <c:v>140</c:v>
                </c:pt>
                <c:pt idx="2317">
                  <c:v>245</c:v>
                </c:pt>
                <c:pt idx="2318">
                  <c:v>150</c:v>
                </c:pt>
                <c:pt idx="2319">
                  <c:v>120</c:v>
                </c:pt>
                <c:pt idx="2320">
                  <c:v>140</c:v>
                </c:pt>
                <c:pt idx="2321">
                  <c:v>180</c:v>
                </c:pt>
                <c:pt idx="2322">
                  <c:v>150</c:v>
                </c:pt>
                <c:pt idx="2323">
                  <c:v>180</c:v>
                </c:pt>
                <c:pt idx="2324">
                  <c:v>170</c:v>
                </c:pt>
                <c:pt idx="2325">
                  <c:v>95</c:v>
                </c:pt>
                <c:pt idx="2326">
                  <c:v>100</c:v>
                </c:pt>
                <c:pt idx="2327">
                  <c:v>180</c:v>
                </c:pt>
                <c:pt idx="2328">
                  <c:v>189</c:v>
                </c:pt>
                <c:pt idx="2329">
                  <c:v>90</c:v>
                </c:pt>
                <c:pt idx="2330">
                  <c:v>170</c:v>
                </c:pt>
                <c:pt idx="2331">
                  <c:v>200</c:v>
                </c:pt>
                <c:pt idx="2332">
                  <c:v>120</c:v>
                </c:pt>
                <c:pt idx="2333">
                  <c:v>220</c:v>
                </c:pt>
                <c:pt idx="2334">
                  <c:v>100</c:v>
                </c:pt>
                <c:pt idx="2335">
                  <c:v>96</c:v>
                </c:pt>
                <c:pt idx="2336">
                  <c:v>116</c:v>
                </c:pt>
                <c:pt idx="2337">
                  <c:v>219</c:v>
                </c:pt>
                <c:pt idx="2338">
                  <c:v>225</c:v>
                </c:pt>
                <c:pt idx="2339">
                  <c:v>150</c:v>
                </c:pt>
                <c:pt idx="2340">
                  <c:v>425</c:v>
                </c:pt>
                <c:pt idx="2341">
                  <c:v>230</c:v>
                </c:pt>
                <c:pt idx="2342">
                  <c:v>140</c:v>
                </c:pt>
                <c:pt idx="2343">
                  <c:v>132</c:v>
                </c:pt>
                <c:pt idx="2344">
                  <c:v>165</c:v>
                </c:pt>
                <c:pt idx="2345">
                  <c:v>140</c:v>
                </c:pt>
                <c:pt idx="2346">
                  <c:v>110</c:v>
                </c:pt>
                <c:pt idx="2347">
                  <c:v>240</c:v>
                </c:pt>
                <c:pt idx="2348">
                  <c:v>460</c:v>
                </c:pt>
                <c:pt idx="2349">
                  <c:v>156</c:v>
                </c:pt>
                <c:pt idx="2350">
                  <c:v>460</c:v>
                </c:pt>
                <c:pt idx="2351">
                  <c:v>160</c:v>
                </c:pt>
                <c:pt idx="2352">
                  <c:v>140</c:v>
                </c:pt>
                <c:pt idx="2353">
                  <c:v>240</c:v>
                </c:pt>
                <c:pt idx="2354">
                  <c:v>91</c:v>
                </c:pt>
                <c:pt idx="2355">
                  <c:v>380</c:v>
                </c:pt>
                <c:pt idx="2356">
                  <c:v>260</c:v>
                </c:pt>
                <c:pt idx="2357">
                  <c:v>112</c:v>
                </c:pt>
                <c:pt idx="2358">
                  <c:v>120</c:v>
                </c:pt>
                <c:pt idx="2359">
                  <c:v>135</c:v>
                </c:pt>
                <c:pt idx="2360">
                  <c:v>160</c:v>
                </c:pt>
                <c:pt idx="2361">
                  <c:v>350</c:v>
                </c:pt>
                <c:pt idx="2362">
                  <c:v>210</c:v>
                </c:pt>
                <c:pt idx="2363">
                  <c:v>260</c:v>
                </c:pt>
                <c:pt idx="2364">
                  <c:v>95</c:v>
                </c:pt>
                <c:pt idx="2365">
                  <c:v>380</c:v>
                </c:pt>
                <c:pt idx="2366">
                  <c:v>110</c:v>
                </c:pt>
                <c:pt idx="2367">
                  <c:v>124</c:v>
                </c:pt>
                <c:pt idx="2368">
                  <c:v>92</c:v>
                </c:pt>
                <c:pt idx="2369">
                  <c:v>140</c:v>
                </c:pt>
                <c:pt idx="2370">
                  <c:v>185</c:v>
                </c:pt>
                <c:pt idx="2371">
                  <c:v>91</c:v>
                </c:pt>
                <c:pt idx="2372">
                  <c:v>170</c:v>
                </c:pt>
                <c:pt idx="2373">
                  <c:v>195</c:v>
                </c:pt>
                <c:pt idx="2374">
                  <c:v>63</c:v>
                </c:pt>
                <c:pt idx="2375">
                  <c:v>105</c:v>
                </c:pt>
                <c:pt idx="2376">
                  <c:v>230</c:v>
                </c:pt>
                <c:pt idx="2377">
                  <c:v>165</c:v>
                </c:pt>
                <c:pt idx="2378">
                  <c:v>74</c:v>
                </c:pt>
                <c:pt idx="2379">
                  <c:v>150</c:v>
                </c:pt>
                <c:pt idx="2380">
                  <c:v>265</c:v>
                </c:pt>
                <c:pt idx="2381">
                  <c:v>100</c:v>
                </c:pt>
                <c:pt idx="2382">
                  <c:v>170</c:v>
                </c:pt>
                <c:pt idx="2383">
                  <c:v>140</c:v>
                </c:pt>
                <c:pt idx="2384">
                  <c:v>160</c:v>
                </c:pt>
                <c:pt idx="2385">
                  <c:v>172</c:v>
                </c:pt>
                <c:pt idx="2386">
                  <c:v>175</c:v>
                </c:pt>
                <c:pt idx="2387">
                  <c:v>121</c:v>
                </c:pt>
                <c:pt idx="2388">
                  <c:v>200</c:v>
                </c:pt>
                <c:pt idx="2389">
                  <c:v>140</c:v>
                </c:pt>
                <c:pt idx="2390">
                  <c:v>165</c:v>
                </c:pt>
                <c:pt idx="2391">
                  <c:v>70</c:v>
                </c:pt>
                <c:pt idx="2392">
                  <c:v>110</c:v>
                </c:pt>
                <c:pt idx="2393">
                  <c:v>110</c:v>
                </c:pt>
                <c:pt idx="2394">
                  <c:v>208</c:v>
                </c:pt>
                <c:pt idx="2395">
                  <c:v>65</c:v>
                </c:pt>
                <c:pt idx="2396">
                  <c:v>75</c:v>
                </c:pt>
                <c:pt idx="2397">
                  <c:v>245</c:v>
                </c:pt>
                <c:pt idx="2398">
                  <c:v>180</c:v>
                </c:pt>
                <c:pt idx="2399">
                  <c:v>160</c:v>
                </c:pt>
                <c:pt idx="2400">
                  <c:v>189</c:v>
                </c:pt>
                <c:pt idx="2401">
                  <c:v>130</c:v>
                </c:pt>
                <c:pt idx="2402">
                  <c:v>215</c:v>
                </c:pt>
                <c:pt idx="2403">
                  <c:v>143</c:v>
                </c:pt>
                <c:pt idx="2404">
                  <c:v>120</c:v>
                </c:pt>
                <c:pt idx="2405">
                  <c:v>226</c:v>
                </c:pt>
                <c:pt idx="2406">
                  <c:v>250</c:v>
                </c:pt>
                <c:pt idx="2407">
                  <c:v>125</c:v>
                </c:pt>
                <c:pt idx="2408">
                  <c:v>211</c:v>
                </c:pt>
                <c:pt idx="2409">
                  <c:v>163</c:v>
                </c:pt>
                <c:pt idx="2410">
                  <c:v>122</c:v>
                </c:pt>
                <c:pt idx="2411">
                  <c:v>170</c:v>
                </c:pt>
                <c:pt idx="2412">
                  <c:v>120</c:v>
                </c:pt>
                <c:pt idx="2413">
                  <c:v>160</c:v>
                </c:pt>
                <c:pt idx="2414">
                  <c:v>156</c:v>
                </c:pt>
                <c:pt idx="2415">
                  <c:v>300</c:v>
                </c:pt>
                <c:pt idx="2416">
                  <c:v>280</c:v>
                </c:pt>
                <c:pt idx="2417">
                  <c:v>82</c:v>
                </c:pt>
                <c:pt idx="2418">
                  <c:v>191</c:v>
                </c:pt>
                <c:pt idx="2419">
                  <c:v>133</c:v>
                </c:pt>
                <c:pt idx="2420">
                  <c:v>124</c:v>
                </c:pt>
                <c:pt idx="2421">
                  <c:v>202</c:v>
                </c:pt>
                <c:pt idx="2422">
                  <c:v>166</c:v>
                </c:pt>
                <c:pt idx="2423">
                  <c:v>90</c:v>
                </c:pt>
                <c:pt idx="2424">
                  <c:v>164</c:v>
                </c:pt>
                <c:pt idx="2425">
                  <c:v>180</c:v>
                </c:pt>
                <c:pt idx="2426">
                  <c:v>127</c:v>
                </c:pt>
                <c:pt idx="2427">
                  <c:v>100</c:v>
                </c:pt>
                <c:pt idx="2428">
                  <c:v>125</c:v>
                </c:pt>
                <c:pt idx="2429">
                  <c:v>120</c:v>
                </c:pt>
                <c:pt idx="2430">
                  <c:v>78</c:v>
                </c:pt>
                <c:pt idx="2431">
                  <c:v>170</c:v>
                </c:pt>
                <c:pt idx="2432">
                  <c:v>148</c:v>
                </c:pt>
                <c:pt idx="2433">
                  <c:v>110</c:v>
                </c:pt>
                <c:pt idx="2434">
                  <c:v>203</c:v>
                </c:pt>
                <c:pt idx="2435">
                  <c:v>85</c:v>
                </c:pt>
                <c:pt idx="2436">
                  <c:v>186</c:v>
                </c:pt>
                <c:pt idx="2437">
                  <c:v>162</c:v>
                </c:pt>
                <c:pt idx="2438">
                  <c:v>274</c:v>
                </c:pt>
                <c:pt idx="2439">
                  <c:v>245</c:v>
                </c:pt>
                <c:pt idx="2440">
                  <c:v>235</c:v>
                </c:pt>
                <c:pt idx="2441">
                  <c:v>210</c:v>
                </c:pt>
                <c:pt idx="2442">
                  <c:v>195</c:v>
                </c:pt>
                <c:pt idx="2443">
                  <c:v>167</c:v>
                </c:pt>
                <c:pt idx="2444">
                  <c:v>108</c:v>
                </c:pt>
                <c:pt idx="2445">
                  <c:v>287</c:v>
                </c:pt>
                <c:pt idx="2446">
                  <c:v>110</c:v>
                </c:pt>
                <c:pt idx="2447">
                  <c:v>166</c:v>
                </c:pt>
                <c:pt idx="2448">
                  <c:v>135</c:v>
                </c:pt>
                <c:pt idx="2449">
                  <c:v>90</c:v>
                </c:pt>
                <c:pt idx="2450">
                  <c:v>155</c:v>
                </c:pt>
                <c:pt idx="2451">
                  <c:v>162</c:v>
                </c:pt>
                <c:pt idx="2452">
                  <c:v>150</c:v>
                </c:pt>
                <c:pt idx="2453">
                  <c:v>175</c:v>
                </c:pt>
                <c:pt idx="2454">
                  <c:v>232</c:v>
                </c:pt>
                <c:pt idx="2455">
                  <c:v>206</c:v>
                </c:pt>
                <c:pt idx="2456">
                  <c:v>183</c:v>
                </c:pt>
                <c:pt idx="2457">
                  <c:v>86</c:v>
                </c:pt>
                <c:pt idx="2458">
                  <c:v>63</c:v>
                </c:pt>
                <c:pt idx="2459">
                  <c:v>96</c:v>
                </c:pt>
                <c:pt idx="2460">
                  <c:v>181</c:v>
                </c:pt>
                <c:pt idx="2461">
                  <c:v>228</c:v>
                </c:pt>
                <c:pt idx="2462">
                  <c:v>228.5</c:v>
                </c:pt>
                <c:pt idx="2463">
                  <c:v>227.5</c:v>
                </c:pt>
                <c:pt idx="2464">
                  <c:v>80</c:v>
                </c:pt>
                <c:pt idx="2465">
                  <c:v>120</c:v>
                </c:pt>
                <c:pt idx="2466">
                  <c:v>227</c:v>
                </c:pt>
                <c:pt idx="2467">
                  <c:v>233</c:v>
                </c:pt>
                <c:pt idx="2468">
                  <c:v>232</c:v>
                </c:pt>
                <c:pt idx="2469">
                  <c:v>231</c:v>
                </c:pt>
                <c:pt idx="2470">
                  <c:v>230</c:v>
                </c:pt>
                <c:pt idx="2471">
                  <c:v>150</c:v>
                </c:pt>
                <c:pt idx="2472">
                  <c:v>120</c:v>
                </c:pt>
                <c:pt idx="2473">
                  <c:v>225</c:v>
                </c:pt>
                <c:pt idx="2474">
                  <c:v>317</c:v>
                </c:pt>
                <c:pt idx="2475">
                  <c:v>140</c:v>
                </c:pt>
                <c:pt idx="2476">
                  <c:v>220</c:v>
                </c:pt>
                <c:pt idx="2477">
                  <c:v>170</c:v>
                </c:pt>
                <c:pt idx="2478">
                  <c:v>128</c:v>
                </c:pt>
                <c:pt idx="2479">
                  <c:v>170</c:v>
                </c:pt>
                <c:pt idx="2480">
                  <c:v>243</c:v>
                </c:pt>
                <c:pt idx="2481">
                  <c:v>115</c:v>
                </c:pt>
                <c:pt idx="2482">
                  <c:v>250</c:v>
                </c:pt>
                <c:pt idx="2483">
                  <c:v>175</c:v>
                </c:pt>
                <c:pt idx="2484">
                  <c:v>121</c:v>
                </c:pt>
                <c:pt idx="2485">
                  <c:v>275</c:v>
                </c:pt>
                <c:pt idx="2486">
                  <c:v>175</c:v>
                </c:pt>
                <c:pt idx="2487">
                  <c:v>150</c:v>
                </c:pt>
                <c:pt idx="2488">
                  <c:v>175</c:v>
                </c:pt>
                <c:pt idx="2489">
                  <c:v>85</c:v>
                </c:pt>
                <c:pt idx="2490">
                  <c:v>155</c:v>
                </c:pt>
                <c:pt idx="2491">
                  <c:v>95</c:v>
                </c:pt>
                <c:pt idx="2492">
                  <c:v>244</c:v>
                </c:pt>
                <c:pt idx="2493">
                  <c:v>220</c:v>
                </c:pt>
                <c:pt idx="2494">
                  <c:v>96</c:v>
                </c:pt>
                <c:pt idx="2495">
                  <c:v>170</c:v>
                </c:pt>
                <c:pt idx="2496">
                  <c:v>120</c:v>
                </c:pt>
                <c:pt idx="2497">
                  <c:v>95</c:v>
                </c:pt>
                <c:pt idx="2498">
                  <c:v>158</c:v>
                </c:pt>
                <c:pt idx="2499">
                  <c:v>192</c:v>
                </c:pt>
                <c:pt idx="2500">
                  <c:v>80</c:v>
                </c:pt>
                <c:pt idx="2501">
                  <c:v>96</c:v>
                </c:pt>
                <c:pt idx="2502">
                  <c:v>106</c:v>
                </c:pt>
                <c:pt idx="2503">
                  <c:v>120</c:v>
                </c:pt>
                <c:pt idx="2504">
                  <c:v>225</c:v>
                </c:pt>
                <c:pt idx="2505">
                  <c:v>116</c:v>
                </c:pt>
                <c:pt idx="2506">
                  <c:v>135</c:v>
                </c:pt>
                <c:pt idx="2507">
                  <c:v>135</c:v>
                </c:pt>
                <c:pt idx="2508">
                  <c:v>65</c:v>
                </c:pt>
                <c:pt idx="2509">
                  <c:v>116</c:v>
                </c:pt>
                <c:pt idx="2510">
                  <c:v>110</c:v>
                </c:pt>
                <c:pt idx="2511">
                  <c:v>300</c:v>
                </c:pt>
                <c:pt idx="2512">
                  <c:v>120</c:v>
                </c:pt>
                <c:pt idx="2513">
                  <c:v>110</c:v>
                </c:pt>
                <c:pt idx="2514">
                  <c:v>191</c:v>
                </c:pt>
                <c:pt idx="2515">
                  <c:v>220</c:v>
                </c:pt>
                <c:pt idx="2516">
                  <c:v>215</c:v>
                </c:pt>
                <c:pt idx="2517">
                  <c:v>178</c:v>
                </c:pt>
                <c:pt idx="2518">
                  <c:v>90</c:v>
                </c:pt>
                <c:pt idx="2519">
                  <c:v>152</c:v>
                </c:pt>
                <c:pt idx="2520">
                  <c:v>211</c:v>
                </c:pt>
                <c:pt idx="2521">
                  <c:v>135</c:v>
                </c:pt>
                <c:pt idx="2522">
                  <c:v>143</c:v>
                </c:pt>
                <c:pt idx="2523">
                  <c:v>222</c:v>
                </c:pt>
                <c:pt idx="2524">
                  <c:v>122</c:v>
                </c:pt>
                <c:pt idx="2525">
                  <c:v>234</c:v>
                </c:pt>
                <c:pt idx="2526">
                  <c:v>134</c:v>
                </c:pt>
                <c:pt idx="2527">
                  <c:v>199</c:v>
                </c:pt>
                <c:pt idx="2528">
                  <c:v>207</c:v>
                </c:pt>
                <c:pt idx="2529">
                  <c:v>269</c:v>
                </c:pt>
                <c:pt idx="2530">
                  <c:v>147</c:v>
                </c:pt>
                <c:pt idx="2531">
                  <c:v>110</c:v>
                </c:pt>
                <c:pt idx="2532">
                  <c:v>161</c:v>
                </c:pt>
                <c:pt idx="2533">
                  <c:v>90</c:v>
                </c:pt>
                <c:pt idx="2534">
                  <c:v>150</c:v>
                </c:pt>
                <c:pt idx="2535">
                  <c:v>175</c:v>
                </c:pt>
                <c:pt idx="2536">
                  <c:v>300</c:v>
                </c:pt>
                <c:pt idx="2537">
                  <c:v>170</c:v>
                </c:pt>
                <c:pt idx="2538">
                  <c:v>160</c:v>
                </c:pt>
                <c:pt idx="2539">
                  <c:v>120</c:v>
                </c:pt>
                <c:pt idx="2540">
                  <c:v>210</c:v>
                </c:pt>
                <c:pt idx="2541">
                  <c:v>227</c:v>
                </c:pt>
                <c:pt idx="2542">
                  <c:v>165</c:v>
                </c:pt>
                <c:pt idx="2543">
                  <c:v>213</c:v>
                </c:pt>
                <c:pt idx="2544">
                  <c:v>147</c:v>
                </c:pt>
                <c:pt idx="2545">
                  <c:v>166</c:v>
                </c:pt>
                <c:pt idx="2546">
                  <c:v>180</c:v>
                </c:pt>
                <c:pt idx="2547">
                  <c:v>213</c:v>
                </c:pt>
                <c:pt idx="2548">
                  <c:v>149</c:v>
                </c:pt>
                <c:pt idx="2549">
                  <c:v>110</c:v>
                </c:pt>
                <c:pt idx="2550">
                  <c:v>160</c:v>
                </c:pt>
                <c:pt idx="2551">
                  <c:v>105</c:v>
                </c:pt>
                <c:pt idx="2552">
                  <c:v>135</c:v>
                </c:pt>
                <c:pt idx="2553">
                  <c:v>375</c:v>
                </c:pt>
                <c:pt idx="2554">
                  <c:v>127</c:v>
                </c:pt>
                <c:pt idx="2555">
                  <c:v>116</c:v>
                </c:pt>
                <c:pt idx="2556">
                  <c:v>84</c:v>
                </c:pt>
                <c:pt idx="2557">
                  <c:v>175</c:v>
                </c:pt>
                <c:pt idx="2558">
                  <c:v>96</c:v>
                </c:pt>
                <c:pt idx="2559">
                  <c:v>210</c:v>
                </c:pt>
                <c:pt idx="2560">
                  <c:v>144</c:v>
                </c:pt>
                <c:pt idx="2561">
                  <c:v>87</c:v>
                </c:pt>
                <c:pt idx="2562">
                  <c:v>700</c:v>
                </c:pt>
                <c:pt idx="2563">
                  <c:v>115</c:v>
                </c:pt>
                <c:pt idx="2564">
                  <c:v>153</c:v>
                </c:pt>
                <c:pt idx="2565">
                  <c:v>78</c:v>
                </c:pt>
                <c:pt idx="2566">
                  <c:v>90</c:v>
                </c:pt>
                <c:pt idx="2567">
                  <c:v>270</c:v>
                </c:pt>
                <c:pt idx="2568">
                  <c:v>128</c:v>
                </c:pt>
                <c:pt idx="2569">
                  <c:v>224</c:v>
                </c:pt>
                <c:pt idx="2570">
                  <c:v>155</c:v>
                </c:pt>
                <c:pt idx="2571">
                  <c:v>144</c:v>
                </c:pt>
                <c:pt idx="2572">
                  <c:v>125</c:v>
                </c:pt>
                <c:pt idx="2573">
                  <c:v>140</c:v>
                </c:pt>
                <c:pt idx="2574">
                  <c:v>180</c:v>
                </c:pt>
                <c:pt idx="2575">
                  <c:v>231</c:v>
                </c:pt>
                <c:pt idx="2576">
                  <c:v>153</c:v>
                </c:pt>
                <c:pt idx="2577">
                  <c:v>205</c:v>
                </c:pt>
                <c:pt idx="2578">
                  <c:v>140</c:v>
                </c:pt>
                <c:pt idx="2579">
                  <c:v>140</c:v>
                </c:pt>
                <c:pt idx="2580">
                  <c:v>220</c:v>
                </c:pt>
                <c:pt idx="2581">
                  <c:v>168</c:v>
                </c:pt>
                <c:pt idx="2582">
                  <c:v>90</c:v>
                </c:pt>
                <c:pt idx="2583">
                  <c:v>96</c:v>
                </c:pt>
                <c:pt idx="2584">
                  <c:v>250</c:v>
                </c:pt>
                <c:pt idx="2585">
                  <c:v>165</c:v>
                </c:pt>
                <c:pt idx="2586">
                  <c:v>133</c:v>
                </c:pt>
                <c:pt idx="2587">
                  <c:v>169</c:v>
                </c:pt>
                <c:pt idx="2588">
                  <c:v>225</c:v>
                </c:pt>
                <c:pt idx="2589">
                  <c:v>160</c:v>
                </c:pt>
                <c:pt idx="2590">
                  <c:v>85</c:v>
                </c:pt>
                <c:pt idx="2591">
                  <c:v>165</c:v>
                </c:pt>
                <c:pt idx="2592">
                  <c:v>80</c:v>
                </c:pt>
                <c:pt idx="2593">
                  <c:v>141</c:v>
                </c:pt>
                <c:pt idx="2594">
                  <c:v>151</c:v>
                </c:pt>
                <c:pt idx="2595">
                  <c:v>122</c:v>
                </c:pt>
                <c:pt idx="2596">
                  <c:v>95</c:v>
                </c:pt>
                <c:pt idx="2597">
                  <c:v>99</c:v>
                </c:pt>
                <c:pt idx="2598">
                  <c:v>140</c:v>
                </c:pt>
                <c:pt idx="2599">
                  <c:v>110</c:v>
                </c:pt>
                <c:pt idx="2600">
                  <c:v>177</c:v>
                </c:pt>
                <c:pt idx="2601">
                  <c:v>59</c:v>
                </c:pt>
                <c:pt idx="2602">
                  <c:v>220</c:v>
                </c:pt>
                <c:pt idx="2603">
                  <c:v>45</c:v>
                </c:pt>
                <c:pt idx="2604">
                  <c:v>183</c:v>
                </c:pt>
                <c:pt idx="2605">
                  <c:v>125</c:v>
                </c:pt>
                <c:pt idx="2606">
                  <c:v>195</c:v>
                </c:pt>
                <c:pt idx="2607">
                  <c:v>74</c:v>
                </c:pt>
                <c:pt idx="2608">
                  <c:v>78</c:v>
                </c:pt>
                <c:pt idx="2609">
                  <c:v>210</c:v>
                </c:pt>
                <c:pt idx="2610">
                  <c:v>105</c:v>
                </c:pt>
                <c:pt idx="2611">
                  <c:v>150</c:v>
                </c:pt>
                <c:pt idx="2612">
                  <c:v>177</c:v>
                </c:pt>
                <c:pt idx="2613">
                  <c:v>155</c:v>
                </c:pt>
                <c:pt idx="2614">
                  <c:v>155</c:v>
                </c:pt>
                <c:pt idx="2615">
                  <c:v>165</c:v>
                </c:pt>
                <c:pt idx="2616">
                  <c:v>203</c:v>
                </c:pt>
                <c:pt idx="2617">
                  <c:v>155</c:v>
                </c:pt>
                <c:pt idx="2618">
                  <c:v>217</c:v>
                </c:pt>
                <c:pt idx="2619">
                  <c:v>135</c:v>
                </c:pt>
                <c:pt idx="2620">
                  <c:v>82</c:v>
                </c:pt>
                <c:pt idx="2621">
                  <c:v>96</c:v>
                </c:pt>
                <c:pt idx="2622">
                  <c:v>115</c:v>
                </c:pt>
                <c:pt idx="2623">
                  <c:v>82</c:v>
                </c:pt>
                <c:pt idx="2624">
                  <c:v>80</c:v>
                </c:pt>
                <c:pt idx="2625">
                  <c:v>116</c:v>
                </c:pt>
                <c:pt idx="2626">
                  <c:v>330</c:v>
                </c:pt>
                <c:pt idx="2627">
                  <c:v>140</c:v>
                </c:pt>
                <c:pt idx="2628">
                  <c:v>185</c:v>
                </c:pt>
                <c:pt idx="2629">
                  <c:v>145</c:v>
                </c:pt>
                <c:pt idx="2630">
                  <c:v>103</c:v>
                </c:pt>
                <c:pt idx="2631">
                  <c:v>150</c:v>
                </c:pt>
                <c:pt idx="2632">
                  <c:v>280</c:v>
                </c:pt>
                <c:pt idx="2633">
                  <c:v>180</c:v>
                </c:pt>
                <c:pt idx="2634">
                  <c:v>166</c:v>
                </c:pt>
                <c:pt idx="2635">
                  <c:v>96</c:v>
                </c:pt>
                <c:pt idx="2636">
                  <c:v>131</c:v>
                </c:pt>
                <c:pt idx="2637">
                  <c:v>122</c:v>
                </c:pt>
                <c:pt idx="2638">
                  <c:v>220</c:v>
                </c:pt>
                <c:pt idx="2639">
                  <c:v>168</c:v>
                </c:pt>
                <c:pt idx="2640">
                  <c:v>84</c:v>
                </c:pt>
                <c:pt idx="2641">
                  <c:v>96</c:v>
                </c:pt>
                <c:pt idx="2642">
                  <c:v>400</c:v>
                </c:pt>
                <c:pt idx="2643">
                  <c:v>150</c:v>
                </c:pt>
                <c:pt idx="2644">
                  <c:v>185</c:v>
                </c:pt>
                <c:pt idx="2645">
                  <c:v>135</c:v>
                </c:pt>
                <c:pt idx="2646">
                  <c:v>80</c:v>
                </c:pt>
                <c:pt idx="2647">
                  <c:v>98</c:v>
                </c:pt>
                <c:pt idx="2648">
                  <c:v>180</c:v>
                </c:pt>
                <c:pt idx="2649">
                  <c:v>295</c:v>
                </c:pt>
                <c:pt idx="2650">
                  <c:v>180</c:v>
                </c:pt>
                <c:pt idx="2651">
                  <c:v>245</c:v>
                </c:pt>
                <c:pt idx="2652">
                  <c:v>78</c:v>
                </c:pt>
                <c:pt idx="2653">
                  <c:v>100</c:v>
                </c:pt>
                <c:pt idx="2654">
                  <c:v>107</c:v>
                </c:pt>
                <c:pt idx="2655">
                  <c:v>82</c:v>
                </c:pt>
                <c:pt idx="2656">
                  <c:v>186</c:v>
                </c:pt>
                <c:pt idx="2657">
                  <c:v>142</c:v>
                </c:pt>
                <c:pt idx="2658">
                  <c:v>193</c:v>
                </c:pt>
                <c:pt idx="2659">
                  <c:v>100</c:v>
                </c:pt>
                <c:pt idx="2660">
                  <c:v>125</c:v>
                </c:pt>
                <c:pt idx="2661">
                  <c:v>250</c:v>
                </c:pt>
                <c:pt idx="2662">
                  <c:v>100</c:v>
                </c:pt>
                <c:pt idx="2663">
                  <c:v>190</c:v>
                </c:pt>
                <c:pt idx="2664">
                  <c:v>186</c:v>
                </c:pt>
                <c:pt idx="2665">
                  <c:v>169</c:v>
                </c:pt>
                <c:pt idx="2666">
                  <c:v>145</c:v>
                </c:pt>
                <c:pt idx="2667">
                  <c:v>115</c:v>
                </c:pt>
                <c:pt idx="2668">
                  <c:v>135</c:v>
                </c:pt>
                <c:pt idx="2669">
                  <c:v>171</c:v>
                </c:pt>
                <c:pt idx="2670">
                  <c:v>90</c:v>
                </c:pt>
                <c:pt idx="2671">
                  <c:v>189</c:v>
                </c:pt>
                <c:pt idx="2672">
                  <c:v>125</c:v>
                </c:pt>
                <c:pt idx="2673">
                  <c:v>223</c:v>
                </c:pt>
                <c:pt idx="2674">
                  <c:v>215</c:v>
                </c:pt>
                <c:pt idx="2675">
                  <c:v>75</c:v>
                </c:pt>
                <c:pt idx="2676">
                  <c:v>200</c:v>
                </c:pt>
                <c:pt idx="2677">
                  <c:v>270</c:v>
                </c:pt>
                <c:pt idx="2678">
                  <c:v>111</c:v>
                </c:pt>
                <c:pt idx="2679">
                  <c:v>200</c:v>
                </c:pt>
                <c:pt idx="2680">
                  <c:v>146</c:v>
                </c:pt>
                <c:pt idx="2681">
                  <c:v>205</c:v>
                </c:pt>
                <c:pt idx="2682">
                  <c:v>90</c:v>
                </c:pt>
                <c:pt idx="2683">
                  <c:v>133</c:v>
                </c:pt>
                <c:pt idx="2684">
                  <c:v>95</c:v>
                </c:pt>
                <c:pt idx="2685">
                  <c:v>130</c:v>
                </c:pt>
                <c:pt idx="2686">
                  <c:v>300</c:v>
                </c:pt>
                <c:pt idx="2687">
                  <c:v>175</c:v>
                </c:pt>
                <c:pt idx="2688">
                  <c:v>420</c:v>
                </c:pt>
                <c:pt idx="2689">
                  <c:v>170</c:v>
                </c:pt>
                <c:pt idx="2690">
                  <c:v>200</c:v>
                </c:pt>
                <c:pt idx="2691">
                  <c:v>298</c:v>
                </c:pt>
                <c:pt idx="2692">
                  <c:v>185</c:v>
                </c:pt>
                <c:pt idx="2693">
                  <c:v>140</c:v>
                </c:pt>
                <c:pt idx="2694">
                  <c:v>120</c:v>
                </c:pt>
                <c:pt idx="2695">
                  <c:v>130</c:v>
                </c:pt>
                <c:pt idx="2696">
                  <c:v>220</c:v>
                </c:pt>
                <c:pt idx="2697">
                  <c:v>136</c:v>
                </c:pt>
                <c:pt idx="2698">
                  <c:v>165</c:v>
                </c:pt>
                <c:pt idx="2699">
                  <c:v>135</c:v>
                </c:pt>
                <c:pt idx="2700">
                  <c:v>300</c:v>
                </c:pt>
                <c:pt idx="2701">
                  <c:v>103</c:v>
                </c:pt>
                <c:pt idx="2702">
                  <c:v>150</c:v>
                </c:pt>
                <c:pt idx="2703">
                  <c:v>205</c:v>
                </c:pt>
                <c:pt idx="2704">
                  <c:v>150</c:v>
                </c:pt>
                <c:pt idx="2705">
                  <c:v>450</c:v>
                </c:pt>
                <c:pt idx="2706">
                  <c:v>270</c:v>
                </c:pt>
                <c:pt idx="2707">
                  <c:v>190</c:v>
                </c:pt>
                <c:pt idx="2708">
                  <c:v>90</c:v>
                </c:pt>
                <c:pt idx="2709">
                  <c:v>89</c:v>
                </c:pt>
                <c:pt idx="2710">
                  <c:v>130</c:v>
                </c:pt>
                <c:pt idx="2711">
                  <c:v>170</c:v>
                </c:pt>
                <c:pt idx="2712">
                  <c:v>185</c:v>
                </c:pt>
                <c:pt idx="2713">
                  <c:v>215</c:v>
                </c:pt>
                <c:pt idx="2714">
                  <c:v>130</c:v>
                </c:pt>
                <c:pt idx="2715">
                  <c:v>180</c:v>
                </c:pt>
                <c:pt idx="2716">
                  <c:v>170</c:v>
                </c:pt>
                <c:pt idx="2717">
                  <c:v>98</c:v>
                </c:pt>
                <c:pt idx="2718">
                  <c:v>128</c:v>
                </c:pt>
                <c:pt idx="2719">
                  <c:v>105</c:v>
                </c:pt>
                <c:pt idx="2720">
                  <c:v>156</c:v>
                </c:pt>
                <c:pt idx="2721">
                  <c:v>179</c:v>
                </c:pt>
                <c:pt idx="2722">
                  <c:v>195</c:v>
                </c:pt>
                <c:pt idx="2723">
                  <c:v>96</c:v>
                </c:pt>
                <c:pt idx="2724">
                  <c:v>165</c:v>
                </c:pt>
                <c:pt idx="2725">
                  <c:v>170</c:v>
                </c:pt>
                <c:pt idx="2726">
                  <c:v>115</c:v>
                </c:pt>
                <c:pt idx="2727">
                  <c:v>150</c:v>
                </c:pt>
                <c:pt idx="2728">
                  <c:v>130</c:v>
                </c:pt>
                <c:pt idx="2729">
                  <c:v>157</c:v>
                </c:pt>
                <c:pt idx="2730">
                  <c:v>115</c:v>
                </c:pt>
                <c:pt idx="2731">
                  <c:v>140</c:v>
                </c:pt>
                <c:pt idx="2732">
                  <c:v>200</c:v>
                </c:pt>
                <c:pt idx="2733">
                  <c:v>124</c:v>
                </c:pt>
                <c:pt idx="2734">
                  <c:v>193</c:v>
                </c:pt>
                <c:pt idx="2735">
                  <c:v>225</c:v>
                </c:pt>
                <c:pt idx="2736">
                  <c:v>190</c:v>
                </c:pt>
                <c:pt idx="2737">
                  <c:v>70</c:v>
                </c:pt>
                <c:pt idx="2738">
                  <c:v>185</c:v>
                </c:pt>
                <c:pt idx="2739">
                  <c:v>113</c:v>
                </c:pt>
                <c:pt idx="2740">
                  <c:v>130</c:v>
                </c:pt>
                <c:pt idx="2741">
                  <c:v>150</c:v>
                </c:pt>
                <c:pt idx="2742">
                  <c:v>118</c:v>
                </c:pt>
                <c:pt idx="2743">
                  <c:v>140</c:v>
                </c:pt>
                <c:pt idx="2744">
                  <c:v>214</c:v>
                </c:pt>
                <c:pt idx="2745">
                  <c:v>170</c:v>
                </c:pt>
                <c:pt idx="2746">
                  <c:v>90</c:v>
                </c:pt>
                <c:pt idx="2747">
                  <c:v>195</c:v>
                </c:pt>
                <c:pt idx="2748">
                  <c:v>116</c:v>
                </c:pt>
                <c:pt idx="2749">
                  <c:v>108</c:v>
                </c:pt>
                <c:pt idx="2750">
                  <c:v>135</c:v>
                </c:pt>
                <c:pt idx="2751">
                  <c:v>165</c:v>
                </c:pt>
                <c:pt idx="2752">
                  <c:v>107</c:v>
                </c:pt>
                <c:pt idx="2753">
                  <c:v>135</c:v>
                </c:pt>
                <c:pt idx="2754">
                  <c:v>144</c:v>
                </c:pt>
                <c:pt idx="2755">
                  <c:v>300</c:v>
                </c:pt>
                <c:pt idx="2756">
                  <c:v>220</c:v>
                </c:pt>
                <c:pt idx="2757">
                  <c:v>200</c:v>
                </c:pt>
                <c:pt idx="2758">
                  <c:v>95</c:v>
                </c:pt>
                <c:pt idx="2759">
                  <c:v>185</c:v>
                </c:pt>
                <c:pt idx="2760">
                  <c:v>70</c:v>
                </c:pt>
                <c:pt idx="2761">
                  <c:v>145</c:v>
                </c:pt>
                <c:pt idx="2762">
                  <c:v>172</c:v>
                </c:pt>
                <c:pt idx="2763">
                  <c:v>188</c:v>
                </c:pt>
                <c:pt idx="2764">
                  <c:v>312</c:v>
                </c:pt>
                <c:pt idx="2765">
                  <c:v>50</c:v>
                </c:pt>
                <c:pt idx="2766">
                  <c:v>120</c:v>
                </c:pt>
                <c:pt idx="2767">
                  <c:v>116</c:v>
                </c:pt>
                <c:pt idx="2768">
                  <c:v>210</c:v>
                </c:pt>
                <c:pt idx="2769">
                  <c:v>186</c:v>
                </c:pt>
                <c:pt idx="2770">
                  <c:v>160</c:v>
                </c:pt>
                <c:pt idx="2771">
                  <c:v>138</c:v>
                </c:pt>
                <c:pt idx="2772">
                  <c:v>266</c:v>
                </c:pt>
                <c:pt idx="2773">
                  <c:v>195</c:v>
                </c:pt>
                <c:pt idx="2774">
                  <c:v>117</c:v>
                </c:pt>
                <c:pt idx="2775">
                  <c:v>121</c:v>
                </c:pt>
                <c:pt idx="2776">
                  <c:v>175</c:v>
                </c:pt>
                <c:pt idx="2777">
                  <c:v>107</c:v>
                </c:pt>
                <c:pt idx="2778">
                  <c:v>116</c:v>
                </c:pt>
                <c:pt idx="2779">
                  <c:v>80</c:v>
                </c:pt>
                <c:pt idx="2780">
                  <c:v>170</c:v>
                </c:pt>
                <c:pt idx="2781">
                  <c:v>200</c:v>
                </c:pt>
                <c:pt idx="2782">
                  <c:v>120</c:v>
                </c:pt>
                <c:pt idx="2783">
                  <c:v>195</c:v>
                </c:pt>
                <c:pt idx="2784">
                  <c:v>80</c:v>
                </c:pt>
                <c:pt idx="2785">
                  <c:v>175</c:v>
                </c:pt>
                <c:pt idx="2786">
                  <c:v>215</c:v>
                </c:pt>
                <c:pt idx="2787">
                  <c:v>200</c:v>
                </c:pt>
                <c:pt idx="2788">
                  <c:v>260</c:v>
                </c:pt>
                <c:pt idx="2789">
                  <c:v>130</c:v>
                </c:pt>
                <c:pt idx="2790">
                  <c:v>140</c:v>
                </c:pt>
                <c:pt idx="2791">
                  <c:v>150</c:v>
                </c:pt>
                <c:pt idx="2792">
                  <c:v>105</c:v>
                </c:pt>
                <c:pt idx="2793">
                  <c:v>155</c:v>
                </c:pt>
                <c:pt idx="2794">
                  <c:v>232</c:v>
                </c:pt>
                <c:pt idx="2795">
                  <c:v>100</c:v>
                </c:pt>
                <c:pt idx="2796">
                  <c:v>134</c:v>
                </c:pt>
                <c:pt idx="2797">
                  <c:v>235</c:v>
                </c:pt>
                <c:pt idx="2798">
                  <c:v>190</c:v>
                </c:pt>
                <c:pt idx="2799">
                  <c:v>158</c:v>
                </c:pt>
                <c:pt idx="2800">
                  <c:v>80</c:v>
                </c:pt>
                <c:pt idx="2801">
                  <c:v>75</c:v>
                </c:pt>
                <c:pt idx="2802">
                  <c:v>180</c:v>
                </c:pt>
                <c:pt idx="2803">
                  <c:v>337</c:v>
                </c:pt>
                <c:pt idx="2804">
                  <c:v>280</c:v>
                </c:pt>
                <c:pt idx="2805">
                  <c:v>200</c:v>
                </c:pt>
                <c:pt idx="2806">
                  <c:v>145</c:v>
                </c:pt>
                <c:pt idx="2807">
                  <c:v>153</c:v>
                </c:pt>
                <c:pt idx="2808">
                  <c:v>130</c:v>
                </c:pt>
                <c:pt idx="2809">
                  <c:v>93</c:v>
                </c:pt>
                <c:pt idx="2810">
                  <c:v>195</c:v>
                </c:pt>
                <c:pt idx="2811">
                  <c:v>90</c:v>
                </c:pt>
                <c:pt idx="2812">
                  <c:v>175</c:v>
                </c:pt>
                <c:pt idx="2813">
                  <c:v>318</c:v>
                </c:pt>
                <c:pt idx="2814">
                  <c:v>115</c:v>
                </c:pt>
                <c:pt idx="2815">
                  <c:v>158</c:v>
                </c:pt>
                <c:pt idx="2816">
                  <c:v>300</c:v>
                </c:pt>
                <c:pt idx="2817">
                  <c:v>190</c:v>
                </c:pt>
                <c:pt idx="2818">
                  <c:v>151</c:v>
                </c:pt>
                <c:pt idx="2819">
                  <c:v>130</c:v>
                </c:pt>
                <c:pt idx="2820">
                  <c:v>220</c:v>
                </c:pt>
                <c:pt idx="2821">
                  <c:v>160</c:v>
                </c:pt>
                <c:pt idx="2822">
                  <c:v>110</c:v>
                </c:pt>
                <c:pt idx="2823">
                  <c:v>673</c:v>
                </c:pt>
                <c:pt idx="2824">
                  <c:v>58</c:v>
                </c:pt>
                <c:pt idx="2825">
                  <c:v>25</c:v>
                </c:pt>
                <c:pt idx="2826">
                  <c:v>155</c:v>
                </c:pt>
                <c:pt idx="2827">
                  <c:v>180</c:v>
                </c:pt>
                <c:pt idx="2828">
                  <c:v>155</c:v>
                </c:pt>
                <c:pt idx="2829">
                  <c:v>156</c:v>
                </c:pt>
                <c:pt idx="2830">
                  <c:v>70</c:v>
                </c:pt>
                <c:pt idx="2831">
                  <c:v>180</c:v>
                </c:pt>
                <c:pt idx="2832">
                  <c:v>153</c:v>
                </c:pt>
                <c:pt idx="2833">
                  <c:v>160</c:v>
                </c:pt>
                <c:pt idx="2834">
                  <c:v>90</c:v>
                </c:pt>
                <c:pt idx="2835">
                  <c:v>195</c:v>
                </c:pt>
                <c:pt idx="2836">
                  <c:v>200</c:v>
                </c:pt>
                <c:pt idx="2837">
                  <c:v>180</c:v>
                </c:pt>
                <c:pt idx="2838">
                  <c:v>185</c:v>
                </c:pt>
                <c:pt idx="2839">
                  <c:v>178</c:v>
                </c:pt>
                <c:pt idx="2840">
                  <c:v>131</c:v>
                </c:pt>
                <c:pt idx="2841">
                  <c:v>250</c:v>
                </c:pt>
                <c:pt idx="2842">
                  <c:v>125</c:v>
                </c:pt>
                <c:pt idx="2843">
                  <c:v>320</c:v>
                </c:pt>
                <c:pt idx="2844">
                  <c:v>150</c:v>
                </c:pt>
                <c:pt idx="2845">
                  <c:v>200</c:v>
                </c:pt>
                <c:pt idx="2846">
                  <c:v>255</c:v>
                </c:pt>
                <c:pt idx="2847">
                  <c:v>165</c:v>
                </c:pt>
                <c:pt idx="2848">
                  <c:v>145</c:v>
                </c:pt>
                <c:pt idx="2849">
                  <c:v>96</c:v>
                </c:pt>
                <c:pt idx="2850">
                  <c:v>210</c:v>
                </c:pt>
                <c:pt idx="2851">
                  <c:v>200</c:v>
                </c:pt>
                <c:pt idx="2852">
                  <c:v>190</c:v>
                </c:pt>
                <c:pt idx="2853">
                  <c:v>170</c:v>
                </c:pt>
                <c:pt idx="2854">
                  <c:v>128</c:v>
                </c:pt>
                <c:pt idx="2855">
                  <c:v>155</c:v>
                </c:pt>
                <c:pt idx="2856">
                  <c:v>200</c:v>
                </c:pt>
                <c:pt idx="2857">
                  <c:v>120</c:v>
                </c:pt>
                <c:pt idx="2858">
                  <c:v>175</c:v>
                </c:pt>
                <c:pt idx="2859">
                  <c:v>275</c:v>
                </c:pt>
                <c:pt idx="2860">
                  <c:v>165</c:v>
                </c:pt>
                <c:pt idx="2861">
                  <c:v>220</c:v>
                </c:pt>
                <c:pt idx="2862">
                  <c:v>170</c:v>
                </c:pt>
                <c:pt idx="2863">
                  <c:v>450</c:v>
                </c:pt>
                <c:pt idx="2864">
                  <c:v>110</c:v>
                </c:pt>
                <c:pt idx="2865">
                  <c:v>126</c:v>
                </c:pt>
                <c:pt idx="2866">
                  <c:v>135</c:v>
                </c:pt>
                <c:pt idx="2867">
                  <c:v>220</c:v>
                </c:pt>
                <c:pt idx="2868">
                  <c:v>175</c:v>
                </c:pt>
                <c:pt idx="2869">
                  <c:v>140</c:v>
                </c:pt>
                <c:pt idx="2870">
                  <c:v>180</c:v>
                </c:pt>
                <c:pt idx="2871">
                  <c:v>150</c:v>
                </c:pt>
                <c:pt idx="2872">
                  <c:v>140</c:v>
                </c:pt>
                <c:pt idx="2873">
                  <c:v>140</c:v>
                </c:pt>
                <c:pt idx="2874">
                  <c:v>120</c:v>
                </c:pt>
                <c:pt idx="2875">
                  <c:v>150</c:v>
                </c:pt>
                <c:pt idx="2876">
                  <c:v>140</c:v>
                </c:pt>
                <c:pt idx="2877">
                  <c:v>131</c:v>
                </c:pt>
                <c:pt idx="2878">
                  <c:v>165</c:v>
                </c:pt>
                <c:pt idx="2879">
                  <c:v>120</c:v>
                </c:pt>
                <c:pt idx="2880">
                  <c:v>128</c:v>
                </c:pt>
                <c:pt idx="2881">
                  <c:v>250</c:v>
                </c:pt>
                <c:pt idx="2882">
                  <c:v>100</c:v>
                </c:pt>
                <c:pt idx="2883">
                  <c:v>130</c:v>
                </c:pt>
                <c:pt idx="2884">
                  <c:v>198</c:v>
                </c:pt>
                <c:pt idx="2885">
                  <c:v>137</c:v>
                </c:pt>
                <c:pt idx="2886">
                  <c:v>131</c:v>
                </c:pt>
                <c:pt idx="2887">
                  <c:v>220</c:v>
                </c:pt>
                <c:pt idx="2888">
                  <c:v>149</c:v>
                </c:pt>
                <c:pt idx="2889">
                  <c:v>143</c:v>
                </c:pt>
                <c:pt idx="2890">
                  <c:v>165</c:v>
                </c:pt>
                <c:pt idx="2891">
                  <c:v>100</c:v>
                </c:pt>
                <c:pt idx="2892">
                  <c:v>160</c:v>
                </c:pt>
                <c:pt idx="2893">
                  <c:v>250</c:v>
                </c:pt>
                <c:pt idx="2894">
                  <c:v>230</c:v>
                </c:pt>
                <c:pt idx="2895">
                  <c:v>115</c:v>
                </c:pt>
                <c:pt idx="2896">
                  <c:v>120</c:v>
                </c:pt>
                <c:pt idx="2897">
                  <c:v>139</c:v>
                </c:pt>
                <c:pt idx="2898">
                  <c:v>165</c:v>
                </c:pt>
                <c:pt idx="2899">
                  <c:v>175</c:v>
                </c:pt>
                <c:pt idx="2900">
                  <c:v>140</c:v>
                </c:pt>
                <c:pt idx="2901">
                  <c:v>174</c:v>
                </c:pt>
                <c:pt idx="2902">
                  <c:v>179</c:v>
                </c:pt>
                <c:pt idx="2903">
                  <c:v>227</c:v>
                </c:pt>
                <c:pt idx="2904">
                  <c:v>136</c:v>
                </c:pt>
                <c:pt idx="2905">
                  <c:v>164</c:v>
                </c:pt>
                <c:pt idx="2906">
                  <c:v>135</c:v>
                </c:pt>
                <c:pt idx="2907">
                  <c:v>130</c:v>
                </c:pt>
                <c:pt idx="2908">
                  <c:v>155</c:v>
                </c:pt>
                <c:pt idx="2909">
                  <c:v>225</c:v>
                </c:pt>
                <c:pt idx="2910">
                  <c:v>185</c:v>
                </c:pt>
                <c:pt idx="2911">
                  <c:v>100</c:v>
                </c:pt>
                <c:pt idx="2912">
                  <c:v>165</c:v>
                </c:pt>
                <c:pt idx="2913">
                  <c:v>195</c:v>
                </c:pt>
                <c:pt idx="2914">
                  <c:v>85</c:v>
                </c:pt>
                <c:pt idx="2915">
                  <c:v>220</c:v>
                </c:pt>
                <c:pt idx="2916">
                  <c:v>165</c:v>
                </c:pt>
                <c:pt idx="2917">
                  <c:v>120</c:v>
                </c:pt>
                <c:pt idx="2918">
                  <c:v>90</c:v>
                </c:pt>
                <c:pt idx="2919">
                  <c:v>150</c:v>
                </c:pt>
                <c:pt idx="2920">
                  <c:v>200</c:v>
                </c:pt>
                <c:pt idx="2921">
                  <c:v>158</c:v>
                </c:pt>
                <c:pt idx="2922">
                  <c:v>70</c:v>
                </c:pt>
                <c:pt idx="2923">
                  <c:v>170</c:v>
                </c:pt>
                <c:pt idx="2924">
                  <c:v>170</c:v>
                </c:pt>
                <c:pt idx="2925">
                  <c:v>150</c:v>
                </c:pt>
                <c:pt idx="2926">
                  <c:v>169</c:v>
                </c:pt>
                <c:pt idx="2927">
                  <c:v>145</c:v>
                </c:pt>
                <c:pt idx="2928">
                  <c:v>153</c:v>
                </c:pt>
                <c:pt idx="2929">
                  <c:v>90</c:v>
                </c:pt>
                <c:pt idx="2930">
                  <c:v>129</c:v>
                </c:pt>
                <c:pt idx="2931">
                  <c:v>332</c:v>
                </c:pt>
                <c:pt idx="2932">
                  <c:v>144</c:v>
                </c:pt>
                <c:pt idx="2933">
                  <c:v>96</c:v>
                </c:pt>
                <c:pt idx="2934">
                  <c:v>56</c:v>
                </c:pt>
                <c:pt idx="2935">
                  <c:v>191</c:v>
                </c:pt>
                <c:pt idx="2936">
                  <c:v>99</c:v>
                </c:pt>
                <c:pt idx="2937">
                  <c:v>175</c:v>
                </c:pt>
                <c:pt idx="2938">
                  <c:v>65</c:v>
                </c:pt>
                <c:pt idx="2939">
                  <c:v>150</c:v>
                </c:pt>
                <c:pt idx="2940">
                  <c:v>130</c:v>
                </c:pt>
                <c:pt idx="2941">
                  <c:v>105</c:v>
                </c:pt>
                <c:pt idx="2942">
                  <c:v>250</c:v>
                </c:pt>
                <c:pt idx="2943">
                  <c:v>240</c:v>
                </c:pt>
                <c:pt idx="2944">
                  <c:v>100</c:v>
                </c:pt>
                <c:pt idx="2945">
                  <c:v>165</c:v>
                </c:pt>
                <c:pt idx="2946">
                  <c:v>124</c:v>
                </c:pt>
                <c:pt idx="2947">
                  <c:v>225</c:v>
                </c:pt>
                <c:pt idx="2948">
                  <c:v>225</c:v>
                </c:pt>
                <c:pt idx="2949">
                  <c:v>258</c:v>
                </c:pt>
                <c:pt idx="2950">
                  <c:v>151</c:v>
                </c:pt>
                <c:pt idx="2951">
                  <c:v>96</c:v>
                </c:pt>
                <c:pt idx="2952">
                  <c:v>180</c:v>
                </c:pt>
                <c:pt idx="2953">
                  <c:v>130</c:v>
                </c:pt>
                <c:pt idx="2954">
                  <c:v>70</c:v>
                </c:pt>
                <c:pt idx="2955">
                  <c:v>110</c:v>
                </c:pt>
                <c:pt idx="2956">
                  <c:v>130</c:v>
                </c:pt>
                <c:pt idx="2957">
                  <c:v>340</c:v>
                </c:pt>
                <c:pt idx="2958">
                  <c:v>82</c:v>
                </c:pt>
                <c:pt idx="2959">
                  <c:v>130</c:v>
                </c:pt>
                <c:pt idx="2960">
                  <c:v>100</c:v>
                </c:pt>
                <c:pt idx="2961">
                  <c:v>230</c:v>
                </c:pt>
                <c:pt idx="2962">
                  <c:v>214</c:v>
                </c:pt>
                <c:pt idx="2963">
                  <c:v>130</c:v>
                </c:pt>
                <c:pt idx="2964">
                  <c:v>161</c:v>
                </c:pt>
                <c:pt idx="2965">
                  <c:v>192</c:v>
                </c:pt>
                <c:pt idx="2966">
                  <c:v>55</c:v>
                </c:pt>
                <c:pt idx="2967">
                  <c:v>185</c:v>
                </c:pt>
                <c:pt idx="2968">
                  <c:v>235</c:v>
                </c:pt>
                <c:pt idx="2969">
                  <c:v>260</c:v>
                </c:pt>
                <c:pt idx="2970">
                  <c:v>165</c:v>
                </c:pt>
                <c:pt idx="2971">
                  <c:v>145</c:v>
                </c:pt>
                <c:pt idx="2972">
                  <c:v>200</c:v>
                </c:pt>
                <c:pt idx="2973">
                  <c:v>167</c:v>
                </c:pt>
                <c:pt idx="2974">
                  <c:v>192</c:v>
                </c:pt>
                <c:pt idx="2975">
                  <c:v>107</c:v>
                </c:pt>
                <c:pt idx="2976">
                  <c:v>175</c:v>
                </c:pt>
                <c:pt idx="2977">
                  <c:v>205</c:v>
                </c:pt>
                <c:pt idx="2978">
                  <c:v>125</c:v>
                </c:pt>
                <c:pt idx="2979">
                  <c:v>255</c:v>
                </c:pt>
                <c:pt idx="2980">
                  <c:v>133</c:v>
                </c:pt>
                <c:pt idx="2981">
                  <c:v>208</c:v>
                </c:pt>
                <c:pt idx="2982">
                  <c:v>210</c:v>
                </c:pt>
                <c:pt idx="2983">
                  <c:v>153</c:v>
                </c:pt>
                <c:pt idx="2984">
                  <c:v>125</c:v>
                </c:pt>
                <c:pt idx="2985">
                  <c:v>105</c:v>
                </c:pt>
                <c:pt idx="2986">
                  <c:v>220</c:v>
                </c:pt>
                <c:pt idx="2987">
                  <c:v>151</c:v>
                </c:pt>
                <c:pt idx="2988">
                  <c:v>85</c:v>
                </c:pt>
                <c:pt idx="2989">
                  <c:v>170</c:v>
                </c:pt>
                <c:pt idx="2990">
                  <c:v>230</c:v>
                </c:pt>
                <c:pt idx="2991">
                  <c:v>130</c:v>
                </c:pt>
                <c:pt idx="2992">
                  <c:v>250</c:v>
                </c:pt>
                <c:pt idx="2993">
                  <c:v>155</c:v>
                </c:pt>
                <c:pt idx="2994">
                  <c:v>205</c:v>
                </c:pt>
                <c:pt idx="2995">
                  <c:v>116</c:v>
                </c:pt>
                <c:pt idx="2996">
                  <c:v>167</c:v>
                </c:pt>
                <c:pt idx="2997">
                  <c:v>190</c:v>
                </c:pt>
                <c:pt idx="2998">
                  <c:v>460</c:v>
                </c:pt>
                <c:pt idx="2999">
                  <c:v>126</c:v>
                </c:pt>
                <c:pt idx="3000">
                  <c:v>240</c:v>
                </c:pt>
                <c:pt idx="3001">
                  <c:v>180</c:v>
                </c:pt>
                <c:pt idx="3002">
                  <c:v>85</c:v>
                </c:pt>
                <c:pt idx="3003">
                  <c:v>265</c:v>
                </c:pt>
                <c:pt idx="3004">
                  <c:v>56</c:v>
                </c:pt>
                <c:pt idx="3005">
                  <c:v>85</c:v>
                </c:pt>
                <c:pt idx="3006">
                  <c:v>131</c:v>
                </c:pt>
                <c:pt idx="3007">
                  <c:v>225</c:v>
                </c:pt>
                <c:pt idx="3008">
                  <c:v>90</c:v>
                </c:pt>
                <c:pt idx="3009">
                  <c:v>139</c:v>
                </c:pt>
                <c:pt idx="3010">
                  <c:v>135</c:v>
                </c:pt>
                <c:pt idx="3011">
                  <c:v>290</c:v>
                </c:pt>
                <c:pt idx="3012">
                  <c:v>145</c:v>
                </c:pt>
                <c:pt idx="3013">
                  <c:v>64</c:v>
                </c:pt>
                <c:pt idx="3014">
                  <c:v>250</c:v>
                </c:pt>
                <c:pt idx="3015">
                  <c:v>192</c:v>
                </c:pt>
                <c:pt idx="3016">
                  <c:v>246</c:v>
                </c:pt>
                <c:pt idx="3017">
                  <c:v>96</c:v>
                </c:pt>
                <c:pt idx="3018">
                  <c:v>129</c:v>
                </c:pt>
                <c:pt idx="3019">
                  <c:v>150</c:v>
                </c:pt>
                <c:pt idx="3020">
                  <c:v>130</c:v>
                </c:pt>
                <c:pt idx="3021">
                  <c:v>137</c:v>
                </c:pt>
                <c:pt idx="3022">
                  <c:v>160</c:v>
                </c:pt>
                <c:pt idx="3023">
                  <c:v>220</c:v>
                </c:pt>
                <c:pt idx="3024">
                  <c:v>178</c:v>
                </c:pt>
                <c:pt idx="3025">
                  <c:v>120</c:v>
                </c:pt>
                <c:pt idx="3026">
                  <c:v>224</c:v>
                </c:pt>
                <c:pt idx="3027">
                  <c:v>248</c:v>
                </c:pt>
                <c:pt idx="3028">
                  <c:v>170</c:v>
                </c:pt>
                <c:pt idx="3029">
                  <c:v>150</c:v>
                </c:pt>
                <c:pt idx="3030">
                  <c:v>129</c:v>
                </c:pt>
                <c:pt idx="3031">
                  <c:v>230</c:v>
                </c:pt>
                <c:pt idx="3032">
                  <c:v>205</c:v>
                </c:pt>
                <c:pt idx="3033">
                  <c:v>145</c:v>
                </c:pt>
                <c:pt idx="3034">
                  <c:v>149</c:v>
                </c:pt>
                <c:pt idx="3035">
                  <c:v>130</c:v>
                </c:pt>
                <c:pt idx="3036">
                  <c:v>100</c:v>
                </c:pt>
                <c:pt idx="3037">
                  <c:v>75</c:v>
                </c:pt>
                <c:pt idx="3038">
                  <c:v>256</c:v>
                </c:pt>
                <c:pt idx="3039">
                  <c:v>157</c:v>
                </c:pt>
                <c:pt idx="3040">
                  <c:v>185</c:v>
                </c:pt>
                <c:pt idx="3041">
                  <c:v>166</c:v>
                </c:pt>
                <c:pt idx="3042">
                  <c:v>230</c:v>
                </c:pt>
                <c:pt idx="3043">
                  <c:v>130</c:v>
                </c:pt>
                <c:pt idx="3044">
                  <c:v>220</c:v>
                </c:pt>
                <c:pt idx="3045">
                  <c:v>96</c:v>
                </c:pt>
                <c:pt idx="3046">
                  <c:v>129</c:v>
                </c:pt>
                <c:pt idx="3047">
                  <c:v>270</c:v>
                </c:pt>
                <c:pt idx="3048">
                  <c:v>200</c:v>
                </c:pt>
                <c:pt idx="3049">
                  <c:v>234</c:v>
                </c:pt>
                <c:pt idx="3050">
                  <c:v>240</c:v>
                </c:pt>
                <c:pt idx="3051">
                  <c:v>160</c:v>
                </c:pt>
                <c:pt idx="3052">
                  <c:v>130</c:v>
                </c:pt>
                <c:pt idx="3053">
                  <c:v>82</c:v>
                </c:pt>
                <c:pt idx="3054">
                  <c:v>137</c:v>
                </c:pt>
                <c:pt idx="3055">
                  <c:v>230</c:v>
                </c:pt>
                <c:pt idx="3056">
                  <c:v>175</c:v>
                </c:pt>
                <c:pt idx="3057">
                  <c:v>150</c:v>
                </c:pt>
                <c:pt idx="3058">
                  <c:v>160</c:v>
                </c:pt>
                <c:pt idx="3059">
                  <c:v>185</c:v>
                </c:pt>
                <c:pt idx="3060">
                  <c:v>200</c:v>
                </c:pt>
                <c:pt idx="3061">
                  <c:v>220</c:v>
                </c:pt>
                <c:pt idx="3062">
                  <c:v>380</c:v>
                </c:pt>
                <c:pt idx="3063">
                  <c:v>165</c:v>
                </c:pt>
                <c:pt idx="3064">
                  <c:v>150</c:v>
                </c:pt>
                <c:pt idx="3065">
                  <c:v>160</c:v>
                </c:pt>
                <c:pt idx="3066">
                  <c:v>75</c:v>
                </c:pt>
                <c:pt idx="3067">
                  <c:v>203</c:v>
                </c:pt>
                <c:pt idx="3068">
                  <c:v>184</c:v>
                </c:pt>
                <c:pt idx="3069">
                  <c:v>168</c:v>
                </c:pt>
                <c:pt idx="3070">
                  <c:v>148</c:v>
                </c:pt>
                <c:pt idx="3071">
                  <c:v>169</c:v>
                </c:pt>
                <c:pt idx="3072">
                  <c:v>191</c:v>
                </c:pt>
                <c:pt idx="3073">
                  <c:v>155</c:v>
                </c:pt>
                <c:pt idx="3074">
                  <c:v>135</c:v>
                </c:pt>
                <c:pt idx="3075">
                  <c:v>310</c:v>
                </c:pt>
                <c:pt idx="3076">
                  <c:v>209</c:v>
                </c:pt>
                <c:pt idx="3077">
                  <c:v>108</c:v>
                </c:pt>
                <c:pt idx="3078">
                  <c:v>210</c:v>
                </c:pt>
                <c:pt idx="3079">
                  <c:v>205</c:v>
                </c:pt>
                <c:pt idx="3080">
                  <c:v>189</c:v>
                </c:pt>
                <c:pt idx="3081">
                  <c:v>149</c:v>
                </c:pt>
                <c:pt idx="3082">
                  <c:v>180</c:v>
                </c:pt>
                <c:pt idx="3083">
                  <c:v>167</c:v>
                </c:pt>
                <c:pt idx="3084">
                  <c:v>206</c:v>
                </c:pt>
                <c:pt idx="3085">
                  <c:v>69</c:v>
                </c:pt>
                <c:pt idx="3086">
                  <c:v>185</c:v>
                </c:pt>
                <c:pt idx="3087">
                  <c:v>150</c:v>
                </c:pt>
                <c:pt idx="3088">
                  <c:v>125</c:v>
                </c:pt>
                <c:pt idx="3089">
                  <c:v>240</c:v>
                </c:pt>
                <c:pt idx="3090">
                  <c:v>172</c:v>
                </c:pt>
                <c:pt idx="3091">
                  <c:v>175</c:v>
                </c:pt>
                <c:pt idx="3092">
                  <c:v>180</c:v>
                </c:pt>
                <c:pt idx="3093">
                  <c:v>650</c:v>
                </c:pt>
                <c:pt idx="3094">
                  <c:v>190</c:v>
                </c:pt>
                <c:pt idx="3095">
                  <c:v>182</c:v>
                </c:pt>
                <c:pt idx="3096">
                  <c:v>145</c:v>
                </c:pt>
                <c:pt idx="3097">
                  <c:v>220</c:v>
                </c:pt>
                <c:pt idx="3098">
                  <c:v>193</c:v>
                </c:pt>
                <c:pt idx="3099">
                  <c:v>175</c:v>
                </c:pt>
                <c:pt idx="3100">
                  <c:v>190</c:v>
                </c:pt>
                <c:pt idx="3101">
                  <c:v>110</c:v>
                </c:pt>
                <c:pt idx="3102">
                  <c:v>140</c:v>
                </c:pt>
                <c:pt idx="3103">
                  <c:v>160</c:v>
                </c:pt>
                <c:pt idx="3104">
                  <c:v>170</c:v>
                </c:pt>
                <c:pt idx="3105">
                  <c:v>131</c:v>
                </c:pt>
                <c:pt idx="3106">
                  <c:v>135</c:v>
                </c:pt>
                <c:pt idx="3107">
                  <c:v>350</c:v>
                </c:pt>
                <c:pt idx="3108">
                  <c:v>160</c:v>
                </c:pt>
                <c:pt idx="3109">
                  <c:v>168</c:v>
                </c:pt>
                <c:pt idx="3110">
                  <c:v>100</c:v>
                </c:pt>
                <c:pt idx="3111">
                  <c:v>181</c:v>
                </c:pt>
                <c:pt idx="3112">
                  <c:v>175</c:v>
                </c:pt>
                <c:pt idx="3113">
                  <c:v>145</c:v>
                </c:pt>
                <c:pt idx="3114">
                  <c:v>220</c:v>
                </c:pt>
                <c:pt idx="3115">
                  <c:v>110</c:v>
                </c:pt>
                <c:pt idx="3116">
                  <c:v>165</c:v>
                </c:pt>
                <c:pt idx="3117">
                  <c:v>115</c:v>
                </c:pt>
                <c:pt idx="3118">
                  <c:v>155</c:v>
                </c:pt>
                <c:pt idx="3119">
                  <c:v>210</c:v>
                </c:pt>
                <c:pt idx="3120">
                  <c:v>225</c:v>
                </c:pt>
                <c:pt idx="3121">
                  <c:v>110</c:v>
                </c:pt>
                <c:pt idx="3122">
                  <c:v>135</c:v>
                </c:pt>
                <c:pt idx="3123">
                  <c:v>200</c:v>
                </c:pt>
                <c:pt idx="3124">
                  <c:v>155</c:v>
                </c:pt>
                <c:pt idx="3125">
                  <c:v>210</c:v>
                </c:pt>
                <c:pt idx="3126">
                  <c:v>140</c:v>
                </c:pt>
                <c:pt idx="3127">
                  <c:v>160</c:v>
                </c:pt>
                <c:pt idx="3128">
                  <c:v>167</c:v>
                </c:pt>
                <c:pt idx="3129">
                  <c:v>160</c:v>
                </c:pt>
                <c:pt idx="3130">
                  <c:v>175</c:v>
                </c:pt>
                <c:pt idx="3131">
                  <c:v>320</c:v>
                </c:pt>
                <c:pt idx="3132">
                  <c:v>40</c:v>
                </c:pt>
                <c:pt idx="3133">
                  <c:v>185</c:v>
                </c:pt>
                <c:pt idx="3134">
                  <c:v>150</c:v>
                </c:pt>
                <c:pt idx="3135">
                  <c:v>162</c:v>
                </c:pt>
                <c:pt idx="3136">
                  <c:v>130</c:v>
                </c:pt>
                <c:pt idx="3137">
                  <c:v>194</c:v>
                </c:pt>
                <c:pt idx="3138">
                  <c:v>145</c:v>
                </c:pt>
                <c:pt idx="3139">
                  <c:v>268</c:v>
                </c:pt>
                <c:pt idx="3140">
                  <c:v>116</c:v>
                </c:pt>
                <c:pt idx="3141">
                  <c:v>175</c:v>
                </c:pt>
                <c:pt idx="3142">
                  <c:v>112</c:v>
                </c:pt>
                <c:pt idx="3143">
                  <c:v>119</c:v>
                </c:pt>
                <c:pt idx="3144">
                  <c:v>206</c:v>
                </c:pt>
                <c:pt idx="3145">
                  <c:v>192</c:v>
                </c:pt>
                <c:pt idx="3146">
                  <c:v>130</c:v>
                </c:pt>
                <c:pt idx="3147">
                  <c:v>70</c:v>
                </c:pt>
                <c:pt idx="3148">
                  <c:v>82</c:v>
                </c:pt>
                <c:pt idx="3149">
                  <c:v>98</c:v>
                </c:pt>
                <c:pt idx="3150">
                  <c:v>65</c:v>
                </c:pt>
                <c:pt idx="3151">
                  <c:v>130</c:v>
                </c:pt>
                <c:pt idx="3152">
                  <c:v>110</c:v>
                </c:pt>
                <c:pt idx="3153">
                  <c:v>165</c:v>
                </c:pt>
                <c:pt idx="3154">
                  <c:v>80</c:v>
                </c:pt>
                <c:pt idx="3155">
                  <c:v>120</c:v>
                </c:pt>
                <c:pt idx="3156">
                  <c:v>108</c:v>
                </c:pt>
                <c:pt idx="3157">
                  <c:v>91</c:v>
                </c:pt>
                <c:pt idx="3158">
                  <c:v>89</c:v>
                </c:pt>
                <c:pt idx="3159">
                  <c:v>100</c:v>
                </c:pt>
                <c:pt idx="3160">
                  <c:v>220</c:v>
                </c:pt>
                <c:pt idx="3161">
                  <c:v>108</c:v>
                </c:pt>
                <c:pt idx="3162">
                  <c:v>250</c:v>
                </c:pt>
                <c:pt idx="3163">
                  <c:v>100</c:v>
                </c:pt>
                <c:pt idx="3164">
                  <c:v>191</c:v>
                </c:pt>
                <c:pt idx="3165">
                  <c:v>90</c:v>
                </c:pt>
                <c:pt idx="3166">
                  <c:v>70</c:v>
                </c:pt>
                <c:pt idx="3167">
                  <c:v>87</c:v>
                </c:pt>
                <c:pt idx="3168">
                  <c:v>210</c:v>
                </c:pt>
                <c:pt idx="3169">
                  <c:v>180</c:v>
                </c:pt>
                <c:pt idx="3170">
                  <c:v>160</c:v>
                </c:pt>
                <c:pt idx="3171">
                  <c:v>115</c:v>
                </c:pt>
                <c:pt idx="3172">
                  <c:v>160</c:v>
                </c:pt>
                <c:pt idx="3173">
                  <c:v>100</c:v>
                </c:pt>
                <c:pt idx="3174">
                  <c:v>187</c:v>
                </c:pt>
                <c:pt idx="3175">
                  <c:v>216</c:v>
                </c:pt>
                <c:pt idx="3176">
                  <c:v>212</c:v>
                </c:pt>
                <c:pt idx="3177">
                  <c:v>200</c:v>
                </c:pt>
                <c:pt idx="3178">
                  <c:v>148</c:v>
                </c:pt>
                <c:pt idx="3179">
                  <c:v>116</c:v>
                </c:pt>
                <c:pt idx="3180">
                  <c:v>114</c:v>
                </c:pt>
                <c:pt idx="3181">
                  <c:v>115</c:v>
                </c:pt>
                <c:pt idx="3182">
                  <c:v>215</c:v>
                </c:pt>
                <c:pt idx="3183">
                  <c:v>260</c:v>
                </c:pt>
                <c:pt idx="3184">
                  <c:v>92</c:v>
                </c:pt>
                <c:pt idx="3185">
                  <c:v>89</c:v>
                </c:pt>
                <c:pt idx="3186">
                  <c:v>160</c:v>
                </c:pt>
                <c:pt idx="3187">
                  <c:v>317</c:v>
                </c:pt>
                <c:pt idx="3188">
                  <c:v>300</c:v>
                </c:pt>
                <c:pt idx="3189">
                  <c:v>300</c:v>
                </c:pt>
                <c:pt idx="3190">
                  <c:v>243</c:v>
                </c:pt>
                <c:pt idx="3191">
                  <c:v>110</c:v>
                </c:pt>
                <c:pt idx="3192">
                  <c:v>116</c:v>
                </c:pt>
                <c:pt idx="3193">
                  <c:v>155</c:v>
                </c:pt>
                <c:pt idx="3194">
                  <c:v>160</c:v>
                </c:pt>
                <c:pt idx="3195">
                  <c:v>243</c:v>
                </c:pt>
                <c:pt idx="3196">
                  <c:v>300</c:v>
                </c:pt>
                <c:pt idx="3197">
                  <c:v>136</c:v>
                </c:pt>
                <c:pt idx="3198">
                  <c:v>121</c:v>
                </c:pt>
                <c:pt idx="3199">
                  <c:v>145</c:v>
                </c:pt>
                <c:pt idx="3200">
                  <c:v>168</c:v>
                </c:pt>
                <c:pt idx="3201">
                  <c:v>400</c:v>
                </c:pt>
                <c:pt idx="3202">
                  <c:v>130</c:v>
                </c:pt>
                <c:pt idx="3203">
                  <c:v>123</c:v>
                </c:pt>
                <c:pt idx="3204">
                  <c:v>119.5</c:v>
                </c:pt>
                <c:pt idx="3205">
                  <c:v>380</c:v>
                </c:pt>
                <c:pt idx="3206">
                  <c:v>116</c:v>
                </c:pt>
                <c:pt idx="3207">
                  <c:v>199</c:v>
                </c:pt>
                <c:pt idx="3208">
                  <c:v>263</c:v>
                </c:pt>
                <c:pt idx="3209">
                  <c:v>123</c:v>
                </c:pt>
                <c:pt idx="3210">
                  <c:v>87</c:v>
                </c:pt>
                <c:pt idx="3211">
                  <c:v>390</c:v>
                </c:pt>
                <c:pt idx="3212">
                  <c:v>278</c:v>
                </c:pt>
                <c:pt idx="3213">
                  <c:v>200</c:v>
                </c:pt>
                <c:pt idx="3214">
                  <c:v>314</c:v>
                </c:pt>
                <c:pt idx="3215">
                  <c:v>95</c:v>
                </c:pt>
                <c:pt idx="3216">
                  <c:v>120</c:v>
                </c:pt>
                <c:pt idx="3217">
                  <c:v>120</c:v>
                </c:pt>
                <c:pt idx="3218">
                  <c:v>109</c:v>
                </c:pt>
                <c:pt idx="3219">
                  <c:v>161</c:v>
                </c:pt>
                <c:pt idx="3220">
                  <c:v>203</c:v>
                </c:pt>
                <c:pt idx="3221">
                  <c:v>165</c:v>
                </c:pt>
                <c:pt idx="3222">
                  <c:v>150</c:v>
                </c:pt>
                <c:pt idx="3223">
                  <c:v>50</c:v>
                </c:pt>
                <c:pt idx="3224">
                  <c:v>317</c:v>
                </c:pt>
                <c:pt idx="3225">
                  <c:v>135</c:v>
                </c:pt>
                <c:pt idx="3226">
                  <c:v>116</c:v>
                </c:pt>
                <c:pt idx="3227">
                  <c:v>116</c:v>
                </c:pt>
                <c:pt idx="3228">
                  <c:v>96</c:v>
                </c:pt>
                <c:pt idx="3229">
                  <c:v>300</c:v>
                </c:pt>
                <c:pt idx="3230">
                  <c:v>100</c:v>
                </c:pt>
                <c:pt idx="3231">
                  <c:v>69</c:v>
                </c:pt>
                <c:pt idx="3232">
                  <c:v>95</c:v>
                </c:pt>
                <c:pt idx="3233">
                  <c:v>190</c:v>
                </c:pt>
                <c:pt idx="3234">
                  <c:v>160</c:v>
                </c:pt>
                <c:pt idx="3235">
                  <c:v>133</c:v>
                </c:pt>
                <c:pt idx="3236">
                  <c:v>145</c:v>
                </c:pt>
                <c:pt idx="3237">
                  <c:v>200</c:v>
                </c:pt>
                <c:pt idx="3238">
                  <c:v>50</c:v>
                </c:pt>
                <c:pt idx="3239">
                  <c:v>225</c:v>
                </c:pt>
                <c:pt idx="3240">
                  <c:v>200</c:v>
                </c:pt>
                <c:pt idx="3241">
                  <c:v>96</c:v>
                </c:pt>
                <c:pt idx="3242">
                  <c:v>125</c:v>
                </c:pt>
                <c:pt idx="3243">
                  <c:v>250</c:v>
                </c:pt>
                <c:pt idx="3244">
                  <c:v>187</c:v>
                </c:pt>
                <c:pt idx="3245">
                  <c:v>200</c:v>
                </c:pt>
                <c:pt idx="3246">
                  <c:v>42</c:v>
                </c:pt>
                <c:pt idx="3247">
                  <c:v>85</c:v>
                </c:pt>
                <c:pt idx="3248">
                  <c:v>200</c:v>
                </c:pt>
                <c:pt idx="3249">
                  <c:v>132</c:v>
                </c:pt>
                <c:pt idx="3250">
                  <c:v>175</c:v>
                </c:pt>
                <c:pt idx="3251">
                  <c:v>175</c:v>
                </c:pt>
                <c:pt idx="3252">
                  <c:v>162</c:v>
                </c:pt>
                <c:pt idx="3253">
                  <c:v>90</c:v>
                </c:pt>
                <c:pt idx="3254">
                  <c:v>200</c:v>
                </c:pt>
                <c:pt idx="3255">
                  <c:v>125</c:v>
                </c:pt>
                <c:pt idx="3256">
                  <c:v>90</c:v>
                </c:pt>
                <c:pt idx="3257">
                  <c:v>160</c:v>
                </c:pt>
                <c:pt idx="3258">
                  <c:v>141</c:v>
                </c:pt>
                <c:pt idx="3259">
                  <c:v>116</c:v>
                </c:pt>
                <c:pt idx="3260">
                  <c:v>105</c:v>
                </c:pt>
                <c:pt idx="3261">
                  <c:v>82</c:v>
                </c:pt>
                <c:pt idx="3262">
                  <c:v>180</c:v>
                </c:pt>
                <c:pt idx="3263">
                  <c:v>186</c:v>
                </c:pt>
                <c:pt idx="3264">
                  <c:v>155</c:v>
                </c:pt>
                <c:pt idx="3265">
                  <c:v>170</c:v>
                </c:pt>
                <c:pt idx="3266">
                  <c:v>90</c:v>
                </c:pt>
                <c:pt idx="3267">
                  <c:v>180</c:v>
                </c:pt>
                <c:pt idx="3268">
                  <c:v>275</c:v>
                </c:pt>
                <c:pt idx="3269">
                  <c:v>67</c:v>
                </c:pt>
                <c:pt idx="3270">
                  <c:v>264</c:v>
                </c:pt>
                <c:pt idx="3271">
                  <c:v>84</c:v>
                </c:pt>
                <c:pt idx="3272">
                  <c:v>140</c:v>
                </c:pt>
                <c:pt idx="3273">
                  <c:v>350</c:v>
                </c:pt>
                <c:pt idx="3274">
                  <c:v>140</c:v>
                </c:pt>
                <c:pt idx="3275">
                  <c:v>92</c:v>
                </c:pt>
                <c:pt idx="3276">
                  <c:v>140</c:v>
                </c:pt>
                <c:pt idx="3277">
                  <c:v>188</c:v>
                </c:pt>
                <c:pt idx="3278">
                  <c:v>105</c:v>
                </c:pt>
                <c:pt idx="3279">
                  <c:v>145</c:v>
                </c:pt>
                <c:pt idx="3280">
                  <c:v>163</c:v>
                </c:pt>
                <c:pt idx="3281">
                  <c:v>132</c:v>
                </c:pt>
                <c:pt idx="3282">
                  <c:v>150</c:v>
                </c:pt>
                <c:pt idx="3283">
                  <c:v>95</c:v>
                </c:pt>
                <c:pt idx="3284">
                  <c:v>89</c:v>
                </c:pt>
                <c:pt idx="3285">
                  <c:v>145</c:v>
                </c:pt>
                <c:pt idx="3286">
                  <c:v>255</c:v>
                </c:pt>
                <c:pt idx="3287">
                  <c:v>202</c:v>
                </c:pt>
                <c:pt idx="3288">
                  <c:v>220</c:v>
                </c:pt>
                <c:pt idx="3289">
                  <c:v>84</c:v>
                </c:pt>
                <c:pt idx="3290">
                  <c:v>175</c:v>
                </c:pt>
                <c:pt idx="3291">
                  <c:v>240</c:v>
                </c:pt>
                <c:pt idx="3292">
                  <c:v>166</c:v>
                </c:pt>
                <c:pt idx="3293">
                  <c:v>82</c:v>
                </c:pt>
                <c:pt idx="3294">
                  <c:v>195</c:v>
                </c:pt>
                <c:pt idx="3295">
                  <c:v>168</c:v>
                </c:pt>
                <c:pt idx="3296">
                  <c:v>96</c:v>
                </c:pt>
                <c:pt idx="3297">
                  <c:v>225</c:v>
                </c:pt>
                <c:pt idx="3298">
                  <c:v>200</c:v>
                </c:pt>
                <c:pt idx="3299">
                  <c:v>100</c:v>
                </c:pt>
                <c:pt idx="3300">
                  <c:v>210</c:v>
                </c:pt>
                <c:pt idx="3301">
                  <c:v>85</c:v>
                </c:pt>
                <c:pt idx="3302">
                  <c:v>46</c:v>
                </c:pt>
                <c:pt idx="3303">
                  <c:v>175</c:v>
                </c:pt>
                <c:pt idx="3304">
                  <c:v>165</c:v>
                </c:pt>
                <c:pt idx="3305">
                  <c:v>176</c:v>
                </c:pt>
                <c:pt idx="3306">
                  <c:v>73</c:v>
                </c:pt>
                <c:pt idx="3307">
                  <c:v>35</c:v>
                </c:pt>
                <c:pt idx="3308">
                  <c:v>200</c:v>
                </c:pt>
                <c:pt idx="3309">
                  <c:v>220</c:v>
                </c:pt>
                <c:pt idx="3310">
                  <c:v>65</c:v>
                </c:pt>
                <c:pt idx="3311">
                  <c:v>190</c:v>
                </c:pt>
                <c:pt idx="3312">
                  <c:v>185</c:v>
                </c:pt>
                <c:pt idx="3313">
                  <c:v>70</c:v>
                </c:pt>
                <c:pt idx="3314">
                  <c:v>300</c:v>
                </c:pt>
                <c:pt idx="3315">
                  <c:v>215</c:v>
                </c:pt>
                <c:pt idx="3316">
                  <c:v>180</c:v>
                </c:pt>
                <c:pt idx="3317">
                  <c:v>186</c:v>
                </c:pt>
                <c:pt idx="3318">
                  <c:v>90</c:v>
                </c:pt>
                <c:pt idx="3319">
                  <c:v>210</c:v>
                </c:pt>
                <c:pt idx="3320">
                  <c:v>440</c:v>
                </c:pt>
                <c:pt idx="3321">
                  <c:v>105</c:v>
                </c:pt>
                <c:pt idx="3322">
                  <c:v>260</c:v>
                </c:pt>
                <c:pt idx="3323">
                  <c:v>210</c:v>
                </c:pt>
                <c:pt idx="3324">
                  <c:v>186</c:v>
                </c:pt>
                <c:pt idx="3325">
                  <c:v>136</c:v>
                </c:pt>
                <c:pt idx="3326">
                  <c:v>210</c:v>
                </c:pt>
                <c:pt idx="3327">
                  <c:v>205</c:v>
                </c:pt>
                <c:pt idx="3328">
                  <c:v>110</c:v>
                </c:pt>
                <c:pt idx="3329">
                  <c:v>155</c:v>
                </c:pt>
                <c:pt idx="3330">
                  <c:v>136</c:v>
                </c:pt>
                <c:pt idx="3331">
                  <c:v>109</c:v>
                </c:pt>
                <c:pt idx="3332">
                  <c:v>50</c:v>
                </c:pt>
                <c:pt idx="3333">
                  <c:v>190</c:v>
                </c:pt>
                <c:pt idx="3334">
                  <c:v>210</c:v>
                </c:pt>
                <c:pt idx="3335">
                  <c:v>248</c:v>
                </c:pt>
                <c:pt idx="3336">
                  <c:v>174</c:v>
                </c:pt>
                <c:pt idx="3337">
                  <c:v>220</c:v>
                </c:pt>
                <c:pt idx="3338">
                  <c:v>185</c:v>
                </c:pt>
                <c:pt idx="3339">
                  <c:v>157</c:v>
                </c:pt>
                <c:pt idx="3340">
                  <c:v>175</c:v>
                </c:pt>
                <c:pt idx="3341">
                  <c:v>220</c:v>
                </c:pt>
                <c:pt idx="3342">
                  <c:v>191</c:v>
                </c:pt>
                <c:pt idx="3343">
                  <c:v>145</c:v>
                </c:pt>
                <c:pt idx="3344">
                  <c:v>170</c:v>
                </c:pt>
                <c:pt idx="3345">
                  <c:v>135</c:v>
                </c:pt>
                <c:pt idx="3346">
                  <c:v>179</c:v>
                </c:pt>
                <c:pt idx="3347">
                  <c:v>190</c:v>
                </c:pt>
                <c:pt idx="3348">
                  <c:v>185</c:v>
                </c:pt>
                <c:pt idx="3349">
                  <c:v>268</c:v>
                </c:pt>
                <c:pt idx="3350">
                  <c:v>275</c:v>
                </c:pt>
                <c:pt idx="3351">
                  <c:v>90</c:v>
                </c:pt>
                <c:pt idx="3352">
                  <c:v>200</c:v>
                </c:pt>
                <c:pt idx="3353">
                  <c:v>80</c:v>
                </c:pt>
                <c:pt idx="3354">
                  <c:v>340</c:v>
                </c:pt>
                <c:pt idx="3355">
                  <c:v>250</c:v>
                </c:pt>
                <c:pt idx="3356">
                  <c:v>175</c:v>
                </c:pt>
                <c:pt idx="3357">
                  <c:v>144</c:v>
                </c:pt>
                <c:pt idx="3358">
                  <c:v>175</c:v>
                </c:pt>
                <c:pt idx="3359">
                  <c:v>87</c:v>
                </c:pt>
                <c:pt idx="3360">
                  <c:v>120</c:v>
                </c:pt>
                <c:pt idx="3361">
                  <c:v>195</c:v>
                </c:pt>
                <c:pt idx="3362">
                  <c:v>206</c:v>
                </c:pt>
                <c:pt idx="3363">
                  <c:v>75</c:v>
                </c:pt>
                <c:pt idx="3364">
                  <c:v>135</c:v>
                </c:pt>
                <c:pt idx="3365">
                  <c:v>91</c:v>
                </c:pt>
                <c:pt idx="3366">
                  <c:v>164</c:v>
                </c:pt>
                <c:pt idx="3367">
                  <c:v>115</c:v>
                </c:pt>
                <c:pt idx="3368">
                  <c:v>130</c:v>
                </c:pt>
                <c:pt idx="3369">
                  <c:v>135</c:v>
                </c:pt>
                <c:pt idx="3370">
                  <c:v>337</c:v>
                </c:pt>
                <c:pt idx="3371">
                  <c:v>128</c:v>
                </c:pt>
                <c:pt idx="3372">
                  <c:v>170</c:v>
                </c:pt>
                <c:pt idx="3373">
                  <c:v>260</c:v>
                </c:pt>
                <c:pt idx="3374">
                  <c:v>170</c:v>
                </c:pt>
                <c:pt idx="3375">
                  <c:v>260</c:v>
                </c:pt>
                <c:pt idx="3376">
                  <c:v>136</c:v>
                </c:pt>
                <c:pt idx="3377">
                  <c:v>135</c:v>
                </c:pt>
                <c:pt idx="3378">
                  <c:v>157</c:v>
                </c:pt>
                <c:pt idx="3379">
                  <c:v>130</c:v>
                </c:pt>
                <c:pt idx="3380">
                  <c:v>220</c:v>
                </c:pt>
                <c:pt idx="3381">
                  <c:v>165</c:v>
                </c:pt>
                <c:pt idx="3382">
                  <c:v>60</c:v>
                </c:pt>
                <c:pt idx="3383">
                  <c:v>155</c:v>
                </c:pt>
                <c:pt idx="3384">
                  <c:v>175</c:v>
                </c:pt>
                <c:pt idx="3385">
                  <c:v>160</c:v>
                </c:pt>
                <c:pt idx="3386">
                  <c:v>315</c:v>
                </c:pt>
                <c:pt idx="3387">
                  <c:v>250</c:v>
                </c:pt>
                <c:pt idx="3388">
                  <c:v>260</c:v>
                </c:pt>
                <c:pt idx="3389">
                  <c:v>175</c:v>
                </c:pt>
                <c:pt idx="3390">
                  <c:v>220</c:v>
                </c:pt>
                <c:pt idx="3391">
                  <c:v>210</c:v>
                </c:pt>
                <c:pt idx="3392">
                  <c:v>131</c:v>
                </c:pt>
                <c:pt idx="3393">
                  <c:v>325</c:v>
                </c:pt>
                <c:pt idx="3394">
                  <c:v>300</c:v>
                </c:pt>
                <c:pt idx="3395">
                  <c:v>146</c:v>
                </c:pt>
                <c:pt idx="3396">
                  <c:v>135</c:v>
                </c:pt>
                <c:pt idx="3397">
                  <c:v>320</c:v>
                </c:pt>
                <c:pt idx="3398">
                  <c:v>90</c:v>
                </c:pt>
                <c:pt idx="3399">
                  <c:v>250</c:v>
                </c:pt>
                <c:pt idx="3400">
                  <c:v>125</c:v>
                </c:pt>
                <c:pt idx="3401">
                  <c:v>135</c:v>
                </c:pt>
                <c:pt idx="3402">
                  <c:v>165</c:v>
                </c:pt>
                <c:pt idx="3403">
                  <c:v>110</c:v>
                </c:pt>
                <c:pt idx="3404">
                  <c:v>120</c:v>
                </c:pt>
                <c:pt idx="3405">
                  <c:v>125</c:v>
                </c:pt>
                <c:pt idx="3406">
                  <c:v>165</c:v>
                </c:pt>
                <c:pt idx="3407">
                  <c:v>560</c:v>
                </c:pt>
                <c:pt idx="3408">
                  <c:v>165</c:v>
                </c:pt>
                <c:pt idx="3409">
                  <c:v>190</c:v>
                </c:pt>
                <c:pt idx="3410">
                  <c:v>190</c:v>
                </c:pt>
                <c:pt idx="3411">
                  <c:v>164</c:v>
                </c:pt>
                <c:pt idx="3412">
                  <c:v>155</c:v>
                </c:pt>
                <c:pt idx="3413">
                  <c:v>148</c:v>
                </c:pt>
                <c:pt idx="3414">
                  <c:v>173</c:v>
                </c:pt>
                <c:pt idx="3415">
                  <c:v>165</c:v>
                </c:pt>
                <c:pt idx="3416">
                  <c:v>179</c:v>
                </c:pt>
                <c:pt idx="3417">
                  <c:v>130</c:v>
                </c:pt>
                <c:pt idx="3418">
                  <c:v>185</c:v>
                </c:pt>
                <c:pt idx="3419">
                  <c:v>131</c:v>
                </c:pt>
                <c:pt idx="3420">
                  <c:v>236</c:v>
                </c:pt>
                <c:pt idx="3421">
                  <c:v>115</c:v>
                </c:pt>
                <c:pt idx="3422">
                  <c:v>150</c:v>
                </c:pt>
                <c:pt idx="3423">
                  <c:v>220</c:v>
                </c:pt>
                <c:pt idx="3424">
                  <c:v>155</c:v>
                </c:pt>
                <c:pt idx="3425">
                  <c:v>211</c:v>
                </c:pt>
                <c:pt idx="3426">
                  <c:v>200</c:v>
                </c:pt>
                <c:pt idx="3427">
                  <c:v>98</c:v>
                </c:pt>
                <c:pt idx="3428">
                  <c:v>279</c:v>
                </c:pt>
                <c:pt idx="3429">
                  <c:v>145</c:v>
                </c:pt>
                <c:pt idx="3430">
                  <c:v>165</c:v>
                </c:pt>
                <c:pt idx="3431">
                  <c:v>200</c:v>
                </c:pt>
                <c:pt idx="3432">
                  <c:v>170</c:v>
                </c:pt>
                <c:pt idx="3433">
                  <c:v>134</c:v>
                </c:pt>
                <c:pt idx="3434">
                  <c:v>53</c:v>
                </c:pt>
                <c:pt idx="3435">
                  <c:v>145</c:v>
                </c:pt>
                <c:pt idx="3436">
                  <c:v>130</c:v>
                </c:pt>
                <c:pt idx="3437">
                  <c:v>120</c:v>
                </c:pt>
                <c:pt idx="3438">
                  <c:v>150</c:v>
                </c:pt>
                <c:pt idx="3439">
                  <c:v>290</c:v>
                </c:pt>
                <c:pt idx="3440">
                  <c:v>238</c:v>
                </c:pt>
                <c:pt idx="3441">
                  <c:v>115</c:v>
                </c:pt>
                <c:pt idx="3442">
                  <c:v>120</c:v>
                </c:pt>
                <c:pt idx="3443">
                  <c:v>280</c:v>
                </c:pt>
                <c:pt idx="3444">
                  <c:v>214</c:v>
                </c:pt>
                <c:pt idx="3445">
                  <c:v>142</c:v>
                </c:pt>
                <c:pt idx="3446">
                  <c:v>145</c:v>
                </c:pt>
                <c:pt idx="3447">
                  <c:v>175</c:v>
                </c:pt>
                <c:pt idx="3448">
                  <c:v>90</c:v>
                </c:pt>
                <c:pt idx="3449">
                  <c:v>85</c:v>
                </c:pt>
                <c:pt idx="3450">
                  <c:v>155</c:v>
                </c:pt>
                <c:pt idx="3451">
                  <c:v>160</c:v>
                </c:pt>
                <c:pt idx="3452">
                  <c:v>130</c:v>
                </c:pt>
                <c:pt idx="3453">
                  <c:v>140</c:v>
                </c:pt>
                <c:pt idx="3454">
                  <c:v>40</c:v>
                </c:pt>
                <c:pt idx="3455">
                  <c:v>43</c:v>
                </c:pt>
                <c:pt idx="3456">
                  <c:v>320</c:v>
                </c:pt>
                <c:pt idx="3457">
                  <c:v>210</c:v>
                </c:pt>
                <c:pt idx="3458">
                  <c:v>560</c:v>
                </c:pt>
                <c:pt idx="3459">
                  <c:v>130</c:v>
                </c:pt>
                <c:pt idx="3460">
                  <c:v>235</c:v>
                </c:pt>
                <c:pt idx="3461">
                  <c:v>560</c:v>
                </c:pt>
                <c:pt idx="3462">
                  <c:v>560</c:v>
                </c:pt>
                <c:pt idx="3463">
                  <c:v>165</c:v>
                </c:pt>
                <c:pt idx="3464">
                  <c:v>96</c:v>
                </c:pt>
                <c:pt idx="3465">
                  <c:v>220</c:v>
                </c:pt>
                <c:pt idx="3466">
                  <c:v>75</c:v>
                </c:pt>
                <c:pt idx="3467">
                  <c:v>220</c:v>
                </c:pt>
                <c:pt idx="3468">
                  <c:v>120</c:v>
                </c:pt>
                <c:pt idx="3469">
                  <c:v>650</c:v>
                </c:pt>
                <c:pt idx="3470">
                  <c:v>200</c:v>
                </c:pt>
                <c:pt idx="3471">
                  <c:v>289</c:v>
                </c:pt>
                <c:pt idx="3472">
                  <c:v>120</c:v>
                </c:pt>
                <c:pt idx="3473">
                  <c:v>185</c:v>
                </c:pt>
                <c:pt idx="3474">
                  <c:v>191</c:v>
                </c:pt>
                <c:pt idx="3475">
                  <c:v>126</c:v>
                </c:pt>
                <c:pt idx="3476">
                  <c:v>272</c:v>
                </c:pt>
                <c:pt idx="3477">
                  <c:v>185</c:v>
                </c:pt>
                <c:pt idx="3478">
                  <c:v>103</c:v>
                </c:pt>
                <c:pt idx="3479">
                  <c:v>160</c:v>
                </c:pt>
                <c:pt idx="3480">
                  <c:v>71</c:v>
                </c:pt>
                <c:pt idx="3481">
                  <c:v>150</c:v>
                </c:pt>
                <c:pt idx="3482">
                  <c:v>172</c:v>
                </c:pt>
                <c:pt idx="3483">
                  <c:v>225</c:v>
                </c:pt>
                <c:pt idx="3484">
                  <c:v>155</c:v>
                </c:pt>
                <c:pt idx="3485">
                  <c:v>174</c:v>
                </c:pt>
                <c:pt idx="3486">
                  <c:v>185</c:v>
                </c:pt>
                <c:pt idx="3487">
                  <c:v>115</c:v>
                </c:pt>
                <c:pt idx="3488">
                  <c:v>70</c:v>
                </c:pt>
                <c:pt idx="3489">
                  <c:v>110</c:v>
                </c:pt>
                <c:pt idx="3490">
                  <c:v>115</c:v>
                </c:pt>
                <c:pt idx="3491">
                  <c:v>560</c:v>
                </c:pt>
                <c:pt idx="3492">
                  <c:v>143</c:v>
                </c:pt>
                <c:pt idx="3493">
                  <c:v>560</c:v>
                </c:pt>
                <c:pt idx="3494">
                  <c:v>120</c:v>
                </c:pt>
                <c:pt idx="3495">
                  <c:v>75</c:v>
                </c:pt>
                <c:pt idx="3496">
                  <c:v>165</c:v>
                </c:pt>
                <c:pt idx="3497">
                  <c:v>140</c:v>
                </c:pt>
                <c:pt idx="3498">
                  <c:v>207</c:v>
                </c:pt>
                <c:pt idx="3499">
                  <c:v>130</c:v>
                </c:pt>
                <c:pt idx="3500">
                  <c:v>85</c:v>
                </c:pt>
                <c:pt idx="3501">
                  <c:v>165</c:v>
                </c:pt>
                <c:pt idx="3502">
                  <c:v>184</c:v>
                </c:pt>
                <c:pt idx="3503">
                  <c:v>165</c:v>
                </c:pt>
                <c:pt idx="3504">
                  <c:v>206</c:v>
                </c:pt>
                <c:pt idx="3505">
                  <c:v>230</c:v>
                </c:pt>
                <c:pt idx="3506">
                  <c:v>104</c:v>
                </c:pt>
                <c:pt idx="3507">
                  <c:v>144</c:v>
                </c:pt>
                <c:pt idx="3508">
                  <c:v>210</c:v>
                </c:pt>
                <c:pt idx="3509">
                  <c:v>207</c:v>
                </c:pt>
                <c:pt idx="3510">
                  <c:v>185</c:v>
                </c:pt>
                <c:pt idx="3511">
                  <c:v>167</c:v>
                </c:pt>
                <c:pt idx="3512">
                  <c:v>168</c:v>
                </c:pt>
                <c:pt idx="3513">
                  <c:v>165</c:v>
                </c:pt>
                <c:pt idx="3514">
                  <c:v>235</c:v>
                </c:pt>
                <c:pt idx="3515">
                  <c:v>206</c:v>
                </c:pt>
                <c:pt idx="3516">
                  <c:v>206</c:v>
                </c:pt>
                <c:pt idx="3517">
                  <c:v>150</c:v>
                </c:pt>
                <c:pt idx="3518">
                  <c:v>153</c:v>
                </c:pt>
                <c:pt idx="3519">
                  <c:v>125</c:v>
                </c:pt>
                <c:pt idx="3520">
                  <c:v>108</c:v>
                </c:pt>
                <c:pt idx="3521">
                  <c:v>181</c:v>
                </c:pt>
                <c:pt idx="3522">
                  <c:v>220</c:v>
                </c:pt>
                <c:pt idx="3523">
                  <c:v>163</c:v>
                </c:pt>
                <c:pt idx="3524">
                  <c:v>175</c:v>
                </c:pt>
                <c:pt idx="3525">
                  <c:v>200</c:v>
                </c:pt>
                <c:pt idx="3526">
                  <c:v>70</c:v>
                </c:pt>
                <c:pt idx="3527">
                  <c:v>243</c:v>
                </c:pt>
                <c:pt idx="3528">
                  <c:v>106</c:v>
                </c:pt>
                <c:pt idx="3529">
                  <c:v>170</c:v>
                </c:pt>
                <c:pt idx="3530">
                  <c:v>155</c:v>
                </c:pt>
                <c:pt idx="3531">
                  <c:v>149</c:v>
                </c:pt>
                <c:pt idx="3532">
                  <c:v>180</c:v>
                </c:pt>
                <c:pt idx="3533">
                  <c:v>86</c:v>
                </c:pt>
                <c:pt idx="3534">
                  <c:v>185</c:v>
                </c:pt>
                <c:pt idx="3535">
                  <c:v>90</c:v>
                </c:pt>
                <c:pt idx="3536">
                  <c:v>218</c:v>
                </c:pt>
                <c:pt idx="3537">
                  <c:v>88</c:v>
                </c:pt>
                <c:pt idx="3538">
                  <c:v>270</c:v>
                </c:pt>
                <c:pt idx="3539">
                  <c:v>70</c:v>
                </c:pt>
                <c:pt idx="3540">
                  <c:v>145</c:v>
                </c:pt>
                <c:pt idx="3541">
                  <c:v>275</c:v>
                </c:pt>
                <c:pt idx="3542">
                  <c:v>240</c:v>
                </c:pt>
                <c:pt idx="3543">
                  <c:v>164</c:v>
                </c:pt>
                <c:pt idx="3544">
                  <c:v>152</c:v>
                </c:pt>
                <c:pt idx="3545">
                  <c:v>162</c:v>
                </c:pt>
                <c:pt idx="3546">
                  <c:v>250</c:v>
                </c:pt>
                <c:pt idx="3547">
                  <c:v>120</c:v>
                </c:pt>
                <c:pt idx="3548">
                  <c:v>140</c:v>
                </c:pt>
                <c:pt idx="3549">
                  <c:v>230</c:v>
                </c:pt>
                <c:pt idx="3550">
                  <c:v>167</c:v>
                </c:pt>
                <c:pt idx="3551">
                  <c:v>250</c:v>
                </c:pt>
                <c:pt idx="3552">
                  <c:v>115</c:v>
                </c:pt>
                <c:pt idx="3553">
                  <c:v>135</c:v>
                </c:pt>
                <c:pt idx="3554">
                  <c:v>220</c:v>
                </c:pt>
                <c:pt idx="3555">
                  <c:v>127</c:v>
                </c:pt>
                <c:pt idx="3556">
                  <c:v>220</c:v>
                </c:pt>
                <c:pt idx="3557">
                  <c:v>190</c:v>
                </c:pt>
                <c:pt idx="3558">
                  <c:v>71</c:v>
                </c:pt>
                <c:pt idx="3559">
                  <c:v>185</c:v>
                </c:pt>
                <c:pt idx="3560">
                  <c:v>220</c:v>
                </c:pt>
                <c:pt idx="3561">
                  <c:v>147</c:v>
                </c:pt>
                <c:pt idx="3562">
                  <c:v>147</c:v>
                </c:pt>
                <c:pt idx="3563">
                  <c:v>175</c:v>
                </c:pt>
                <c:pt idx="3564">
                  <c:v>155</c:v>
                </c:pt>
                <c:pt idx="3565">
                  <c:v>132</c:v>
                </c:pt>
                <c:pt idx="3566">
                  <c:v>192</c:v>
                </c:pt>
                <c:pt idx="3567">
                  <c:v>165</c:v>
                </c:pt>
                <c:pt idx="3568">
                  <c:v>336</c:v>
                </c:pt>
                <c:pt idx="3569">
                  <c:v>198</c:v>
                </c:pt>
                <c:pt idx="3570">
                  <c:v>125</c:v>
                </c:pt>
                <c:pt idx="3571">
                  <c:v>180</c:v>
                </c:pt>
                <c:pt idx="3572">
                  <c:v>167</c:v>
                </c:pt>
                <c:pt idx="3573">
                  <c:v>143</c:v>
                </c:pt>
                <c:pt idx="3574">
                  <c:v>172</c:v>
                </c:pt>
                <c:pt idx="3575">
                  <c:v>130</c:v>
                </c:pt>
                <c:pt idx="3576">
                  <c:v>100</c:v>
                </c:pt>
                <c:pt idx="3577">
                  <c:v>170</c:v>
                </c:pt>
                <c:pt idx="3578">
                  <c:v>150</c:v>
                </c:pt>
                <c:pt idx="3579">
                  <c:v>240</c:v>
                </c:pt>
                <c:pt idx="3580">
                  <c:v>145</c:v>
                </c:pt>
                <c:pt idx="3581">
                  <c:v>155</c:v>
                </c:pt>
                <c:pt idx="3582">
                  <c:v>300</c:v>
                </c:pt>
                <c:pt idx="3583">
                  <c:v>130</c:v>
                </c:pt>
                <c:pt idx="3584">
                  <c:v>127</c:v>
                </c:pt>
                <c:pt idx="3585">
                  <c:v>70</c:v>
                </c:pt>
                <c:pt idx="3586">
                  <c:v>55</c:v>
                </c:pt>
                <c:pt idx="3587">
                  <c:v>135</c:v>
                </c:pt>
                <c:pt idx="3588">
                  <c:v>275</c:v>
                </c:pt>
                <c:pt idx="3589">
                  <c:v>210</c:v>
                </c:pt>
                <c:pt idx="3590">
                  <c:v>316</c:v>
                </c:pt>
                <c:pt idx="3591">
                  <c:v>180</c:v>
                </c:pt>
                <c:pt idx="3592">
                  <c:v>135</c:v>
                </c:pt>
                <c:pt idx="3593">
                  <c:v>160</c:v>
                </c:pt>
                <c:pt idx="3594">
                  <c:v>100</c:v>
                </c:pt>
                <c:pt idx="3595">
                  <c:v>140</c:v>
                </c:pt>
                <c:pt idx="3596">
                  <c:v>155</c:v>
                </c:pt>
                <c:pt idx="3597">
                  <c:v>185</c:v>
                </c:pt>
                <c:pt idx="3598">
                  <c:v>131</c:v>
                </c:pt>
                <c:pt idx="3599">
                  <c:v>93</c:v>
                </c:pt>
                <c:pt idx="3600">
                  <c:v>117</c:v>
                </c:pt>
                <c:pt idx="3601">
                  <c:v>171</c:v>
                </c:pt>
                <c:pt idx="3602">
                  <c:v>110</c:v>
                </c:pt>
                <c:pt idx="3603">
                  <c:v>145</c:v>
                </c:pt>
                <c:pt idx="3604">
                  <c:v>178</c:v>
                </c:pt>
                <c:pt idx="3605">
                  <c:v>172</c:v>
                </c:pt>
                <c:pt idx="3606">
                  <c:v>147</c:v>
                </c:pt>
                <c:pt idx="3607">
                  <c:v>145</c:v>
                </c:pt>
                <c:pt idx="3608">
                  <c:v>196</c:v>
                </c:pt>
                <c:pt idx="3609">
                  <c:v>165</c:v>
                </c:pt>
                <c:pt idx="3610">
                  <c:v>175</c:v>
                </c:pt>
                <c:pt idx="3611">
                  <c:v>158</c:v>
                </c:pt>
                <c:pt idx="3612">
                  <c:v>125</c:v>
                </c:pt>
                <c:pt idx="3613">
                  <c:v>185</c:v>
                </c:pt>
                <c:pt idx="3614">
                  <c:v>140</c:v>
                </c:pt>
                <c:pt idx="3615">
                  <c:v>130</c:v>
                </c:pt>
                <c:pt idx="3616">
                  <c:v>225</c:v>
                </c:pt>
                <c:pt idx="3617">
                  <c:v>190</c:v>
                </c:pt>
                <c:pt idx="3618">
                  <c:v>181</c:v>
                </c:pt>
                <c:pt idx="3619">
                  <c:v>116</c:v>
                </c:pt>
                <c:pt idx="3620">
                  <c:v>161</c:v>
                </c:pt>
                <c:pt idx="3621">
                  <c:v>146</c:v>
                </c:pt>
                <c:pt idx="3622">
                  <c:v>125</c:v>
                </c:pt>
                <c:pt idx="3623">
                  <c:v>230</c:v>
                </c:pt>
                <c:pt idx="3624">
                  <c:v>215</c:v>
                </c:pt>
                <c:pt idx="3625">
                  <c:v>180</c:v>
                </c:pt>
                <c:pt idx="3626">
                  <c:v>170</c:v>
                </c:pt>
                <c:pt idx="3627">
                  <c:v>290</c:v>
                </c:pt>
                <c:pt idx="3628">
                  <c:v>107</c:v>
                </c:pt>
                <c:pt idx="3629">
                  <c:v>60</c:v>
                </c:pt>
                <c:pt idx="3630">
                  <c:v>135</c:v>
                </c:pt>
                <c:pt idx="3631">
                  <c:v>220</c:v>
                </c:pt>
                <c:pt idx="3632">
                  <c:v>200</c:v>
                </c:pt>
                <c:pt idx="3633">
                  <c:v>75</c:v>
                </c:pt>
                <c:pt idx="3634">
                  <c:v>290</c:v>
                </c:pt>
                <c:pt idx="3635">
                  <c:v>240</c:v>
                </c:pt>
                <c:pt idx="3636">
                  <c:v>240</c:v>
                </c:pt>
                <c:pt idx="3637">
                  <c:v>240</c:v>
                </c:pt>
                <c:pt idx="3638">
                  <c:v>203</c:v>
                </c:pt>
                <c:pt idx="3639">
                  <c:v>297</c:v>
                </c:pt>
                <c:pt idx="3640">
                  <c:v>260</c:v>
                </c:pt>
                <c:pt idx="3641">
                  <c:v>157</c:v>
                </c:pt>
                <c:pt idx="3642">
                  <c:v>145</c:v>
                </c:pt>
                <c:pt idx="3643">
                  <c:v>115</c:v>
                </c:pt>
                <c:pt idx="3644">
                  <c:v>140</c:v>
                </c:pt>
                <c:pt idx="3645">
                  <c:v>155</c:v>
                </c:pt>
                <c:pt idx="3646">
                  <c:v>204</c:v>
                </c:pt>
                <c:pt idx="3647">
                  <c:v>185</c:v>
                </c:pt>
                <c:pt idx="3648">
                  <c:v>103</c:v>
                </c:pt>
                <c:pt idx="3649">
                  <c:v>650</c:v>
                </c:pt>
                <c:pt idx="3650">
                  <c:v>130</c:v>
                </c:pt>
                <c:pt idx="3651">
                  <c:v>278</c:v>
                </c:pt>
                <c:pt idx="3652">
                  <c:v>165</c:v>
                </c:pt>
                <c:pt idx="3653">
                  <c:v>290</c:v>
                </c:pt>
                <c:pt idx="3654">
                  <c:v>185</c:v>
                </c:pt>
                <c:pt idx="3655">
                  <c:v>130</c:v>
                </c:pt>
                <c:pt idx="3656">
                  <c:v>185</c:v>
                </c:pt>
                <c:pt idx="3657">
                  <c:v>71</c:v>
                </c:pt>
                <c:pt idx="3658">
                  <c:v>96</c:v>
                </c:pt>
                <c:pt idx="3659">
                  <c:v>220</c:v>
                </c:pt>
                <c:pt idx="3660">
                  <c:v>153</c:v>
                </c:pt>
                <c:pt idx="3661">
                  <c:v>150</c:v>
                </c:pt>
                <c:pt idx="3662">
                  <c:v>70</c:v>
                </c:pt>
                <c:pt idx="3663">
                  <c:v>286</c:v>
                </c:pt>
                <c:pt idx="3664">
                  <c:v>500</c:v>
                </c:pt>
                <c:pt idx="3665">
                  <c:v>155</c:v>
                </c:pt>
                <c:pt idx="3666">
                  <c:v>177</c:v>
                </c:pt>
                <c:pt idx="3667">
                  <c:v>130</c:v>
                </c:pt>
                <c:pt idx="3668">
                  <c:v>149</c:v>
                </c:pt>
                <c:pt idx="3669">
                  <c:v>128</c:v>
                </c:pt>
                <c:pt idx="3670">
                  <c:v>155</c:v>
                </c:pt>
                <c:pt idx="3671">
                  <c:v>130</c:v>
                </c:pt>
                <c:pt idx="3672">
                  <c:v>108</c:v>
                </c:pt>
                <c:pt idx="3673">
                  <c:v>291</c:v>
                </c:pt>
                <c:pt idx="3674">
                  <c:v>135</c:v>
                </c:pt>
                <c:pt idx="3675">
                  <c:v>120</c:v>
                </c:pt>
                <c:pt idx="3676">
                  <c:v>165</c:v>
                </c:pt>
                <c:pt idx="3677">
                  <c:v>148</c:v>
                </c:pt>
                <c:pt idx="3678">
                  <c:v>110</c:v>
                </c:pt>
                <c:pt idx="3679">
                  <c:v>154</c:v>
                </c:pt>
                <c:pt idx="3680">
                  <c:v>150</c:v>
                </c:pt>
                <c:pt idx="3681">
                  <c:v>164</c:v>
                </c:pt>
                <c:pt idx="3682">
                  <c:v>240</c:v>
                </c:pt>
                <c:pt idx="3683">
                  <c:v>96</c:v>
                </c:pt>
                <c:pt idx="3684">
                  <c:v>180</c:v>
                </c:pt>
                <c:pt idx="3685">
                  <c:v>135</c:v>
                </c:pt>
                <c:pt idx="3686">
                  <c:v>116</c:v>
                </c:pt>
                <c:pt idx="3687">
                  <c:v>96</c:v>
                </c:pt>
                <c:pt idx="3688">
                  <c:v>96</c:v>
                </c:pt>
                <c:pt idx="3689">
                  <c:v>135</c:v>
                </c:pt>
                <c:pt idx="3690">
                  <c:v>205</c:v>
                </c:pt>
                <c:pt idx="3691">
                  <c:v>212</c:v>
                </c:pt>
                <c:pt idx="3692">
                  <c:v>151</c:v>
                </c:pt>
                <c:pt idx="3693">
                  <c:v>132</c:v>
                </c:pt>
                <c:pt idx="3694">
                  <c:v>93</c:v>
                </c:pt>
                <c:pt idx="3695">
                  <c:v>165</c:v>
                </c:pt>
                <c:pt idx="3696">
                  <c:v>185</c:v>
                </c:pt>
                <c:pt idx="3697">
                  <c:v>135</c:v>
                </c:pt>
                <c:pt idx="3698">
                  <c:v>280</c:v>
                </c:pt>
                <c:pt idx="3699">
                  <c:v>145</c:v>
                </c:pt>
                <c:pt idx="3700">
                  <c:v>300</c:v>
                </c:pt>
                <c:pt idx="3701">
                  <c:v>283</c:v>
                </c:pt>
                <c:pt idx="3702">
                  <c:v>110</c:v>
                </c:pt>
                <c:pt idx="3703">
                  <c:v>272</c:v>
                </c:pt>
                <c:pt idx="3704">
                  <c:v>147</c:v>
                </c:pt>
                <c:pt idx="3705">
                  <c:v>266</c:v>
                </c:pt>
                <c:pt idx="3706">
                  <c:v>124</c:v>
                </c:pt>
                <c:pt idx="3707">
                  <c:v>200</c:v>
                </c:pt>
                <c:pt idx="3708">
                  <c:v>210</c:v>
                </c:pt>
                <c:pt idx="3709">
                  <c:v>165</c:v>
                </c:pt>
                <c:pt idx="3710">
                  <c:v>211</c:v>
                </c:pt>
                <c:pt idx="3711">
                  <c:v>120</c:v>
                </c:pt>
                <c:pt idx="3712">
                  <c:v>190</c:v>
                </c:pt>
                <c:pt idx="3713">
                  <c:v>120</c:v>
                </c:pt>
                <c:pt idx="3714">
                  <c:v>174</c:v>
                </c:pt>
                <c:pt idx="3715">
                  <c:v>125</c:v>
                </c:pt>
                <c:pt idx="3716">
                  <c:v>150</c:v>
                </c:pt>
                <c:pt idx="3717">
                  <c:v>144</c:v>
                </c:pt>
                <c:pt idx="3718">
                  <c:v>200</c:v>
                </c:pt>
                <c:pt idx="3719">
                  <c:v>90</c:v>
                </c:pt>
                <c:pt idx="3720">
                  <c:v>153</c:v>
                </c:pt>
                <c:pt idx="3721">
                  <c:v>155</c:v>
                </c:pt>
                <c:pt idx="3722">
                  <c:v>146</c:v>
                </c:pt>
                <c:pt idx="3723">
                  <c:v>180</c:v>
                </c:pt>
                <c:pt idx="3724">
                  <c:v>210</c:v>
                </c:pt>
                <c:pt idx="3725">
                  <c:v>146</c:v>
                </c:pt>
                <c:pt idx="3726">
                  <c:v>200</c:v>
                </c:pt>
                <c:pt idx="3727">
                  <c:v>236</c:v>
                </c:pt>
                <c:pt idx="3728">
                  <c:v>177</c:v>
                </c:pt>
                <c:pt idx="3729">
                  <c:v>70</c:v>
                </c:pt>
                <c:pt idx="3730">
                  <c:v>108</c:v>
                </c:pt>
                <c:pt idx="3731">
                  <c:v>130</c:v>
                </c:pt>
                <c:pt idx="3732">
                  <c:v>155</c:v>
                </c:pt>
                <c:pt idx="3733">
                  <c:v>160</c:v>
                </c:pt>
                <c:pt idx="3734">
                  <c:v>190</c:v>
                </c:pt>
                <c:pt idx="3735">
                  <c:v>143</c:v>
                </c:pt>
                <c:pt idx="3736">
                  <c:v>135</c:v>
                </c:pt>
                <c:pt idx="3737">
                  <c:v>85</c:v>
                </c:pt>
                <c:pt idx="3738">
                  <c:v>234</c:v>
                </c:pt>
                <c:pt idx="3739">
                  <c:v>223</c:v>
                </c:pt>
                <c:pt idx="3740">
                  <c:v>190</c:v>
                </c:pt>
                <c:pt idx="3741">
                  <c:v>120</c:v>
                </c:pt>
                <c:pt idx="3742">
                  <c:v>403</c:v>
                </c:pt>
                <c:pt idx="3743">
                  <c:v>92</c:v>
                </c:pt>
                <c:pt idx="3744">
                  <c:v>205</c:v>
                </c:pt>
                <c:pt idx="3745">
                  <c:v>165</c:v>
                </c:pt>
                <c:pt idx="3746">
                  <c:v>211</c:v>
                </c:pt>
                <c:pt idx="3747">
                  <c:v>78</c:v>
                </c:pt>
                <c:pt idx="3748">
                  <c:v>170</c:v>
                </c:pt>
                <c:pt idx="3749">
                  <c:v>234</c:v>
                </c:pt>
                <c:pt idx="3750">
                  <c:v>218</c:v>
                </c:pt>
                <c:pt idx="3751">
                  <c:v>132</c:v>
                </c:pt>
                <c:pt idx="3752">
                  <c:v>136</c:v>
                </c:pt>
                <c:pt idx="3753">
                  <c:v>118</c:v>
                </c:pt>
                <c:pt idx="3754">
                  <c:v>193</c:v>
                </c:pt>
                <c:pt idx="3755">
                  <c:v>153</c:v>
                </c:pt>
                <c:pt idx="3756">
                  <c:v>186</c:v>
                </c:pt>
                <c:pt idx="3757">
                  <c:v>240</c:v>
                </c:pt>
                <c:pt idx="3758">
                  <c:v>165</c:v>
                </c:pt>
                <c:pt idx="3759">
                  <c:v>244</c:v>
                </c:pt>
                <c:pt idx="3760">
                  <c:v>118</c:v>
                </c:pt>
                <c:pt idx="3761">
                  <c:v>600</c:v>
                </c:pt>
                <c:pt idx="3762">
                  <c:v>165</c:v>
                </c:pt>
                <c:pt idx="3763">
                  <c:v>200</c:v>
                </c:pt>
                <c:pt idx="3764">
                  <c:v>98</c:v>
                </c:pt>
                <c:pt idx="3765">
                  <c:v>263</c:v>
                </c:pt>
                <c:pt idx="3766">
                  <c:v>213</c:v>
                </c:pt>
                <c:pt idx="3767">
                  <c:v>140</c:v>
                </c:pt>
                <c:pt idx="3768">
                  <c:v>153</c:v>
                </c:pt>
                <c:pt idx="3769">
                  <c:v>177</c:v>
                </c:pt>
                <c:pt idx="3770">
                  <c:v>169</c:v>
                </c:pt>
                <c:pt idx="3771">
                  <c:v>222</c:v>
                </c:pt>
                <c:pt idx="3772">
                  <c:v>96</c:v>
                </c:pt>
                <c:pt idx="3773">
                  <c:v>128</c:v>
                </c:pt>
                <c:pt idx="3774">
                  <c:v>155</c:v>
                </c:pt>
                <c:pt idx="3775">
                  <c:v>170</c:v>
                </c:pt>
                <c:pt idx="3776">
                  <c:v>285</c:v>
                </c:pt>
                <c:pt idx="3777">
                  <c:v>220</c:v>
                </c:pt>
                <c:pt idx="3778">
                  <c:v>165</c:v>
                </c:pt>
                <c:pt idx="3779">
                  <c:v>150</c:v>
                </c:pt>
                <c:pt idx="3780">
                  <c:v>130</c:v>
                </c:pt>
                <c:pt idx="3781">
                  <c:v>140</c:v>
                </c:pt>
                <c:pt idx="3782">
                  <c:v>165</c:v>
                </c:pt>
                <c:pt idx="3783">
                  <c:v>128</c:v>
                </c:pt>
                <c:pt idx="3784">
                  <c:v>130</c:v>
                </c:pt>
                <c:pt idx="3785">
                  <c:v>177</c:v>
                </c:pt>
                <c:pt idx="3786">
                  <c:v>132</c:v>
                </c:pt>
                <c:pt idx="3787">
                  <c:v>160</c:v>
                </c:pt>
                <c:pt idx="3788">
                  <c:v>130</c:v>
                </c:pt>
                <c:pt idx="3789">
                  <c:v>131</c:v>
                </c:pt>
                <c:pt idx="3790">
                  <c:v>250</c:v>
                </c:pt>
                <c:pt idx="3791">
                  <c:v>115</c:v>
                </c:pt>
                <c:pt idx="3792">
                  <c:v>217</c:v>
                </c:pt>
                <c:pt idx="3793">
                  <c:v>118</c:v>
                </c:pt>
                <c:pt idx="3794">
                  <c:v>150</c:v>
                </c:pt>
                <c:pt idx="3795">
                  <c:v>164</c:v>
                </c:pt>
                <c:pt idx="3796">
                  <c:v>179</c:v>
                </c:pt>
                <c:pt idx="3797">
                  <c:v>119</c:v>
                </c:pt>
                <c:pt idx="3798">
                  <c:v>130</c:v>
                </c:pt>
                <c:pt idx="3799">
                  <c:v>158</c:v>
                </c:pt>
                <c:pt idx="3800">
                  <c:v>92</c:v>
                </c:pt>
                <c:pt idx="3801">
                  <c:v>181</c:v>
                </c:pt>
                <c:pt idx="3802">
                  <c:v>175</c:v>
                </c:pt>
                <c:pt idx="3803">
                  <c:v>155</c:v>
                </c:pt>
                <c:pt idx="3804">
                  <c:v>149</c:v>
                </c:pt>
                <c:pt idx="3805">
                  <c:v>220</c:v>
                </c:pt>
                <c:pt idx="3806">
                  <c:v>182</c:v>
                </c:pt>
                <c:pt idx="3807">
                  <c:v>107</c:v>
                </c:pt>
                <c:pt idx="3808">
                  <c:v>180</c:v>
                </c:pt>
                <c:pt idx="3809">
                  <c:v>142</c:v>
                </c:pt>
                <c:pt idx="3810">
                  <c:v>120</c:v>
                </c:pt>
                <c:pt idx="3811">
                  <c:v>370</c:v>
                </c:pt>
                <c:pt idx="3812">
                  <c:v>125</c:v>
                </c:pt>
                <c:pt idx="3813">
                  <c:v>150</c:v>
                </c:pt>
                <c:pt idx="3814">
                  <c:v>230</c:v>
                </c:pt>
                <c:pt idx="3815">
                  <c:v>165</c:v>
                </c:pt>
                <c:pt idx="3816">
                  <c:v>157</c:v>
                </c:pt>
                <c:pt idx="3817">
                  <c:v>113</c:v>
                </c:pt>
                <c:pt idx="3818">
                  <c:v>170</c:v>
                </c:pt>
                <c:pt idx="3819">
                  <c:v>216</c:v>
                </c:pt>
                <c:pt idx="3820">
                  <c:v>174</c:v>
                </c:pt>
                <c:pt idx="3821">
                  <c:v>170</c:v>
                </c:pt>
                <c:pt idx="3822">
                  <c:v>139</c:v>
                </c:pt>
                <c:pt idx="3823">
                  <c:v>160</c:v>
                </c:pt>
                <c:pt idx="3824">
                  <c:v>168</c:v>
                </c:pt>
                <c:pt idx="3825">
                  <c:v>316</c:v>
                </c:pt>
                <c:pt idx="3826">
                  <c:v>95.5</c:v>
                </c:pt>
                <c:pt idx="3827">
                  <c:v>133</c:v>
                </c:pt>
                <c:pt idx="3828">
                  <c:v>160</c:v>
                </c:pt>
                <c:pt idx="3829">
                  <c:v>191</c:v>
                </c:pt>
                <c:pt idx="3830">
                  <c:v>185</c:v>
                </c:pt>
                <c:pt idx="3831">
                  <c:v>198</c:v>
                </c:pt>
                <c:pt idx="3832">
                  <c:v>150</c:v>
                </c:pt>
                <c:pt idx="3833">
                  <c:v>220</c:v>
                </c:pt>
                <c:pt idx="3834">
                  <c:v>460</c:v>
                </c:pt>
                <c:pt idx="3835">
                  <c:v>191</c:v>
                </c:pt>
                <c:pt idx="3836">
                  <c:v>74</c:v>
                </c:pt>
                <c:pt idx="3837">
                  <c:v>90</c:v>
                </c:pt>
                <c:pt idx="3838">
                  <c:v>125</c:v>
                </c:pt>
                <c:pt idx="3839">
                  <c:v>130</c:v>
                </c:pt>
                <c:pt idx="3840">
                  <c:v>160</c:v>
                </c:pt>
                <c:pt idx="3841">
                  <c:v>252</c:v>
                </c:pt>
                <c:pt idx="3842">
                  <c:v>200</c:v>
                </c:pt>
                <c:pt idx="3843">
                  <c:v>120</c:v>
                </c:pt>
                <c:pt idx="3844">
                  <c:v>63</c:v>
                </c:pt>
                <c:pt idx="3845">
                  <c:v>120</c:v>
                </c:pt>
                <c:pt idx="3846">
                  <c:v>120</c:v>
                </c:pt>
                <c:pt idx="3847">
                  <c:v>120</c:v>
                </c:pt>
                <c:pt idx="3848">
                  <c:v>110</c:v>
                </c:pt>
                <c:pt idx="3849">
                  <c:v>164</c:v>
                </c:pt>
                <c:pt idx="3850">
                  <c:v>191</c:v>
                </c:pt>
                <c:pt idx="3851">
                  <c:v>120</c:v>
                </c:pt>
                <c:pt idx="3852">
                  <c:v>210</c:v>
                </c:pt>
                <c:pt idx="3853">
                  <c:v>120</c:v>
                </c:pt>
                <c:pt idx="3854">
                  <c:v>120</c:v>
                </c:pt>
                <c:pt idx="3855">
                  <c:v>161</c:v>
                </c:pt>
                <c:pt idx="3856">
                  <c:v>250</c:v>
                </c:pt>
                <c:pt idx="3857">
                  <c:v>248</c:v>
                </c:pt>
                <c:pt idx="3858">
                  <c:v>210</c:v>
                </c:pt>
                <c:pt idx="3859">
                  <c:v>172</c:v>
                </c:pt>
                <c:pt idx="3860">
                  <c:v>194</c:v>
                </c:pt>
                <c:pt idx="3861">
                  <c:v>128</c:v>
                </c:pt>
                <c:pt idx="3862">
                  <c:v>135</c:v>
                </c:pt>
                <c:pt idx="3863">
                  <c:v>300</c:v>
                </c:pt>
                <c:pt idx="3864">
                  <c:v>145</c:v>
                </c:pt>
                <c:pt idx="3865">
                  <c:v>175</c:v>
                </c:pt>
                <c:pt idx="3866">
                  <c:v>190</c:v>
                </c:pt>
                <c:pt idx="3867">
                  <c:v>185</c:v>
                </c:pt>
                <c:pt idx="3868">
                  <c:v>260</c:v>
                </c:pt>
                <c:pt idx="3869">
                  <c:v>120</c:v>
                </c:pt>
                <c:pt idx="3870">
                  <c:v>144</c:v>
                </c:pt>
                <c:pt idx="3871">
                  <c:v>300</c:v>
                </c:pt>
                <c:pt idx="3872">
                  <c:v>122</c:v>
                </c:pt>
                <c:pt idx="3873">
                  <c:v>317</c:v>
                </c:pt>
                <c:pt idx="3874">
                  <c:v>175</c:v>
                </c:pt>
                <c:pt idx="3875">
                  <c:v>205</c:v>
                </c:pt>
                <c:pt idx="3876">
                  <c:v>215</c:v>
                </c:pt>
                <c:pt idx="3877">
                  <c:v>135</c:v>
                </c:pt>
                <c:pt idx="3878">
                  <c:v>300</c:v>
                </c:pt>
                <c:pt idx="3879">
                  <c:v>111</c:v>
                </c:pt>
                <c:pt idx="3880">
                  <c:v>167</c:v>
                </c:pt>
                <c:pt idx="3881">
                  <c:v>135</c:v>
                </c:pt>
                <c:pt idx="3882">
                  <c:v>189</c:v>
                </c:pt>
                <c:pt idx="3883">
                  <c:v>150</c:v>
                </c:pt>
                <c:pt idx="3884">
                  <c:v>200</c:v>
                </c:pt>
                <c:pt idx="3885">
                  <c:v>283</c:v>
                </c:pt>
                <c:pt idx="3886">
                  <c:v>132</c:v>
                </c:pt>
                <c:pt idx="3887">
                  <c:v>181</c:v>
                </c:pt>
                <c:pt idx="3888">
                  <c:v>158</c:v>
                </c:pt>
                <c:pt idx="3889">
                  <c:v>168</c:v>
                </c:pt>
                <c:pt idx="3890">
                  <c:v>74</c:v>
                </c:pt>
                <c:pt idx="3891">
                  <c:v>88</c:v>
                </c:pt>
                <c:pt idx="3892">
                  <c:v>60</c:v>
                </c:pt>
                <c:pt idx="3893">
                  <c:v>107</c:v>
                </c:pt>
                <c:pt idx="3894">
                  <c:v>260</c:v>
                </c:pt>
                <c:pt idx="3895">
                  <c:v>174</c:v>
                </c:pt>
                <c:pt idx="3896">
                  <c:v>272</c:v>
                </c:pt>
                <c:pt idx="3897">
                  <c:v>238</c:v>
                </c:pt>
                <c:pt idx="3898">
                  <c:v>99</c:v>
                </c:pt>
                <c:pt idx="3899">
                  <c:v>198</c:v>
                </c:pt>
                <c:pt idx="3900">
                  <c:v>200</c:v>
                </c:pt>
                <c:pt idx="3901">
                  <c:v>196</c:v>
                </c:pt>
                <c:pt idx="3902">
                  <c:v>140</c:v>
                </c:pt>
                <c:pt idx="3903">
                  <c:v>132</c:v>
                </c:pt>
                <c:pt idx="3904">
                  <c:v>110</c:v>
                </c:pt>
                <c:pt idx="3905">
                  <c:v>200</c:v>
                </c:pt>
                <c:pt idx="3906">
                  <c:v>155</c:v>
                </c:pt>
                <c:pt idx="3907">
                  <c:v>155</c:v>
                </c:pt>
                <c:pt idx="3908">
                  <c:v>150</c:v>
                </c:pt>
                <c:pt idx="3909">
                  <c:v>125</c:v>
                </c:pt>
                <c:pt idx="3910">
                  <c:v>132</c:v>
                </c:pt>
                <c:pt idx="3911">
                  <c:v>135</c:v>
                </c:pt>
                <c:pt idx="3912">
                  <c:v>120</c:v>
                </c:pt>
                <c:pt idx="3913">
                  <c:v>155</c:v>
                </c:pt>
                <c:pt idx="3914">
                  <c:v>265</c:v>
                </c:pt>
                <c:pt idx="3915">
                  <c:v>265</c:v>
                </c:pt>
                <c:pt idx="3916">
                  <c:v>141</c:v>
                </c:pt>
                <c:pt idx="3917">
                  <c:v>158</c:v>
                </c:pt>
                <c:pt idx="3918">
                  <c:v>175</c:v>
                </c:pt>
                <c:pt idx="3919">
                  <c:v>155</c:v>
                </c:pt>
                <c:pt idx="3920">
                  <c:v>208</c:v>
                </c:pt>
                <c:pt idx="3921">
                  <c:v>125</c:v>
                </c:pt>
                <c:pt idx="3922">
                  <c:v>90</c:v>
                </c:pt>
                <c:pt idx="3923">
                  <c:v>120</c:v>
                </c:pt>
                <c:pt idx="3924">
                  <c:v>180</c:v>
                </c:pt>
                <c:pt idx="3925">
                  <c:v>190</c:v>
                </c:pt>
                <c:pt idx="3926">
                  <c:v>175</c:v>
                </c:pt>
                <c:pt idx="3927">
                  <c:v>185</c:v>
                </c:pt>
                <c:pt idx="3928">
                  <c:v>210</c:v>
                </c:pt>
                <c:pt idx="3929">
                  <c:v>300</c:v>
                </c:pt>
                <c:pt idx="3930">
                  <c:v>143</c:v>
                </c:pt>
                <c:pt idx="3931">
                  <c:v>218</c:v>
                </c:pt>
                <c:pt idx="3932">
                  <c:v>253</c:v>
                </c:pt>
                <c:pt idx="3933">
                  <c:v>157</c:v>
                </c:pt>
                <c:pt idx="3934">
                  <c:v>88</c:v>
                </c:pt>
                <c:pt idx="3935">
                  <c:v>191</c:v>
                </c:pt>
                <c:pt idx="3936">
                  <c:v>190</c:v>
                </c:pt>
                <c:pt idx="3937">
                  <c:v>185</c:v>
                </c:pt>
                <c:pt idx="3938">
                  <c:v>148</c:v>
                </c:pt>
                <c:pt idx="3939">
                  <c:v>95</c:v>
                </c:pt>
                <c:pt idx="3940">
                  <c:v>141</c:v>
                </c:pt>
                <c:pt idx="3941">
                  <c:v>144</c:v>
                </c:pt>
                <c:pt idx="3942">
                  <c:v>172</c:v>
                </c:pt>
                <c:pt idx="3943">
                  <c:v>182</c:v>
                </c:pt>
                <c:pt idx="3944">
                  <c:v>175</c:v>
                </c:pt>
                <c:pt idx="3945">
                  <c:v>180</c:v>
                </c:pt>
                <c:pt idx="3946">
                  <c:v>207</c:v>
                </c:pt>
                <c:pt idx="3947">
                  <c:v>125</c:v>
                </c:pt>
                <c:pt idx="3948">
                  <c:v>155</c:v>
                </c:pt>
                <c:pt idx="3949">
                  <c:v>168</c:v>
                </c:pt>
                <c:pt idx="3950">
                  <c:v>137</c:v>
                </c:pt>
                <c:pt idx="3951">
                  <c:v>148</c:v>
                </c:pt>
                <c:pt idx="3952">
                  <c:v>192</c:v>
                </c:pt>
                <c:pt idx="3953">
                  <c:v>150</c:v>
                </c:pt>
                <c:pt idx="3954">
                  <c:v>175</c:v>
                </c:pt>
                <c:pt idx="3955">
                  <c:v>161</c:v>
                </c:pt>
                <c:pt idx="3956">
                  <c:v>260</c:v>
                </c:pt>
                <c:pt idx="3957">
                  <c:v>180</c:v>
                </c:pt>
                <c:pt idx="3958">
                  <c:v>137</c:v>
                </c:pt>
                <c:pt idx="3959">
                  <c:v>300</c:v>
                </c:pt>
                <c:pt idx="3960">
                  <c:v>150</c:v>
                </c:pt>
                <c:pt idx="3961">
                  <c:v>180</c:v>
                </c:pt>
                <c:pt idx="3962">
                  <c:v>223</c:v>
                </c:pt>
                <c:pt idx="3963">
                  <c:v>175</c:v>
                </c:pt>
                <c:pt idx="3964">
                  <c:v>140</c:v>
                </c:pt>
                <c:pt idx="3965">
                  <c:v>130</c:v>
                </c:pt>
                <c:pt idx="3966">
                  <c:v>300</c:v>
                </c:pt>
                <c:pt idx="3967">
                  <c:v>120</c:v>
                </c:pt>
                <c:pt idx="3968">
                  <c:v>110</c:v>
                </c:pt>
                <c:pt idx="3969">
                  <c:v>175</c:v>
                </c:pt>
                <c:pt idx="3970">
                  <c:v>90</c:v>
                </c:pt>
                <c:pt idx="3971">
                  <c:v>175</c:v>
                </c:pt>
                <c:pt idx="3972">
                  <c:v>90</c:v>
                </c:pt>
                <c:pt idx="3973">
                  <c:v>125</c:v>
                </c:pt>
                <c:pt idx="3974">
                  <c:v>199</c:v>
                </c:pt>
                <c:pt idx="3975">
                  <c:v>185</c:v>
                </c:pt>
                <c:pt idx="3976">
                  <c:v>137</c:v>
                </c:pt>
                <c:pt idx="3977">
                  <c:v>225</c:v>
                </c:pt>
                <c:pt idx="3978">
                  <c:v>160</c:v>
                </c:pt>
                <c:pt idx="3979">
                  <c:v>174</c:v>
                </c:pt>
                <c:pt idx="3980">
                  <c:v>165</c:v>
                </c:pt>
                <c:pt idx="3981">
                  <c:v>186</c:v>
                </c:pt>
                <c:pt idx="3982">
                  <c:v>200</c:v>
                </c:pt>
                <c:pt idx="3983">
                  <c:v>289</c:v>
                </c:pt>
                <c:pt idx="3984">
                  <c:v>165</c:v>
                </c:pt>
                <c:pt idx="3985">
                  <c:v>200</c:v>
                </c:pt>
                <c:pt idx="3986">
                  <c:v>175</c:v>
                </c:pt>
                <c:pt idx="3987">
                  <c:v>140</c:v>
                </c:pt>
                <c:pt idx="3988">
                  <c:v>128</c:v>
                </c:pt>
                <c:pt idx="3989">
                  <c:v>148</c:v>
                </c:pt>
                <c:pt idx="3990">
                  <c:v>148</c:v>
                </c:pt>
                <c:pt idx="3991">
                  <c:v>170</c:v>
                </c:pt>
                <c:pt idx="3992">
                  <c:v>190</c:v>
                </c:pt>
                <c:pt idx="3993">
                  <c:v>140</c:v>
                </c:pt>
                <c:pt idx="3994">
                  <c:v>106</c:v>
                </c:pt>
                <c:pt idx="3995">
                  <c:v>150</c:v>
                </c:pt>
                <c:pt idx="3996">
                  <c:v>140</c:v>
                </c:pt>
                <c:pt idx="3997">
                  <c:v>260</c:v>
                </c:pt>
                <c:pt idx="3998">
                  <c:v>133</c:v>
                </c:pt>
                <c:pt idx="3999">
                  <c:v>204</c:v>
                </c:pt>
                <c:pt idx="4000">
                  <c:v>133</c:v>
                </c:pt>
                <c:pt idx="4001">
                  <c:v>225</c:v>
                </c:pt>
                <c:pt idx="4002">
                  <c:v>157</c:v>
                </c:pt>
                <c:pt idx="4003">
                  <c:v>175</c:v>
                </c:pt>
                <c:pt idx="4004">
                  <c:v>174</c:v>
                </c:pt>
                <c:pt idx="4005">
                  <c:v>180</c:v>
                </c:pt>
                <c:pt idx="4006">
                  <c:v>175</c:v>
                </c:pt>
                <c:pt idx="4007">
                  <c:v>220</c:v>
                </c:pt>
                <c:pt idx="4008">
                  <c:v>175</c:v>
                </c:pt>
                <c:pt idx="4009">
                  <c:v>181</c:v>
                </c:pt>
                <c:pt idx="4010">
                  <c:v>100</c:v>
                </c:pt>
                <c:pt idx="4011">
                  <c:v>143</c:v>
                </c:pt>
                <c:pt idx="4012">
                  <c:v>187</c:v>
                </c:pt>
                <c:pt idx="4013">
                  <c:v>135</c:v>
                </c:pt>
                <c:pt idx="4014">
                  <c:v>125</c:v>
                </c:pt>
                <c:pt idx="4015">
                  <c:v>146</c:v>
                </c:pt>
                <c:pt idx="4016">
                  <c:v>160</c:v>
                </c:pt>
                <c:pt idx="4017">
                  <c:v>170</c:v>
                </c:pt>
                <c:pt idx="4018">
                  <c:v>167</c:v>
                </c:pt>
                <c:pt idx="4019">
                  <c:v>124</c:v>
                </c:pt>
                <c:pt idx="4020">
                  <c:v>165</c:v>
                </c:pt>
                <c:pt idx="4021">
                  <c:v>96</c:v>
                </c:pt>
                <c:pt idx="4022">
                  <c:v>205</c:v>
                </c:pt>
                <c:pt idx="4023">
                  <c:v>300</c:v>
                </c:pt>
                <c:pt idx="4024">
                  <c:v>190</c:v>
                </c:pt>
                <c:pt idx="4025">
                  <c:v>125</c:v>
                </c:pt>
                <c:pt idx="4026">
                  <c:v>230</c:v>
                </c:pt>
                <c:pt idx="4027">
                  <c:v>220</c:v>
                </c:pt>
                <c:pt idx="4028">
                  <c:v>200</c:v>
                </c:pt>
                <c:pt idx="4029">
                  <c:v>135</c:v>
                </c:pt>
                <c:pt idx="4030">
                  <c:v>154</c:v>
                </c:pt>
                <c:pt idx="4031">
                  <c:v>176</c:v>
                </c:pt>
                <c:pt idx="4032">
                  <c:v>220</c:v>
                </c:pt>
                <c:pt idx="4033">
                  <c:v>161</c:v>
                </c:pt>
                <c:pt idx="4034">
                  <c:v>116</c:v>
                </c:pt>
                <c:pt idx="4035">
                  <c:v>184</c:v>
                </c:pt>
                <c:pt idx="4036">
                  <c:v>243</c:v>
                </c:pt>
                <c:pt idx="4037">
                  <c:v>192</c:v>
                </c:pt>
                <c:pt idx="4038">
                  <c:v>185</c:v>
                </c:pt>
                <c:pt idx="4039">
                  <c:v>125</c:v>
                </c:pt>
                <c:pt idx="4040">
                  <c:v>270</c:v>
                </c:pt>
                <c:pt idx="4041">
                  <c:v>150</c:v>
                </c:pt>
                <c:pt idx="4042">
                  <c:v>92</c:v>
                </c:pt>
                <c:pt idx="4043">
                  <c:v>312</c:v>
                </c:pt>
                <c:pt idx="4044">
                  <c:v>125</c:v>
                </c:pt>
                <c:pt idx="4045">
                  <c:v>300</c:v>
                </c:pt>
                <c:pt idx="4046">
                  <c:v>280</c:v>
                </c:pt>
                <c:pt idx="4047">
                  <c:v>150</c:v>
                </c:pt>
                <c:pt idx="4048">
                  <c:v>200</c:v>
                </c:pt>
                <c:pt idx="4049">
                  <c:v>125</c:v>
                </c:pt>
                <c:pt idx="4050">
                  <c:v>167</c:v>
                </c:pt>
                <c:pt idx="4051">
                  <c:v>170</c:v>
                </c:pt>
                <c:pt idx="4052">
                  <c:v>190</c:v>
                </c:pt>
                <c:pt idx="4053">
                  <c:v>129</c:v>
                </c:pt>
                <c:pt idx="4054">
                  <c:v>167</c:v>
                </c:pt>
                <c:pt idx="4055">
                  <c:v>154</c:v>
                </c:pt>
                <c:pt idx="4056">
                  <c:v>133</c:v>
                </c:pt>
                <c:pt idx="4057">
                  <c:v>167</c:v>
                </c:pt>
                <c:pt idx="4058">
                  <c:v>234</c:v>
                </c:pt>
                <c:pt idx="4059">
                  <c:v>278</c:v>
                </c:pt>
                <c:pt idx="4060">
                  <c:v>175</c:v>
                </c:pt>
                <c:pt idx="4061">
                  <c:v>131</c:v>
                </c:pt>
                <c:pt idx="4062">
                  <c:v>113</c:v>
                </c:pt>
                <c:pt idx="4063">
                  <c:v>103</c:v>
                </c:pt>
                <c:pt idx="4064">
                  <c:v>80</c:v>
                </c:pt>
                <c:pt idx="4065">
                  <c:v>167</c:v>
                </c:pt>
                <c:pt idx="4066">
                  <c:v>180</c:v>
                </c:pt>
                <c:pt idx="4067">
                  <c:v>130</c:v>
                </c:pt>
                <c:pt idx="4068">
                  <c:v>204</c:v>
                </c:pt>
                <c:pt idx="4069">
                  <c:v>272</c:v>
                </c:pt>
                <c:pt idx="4070">
                  <c:v>234</c:v>
                </c:pt>
                <c:pt idx="4071">
                  <c:v>188</c:v>
                </c:pt>
                <c:pt idx="4072">
                  <c:v>140</c:v>
                </c:pt>
                <c:pt idx="4073">
                  <c:v>166</c:v>
                </c:pt>
                <c:pt idx="4074">
                  <c:v>159</c:v>
                </c:pt>
                <c:pt idx="4075">
                  <c:v>180</c:v>
                </c:pt>
                <c:pt idx="4076">
                  <c:v>173</c:v>
                </c:pt>
                <c:pt idx="4077">
                  <c:v>115</c:v>
                </c:pt>
                <c:pt idx="4078">
                  <c:v>180</c:v>
                </c:pt>
                <c:pt idx="4079">
                  <c:v>200</c:v>
                </c:pt>
                <c:pt idx="4080">
                  <c:v>205</c:v>
                </c:pt>
                <c:pt idx="4081">
                  <c:v>289</c:v>
                </c:pt>
                <c:pt idx="4082">
                  <c:v>78</c:v>
                </c:pt>
                <c:pt idx="4083">
                  <c:v>145</c:v>
                </c:pt>
                <c:pt idx="4084">
                  <c:v>140</c:v>
                </c:pt>
                <c:pt idx="4085">
                  <c:v>225</c:v>
                </c:pt>
                <c:pt idx="4086">
                  <c:v>167</c:v>
                </c:pt>
                <c:pt idx="4087">
                  <c:v>185</c:v>
                </c:pt>
                <c:pt idx="4088">
                  <c:v>116</c:v>
                </c:pt>
                <c:pt idx="4089">
                  <c:v>65</c:v>
                </c:pt>
                <c:pt idx="4090">
                  <c:v>120</c:v>
                </c:pt>
                <c:pt idx="4091">
                  <c:v>230</c:v>
                </c:pt>
                <c:pt idx="4092">
                  <c:v>152</c:v>
                </c:pt>
                <c:pt idx="4093">
                  <c:v>110</c:v>
                </c:pt>
                <c:pt idx="4094">
                  <c:v>192</c:v>
                </c:pt>
                <c:pt idx="4095">
                  <c:v>275</c:v>
                </c:pt>
                <c:pt idx="4096">
                  <c:v>140</c:v>
                </c:pt>
                <c:pt idx="4097">
                  <c:v>155</c:v>
                </c:pt>
                <c:pt idx="4098">
                  <c:v>96</c:v>
                </c:pt>
                <c:pt idx="4099">
                  <c:v>130</c:v>
                </c:pt>
                <c:pt idx="4100">
                  <c:v>108</c:v>
                </c:pt>
                <c:pt idx="4101">
                  <c:v>149</c:v>
                </c:pt>
                <c:pt idx="4102">
                  <c:v>136</c:v>
                </c:pt>
                <c:pt idx="4103">
                  <c:v>216</c:v>
                </c:pt>
                <c:pt idx="4104">
                  <c:v>200</c:v>
                </c:pt>
                <c:pt idx="4105">
                  <c:v>234</c:v>
                </c:pt>
                <c:pt idx="4106">
                  <c:v>96</c:v>
                </c:pt>
                <c:pt idx="4107">
                  <c:v>205</c:v>
                </c:pt>
                <c:pt idx="4108">
                  <c:v>117</c:v>
                </c:pt>
                <c:pt idx="4109">
                  <c:v>127</c:v>
                </c:pt>
                <c:pt idx="4110">
                  <c:v>122</c:v>
                </c:pt>
                <c:pt idx="4111">
                  <c:v>165</c:v>
                </c:pt>
                <c:pt idx="4112">
                  <c:v>200</c:v>
                </c:pt>
                <c:pt idx="4113">
                  <c:v>150</c:v>
                </c:pt>
                <c:pt idx="4114">
                  <c:v>142</c:v>
                </c:pt>
                <c:pt idx="4115">
                  <c:v>180</c:v>
                </c:pt>
                <c:pt idx="4116">
                  <c:v>276</c:v>
                </c:pt>
                <c:pt idx="4117">
                  <c:v>146</c:v>
                </c:pt>
                <c:pt idx="4118">
                  <c:v>130</c:v>
                </c:pt>
                <c:pt idx="4119">
                  <c:v>96</c:v>
                </c:pt>
                <c:pt idx="4120">
                  <c:v>100</c:v>
                </c:pt>
                <c:pt idx="4121">
                  <c:v>220</c:v>
                </c:pt>
                <c:pt idx="4122">
                  <c:v>127</c:v>
                </c:pt>
                <c:pt idx="4123">
                  <c:v>190</c:v>
                </c:pt>
                <c:pt idx="4124">
                  <c:v>125</c:v>
                </c:pt>
                <c:pt idx="4125">
                  <c:v>283</c:v>
                </c:pt>
                <c:pt idx="4126">
                  <c:v>92</c:v>
                </c:pt>
                <c:pt idx="4127">
                  <c:v>155</c:v>
                </c:pt>
                <c:pt idx="4128">
                  <c:v>110</c:v>
                </c:pt>
                <c:pt idx="4129">
                  <c:v>168</c:v>
                </c:pt>
                <c:pt idx="4130">
                  <c:v>135</c:v>
                </c:pt>
                <c:pt idx="4131">
                  <c:v>150</c:v>
                </c:pt>
                <c:pt idx="4132">
                  <c:v>151</c:v>
                </c:pt>
                <c:pt idx="4133">
                  <c:v>125</c:v>
                </c:pt>
                <c:pt idx="4134">
                  <c:v>100</c:v>
                </c:pt>
                <c:pt idx="4135">
                  <c:v>356</c:v>
                </c:pt>
                <c:pt idx="4136">
                  <c:v>180</c:v>
                </c:pt>
                <c:pt idx="4137">
                  <c:v>150</c:v>
                </c:pt>
                <c:pt idx="4138">
                  <c:v>175</c:v>
                </c:pt>
                <c:pt idx="4139">
                  <c:v>237</c:v>
                </c:pt>
                <c:pt idx="4140">
                  <c:v>90</c:v>
                </c:pt>
                <c:pt idx="4141">
                  <c:v>90</c:v>
                </c:pt>
                <c:pt idx="4142">
                  <c:v>400</c:v>
                </c:pt>
                <c:pt idx="4143">
                  <c:v>148</c:v>
                </c:pt>
                <c:pt idx="4144">
                  <c:v>161</c:v>
                </c:pt>
                <c:pt idx="4145">
                  <c:v>116</c:v>
                </c:pt>
                <c:pt idx="4146">
                  <c:v>180</c:v>
                </c:pt>
                <c:pt idx="4147">
                  <c:v>110</c:v>
                </c:pt>
                <c:pt idx="4148">
                  <c:v>120</c:v>
                </c:pt>
                <c:pt idx="4149">
                  <c:v>63</c:v>
                </c:pt>
                <c:pt idx="4150">
                  <c:v>140</c:v>
                </c:pt>
                <c:pt idx="4151">
                  <c:v>74</c:v>
                </c:pt>
                <c:pt idx="4152">
                  <c:v>345</c:v>
                </c:pt>
                <c:pt idx="4153">
                  <c:v>140</c:v>
                </c:pt>
                <c:pt idx="4154">
                  <c:v>220</c:v>
                </c:pt>
                <c:pt idx="4155">
                  <c:v>79</c:v>
                </c:pt>
                <c:pt idx="4156">
                  <c:v>177</c:v>
                </c:pt>
                <c:pt idx="4157">
                  <c:v>124</c:v>
                </c:pt>
                <c:pt idx="4158">
                  <c:v>160</c:v>
                </c:pt>
                <c:pt idx="4159">
                  <c:v>116</c:v>
                </c:pt>
                <c:pt idx="4160">
                  <c:v>60</c:v>
                </c:pt>
                <c:pt idx="4161">
                  <c:v>70</c:v>
                </c:pt>
                <c:pt idx="4162">
                  <c:v>161</c:v>
                </c:pt>
                <c:pt idx="4163">
                  <c:v>155</c:v>
                </c:pt>
                <c:pt idx="4164">
                  <c:v>205</c:v>
                </c:pt>
                <c:pt idx="4165">
                  <c:v>140</c:v>
                </c:pt>
                <c:pt idx="4166">
                  <c:v>200</c:v>
                </c:pt>
                <c:pt idx="4167">
                  <c:v>190</c:v>
                </c:pt>
                <c:pt idx="4168">
                  <c:v>305</c:v>
                </c:pt>
                <c:pt idx="4169">
                  <c:v>107</c:v>
                </c:pt>
                <c:pt idx="4170">
                  <c:v>138</c:v>
                </c:pt>
                <c:pt idx="4171">
                  <c:v>90</c:v>
                </c:pt>
                <c:pt idx="4172">
                  <c:v>46</c:v>
                </c:pt>
                <c:pt idx="4173">
                  <c:v>205</c:v>
                </c:pt>
                <c:pt idx="4174">
                  <c:v>140</c:v>
                </c:pt>
                <c:pt idx="4175">
                  <c:v>139</c:v>
                </c:pt>
                <c:pt idx="4176">
                  <c:v>105</c:v>
                </c:pt>
                <c:pt idx="4177">
                  <c:v>210</c:v>
                </c:pt>
                <c:pt idx="4178">
                  <c:v>177</c:v>
                </c:pt>
                <c:pt idx="4179">
                  <c:v>148</c:v>
                </c:pt>
                <c:pt idx="4180">
                  <c:v>90</c:v>
                </c:pt>
                <c:pt idx="4181">
                  <c:v>107</c:v>
                </c:pt>
                <c:pt idx="4182">
                  <c:v>300</c:v>
                </c:pt>
                <c:pt idx="4183">
                  <c:v>350</c:v>
                </c:pt>
                <c:pt idx="4184">
                  <c:v>595</c:v>
                </c:pt>
                <c:pt idx="4185">
                  <c:v>177</c:v>
                </c:pt>
                <c:pt idx="4186">
                  <c:v>143</c:v>
                </c:pt>
                <c:pt idx="4187">
                  <c:v>270</c:v>
                </c:pt>
                <c:pt idx="4188">
                  <c:v>170</c:v>
                </c:pt>
                <c:pt idx="4189">
                  <c:v>140</c:v>
                </c:pt>
                <c:pt idx="4190">
                  <c:v>77</c:v>
                </c:pt>
                <c:pt idx="4191">
                  <c:v>70</c:v>
                </c:pt>
                <c:pt idx="4192">
                  <c:v>162</c:v>
                </c:pt>
                <c:pt idx="4193">
                  <c:v>100</c:v>
                </c:pt>
                <c:pt idx="4194">
                  <c:v>227</c:v>
                </c:pt>
                <c:pt idx="4195">
                  <c:v>180</c:v>
                </c:pt>
                <c:pt idx="4196">
                  <c:v>300</c:v>
                </c:pt>
                <c:pt idx="4197">
                  <c:v>165</c:v>
                </c:pt>
                <c:pt idx="4198">
                  <c:v>146</c:v>
                </c:pt>
                <c:pt idx="4199">
                  <c:v>273</c:v>
                </c:pt>
                <c:pt idx="4200">
                  <c:v>134</c:v>
                </c:pt>
                <c:pt idx="4201">
                  <c:v>130</c:v>
                </c:pt>
                <c:pt idx="4202">
                  <c:v>131</c:v>
                </c:pt>
                <c:pt idx="4203">
                  <c:v>225</c:v>
                </c:pt>
                <c:pt idx="4204">
                  <c:v>135</c:v>
                </c:pt>
                <c:pt idx="4205">
                  <c:v>178</c:v>
                </c:pt>
                <c:pt idx="4206">
                  <c:v>180</c:v>
                </c:pt>
                <c:pt idx="4207">
                  <c:v>175</c:v>
                </c:pt>
                <c:pt idx="4208">
                  <c:v>205</c:v>
                </c:pt>
                <c:pt idx="4209">
                  <c:v>110</c:v>
                </c:pt>
                <c:pt idx="4210">
                  <c:v>103</c:v>
                </c:pt>
                <c:pt idx="4211">
                  <c:v>155</c:v>
                </c:pt>
                <c:pt idx="4212">
                  <c:v>155</c:v>
                </c:pt>
                <c:pt idx="4213">
                  <c:v>220</c:v>
                </c:pt>
                <c:pt idx="4214">
                  <c:v>200</c:v>
                </c:pt>
                <c:pt idx="4215">
                  <c:v>152</c:v>
                </c:pt>
                <c:pt idx="4216">
                  <c:v>124</c:v>
                </c:pt>
                <c:pt idx="4217">
                  <c:v>169</c:v>
                </c:pt>
                <c:pt idx="4218">
                  <c:v>400</c:v>
                </c:pt>
                <c:pt idx="4219">
                  <c:v>175</c:v>
                </c:pt>
                <c:pt idx="4220">
                  <c:v>163</c:v>
                </c:pt>
                <c:pt idx="4221">
                  <c:v>84</c:v>
                </c:pt>
                <c:pt idx="4222">
                  <c:v>55</c:v>
                </c:pt>
                <c:pt idx="4223">
                  <c:v>242</c:v>
                </c:pt>
                <c:pt idx="4224">
                  <c:v>170</c:v>
                </c:pt>
                <c:pt idx="4225">
                  <c:v>42</c:v>
                </c:pt>
                <c:pt idx="4226">
                  <c:v>110</c:v>
                </c:pt>
                <c:pt idx="4227">
                  <c:v>170</c:v>
                </c:pt>
                <c:pt idx="4228">
                  <c:v>130</c:v>
                </c:pt>
                <c:pt idx="4229">
                  <c:v>253</c:v>
                </c:pt>
                <c:pt idx="4230">
                  <c:v>125</c:v>
                </c:pt>
                <c:pt idx="4231">
                  <c:v>139</c:v>
                </c:pt>
                <c:pt idx="4232">
                  <c:v>165</c:v>
                </c:pt>
                <c:pt idx="4233">
                  <c:v>130</c:v>
                </c:pt>
                <c:pt idx="4234">
                  <c:v>146</c:v>
                </c:pt>
                <c:pt idx="4235">
                  <c:v>84</c:v>
                </c:pt>
                <c:pt idx="4236">
                  <c:v>124</c:v>
                </c:pt>
                <c:pt idx="4237">
                  <c:v>100</c:v>
                </c:pt>
                <c:pt idx="4238">
                  <c:v>245</c:v>
                </c:pt>
                <c:pt idx="4239">
                  <c:v>200</c:v>
                </c:pt>
                <c:pt idx="4240">
                  <c:v>270</c:v>
                </c:pt>
                <c:pt idx="4241">
                  <c:v>150</c:v>
                </c:pt>
                <c:pt idx="4242">
                  <c:v>213</c:v>
                </c:pt>
                <c:pt idx="4243">
                  <c:v>110</c:v>
                </c:pt>
                <c:pt idx="4244">
                  <c:v>160</c:v>
                </c:pt>
                <c:pt idx="4245">
                  <c:v>266</c:v>
                </c:pt>
                <c:pt idx="4246">
                  <c:v>230</c:v>
                </c:pt>
                <c:pt idx="4247">
                  <c:v>148</c:v>
                </c:pt>
                <c:pt idx="4248">
                  <c:v>180</c:v>
                </c:pt>
                <c:pt idx="4249">
                  <c:v>230</c:v>
                </c:pt>
                <c:pt idx="4250">
                  <c:v>160</c:v>
                </c:pt>
                <c:pt idx="4251">
                  <c:v>153</c:v>
                </c:pt>
                <c:pt idx="4252">
                  <c:v>170</c:v>
                </c:pt>
                <c:pt idx="4253">
                  <c:v>180</c:v>
                </c:pt>
                <c:pt idx="4254">
                  <c:v>140</c:v>
                </c:pt>
                <c:pt idx="4255">
                  <c:v>180</c:v>
                </c:pt>
                <c:pt idx="4256">
                  <c:v>160</c:v>
                </c:pt>
                <c:pt idx="4257">
                  <c:v>63</c:v>
                </c:pt>
                <c:pt idx="4258">
                  <c:v>90</c:v>
                </c:pt>
                <c:pt idx="4259">
                  <c:v>122</c:v>
                </c:pt>
                <c:pt idx="4260">
                  <c:v>175</c:v>
                </c:pt>
                <c:pt idx="4261">
                  <c:v>197</c:v>
                </c:pt>
                <c:pt idx="4262">
                  <c:v>266</c:v>
                </c:pt>
                <c:pt idx="4263">
                  <c:v>135</c:v>
                </c:pt>
                <c:pt idx="4264">
                  <c:v>480</c:v>
                </c:pt>
                <c:pt idx="4265">
                  <c:v>160</c:v>
                </c:pt>
                <c:pt idx="4266">
                  <c:v>194</c:v>
                </c:pt>
                <c:pt idx="4267">
                  <c:v>160</c:v>
                </c:pt>
                <c:pt idx="4268">
                  <c:v>210</c:v>
                </c:pt>
                <c:pt idx="4269">
                  <c:v>161</c:v>
                </c:pt>
                <c:pt idx="4270">
                  <c:v>160</c:v>
                </c:pt>
                <c:pt idx="4271">
                  <c:v>196</c:v>
                </c:pt>
                <c:pt idx="4272">
                  <c:v>390</c:v>
                </c:pt>
                <c:pt idx="4273">
                  <c:v>185</c:v>
                </c:pt>
                <c:pt idx="4274">
                  <c:v>125</c:v>
                </c:pt>
                <c:pt idx="4275">
                  <c:v>130</c:v>
                </c:pt>
                <c:pt idx="4276">
                  <c:v>220</c:v>
                </c:pt>
                <c:pt idx="4277">
                  <c:v>227</c:v>
                </c:pt>
                <c:pt idx="4278">
                  <c:v>140</c:v>
                </c:pt>
                <c:pt idx="4279">
                  <c:v>190</c:v>
                </c:pt>
                <c:pt idx="4280">
                  <c:v>145</c:v>
                </c:pt>
                <c:pt idx="4281">
                  <c:v>480</c:v>
                </c:pt>
                <c:pt idx="4282">
                  <c:v>240</c:v>
                </c:pt>
                <c:pt idx="4283">
                  <c:v>159</c:v>
                </c:pt>
                <c:pt idx="4284">
                  <c:v>260</c:v>
                </c:pt>
                <c:pt idx="4285">
                  <c:v>136</c:v>
                </c:pt>
                <c:pt idx="4286">
                  <c:v>193</c:v>
                </c:pt>
                <c:pt idx="4287">
                  <c:v>175</c:v>
                </c:pt>
                <c:pt idx="4288">
                  <c:v>260</c:v>
                </c:pt>
                <c:pt idx="4289">
                  <c:v>155</c:v>
                </c:pt>
                <c:pt idx="4290">
                  <c:v>130</c:v>
                </c:pt>
                <c:pt idx="4291">
                  <c:v>147</c:v>
                </c:pt>
                <c:pt idx="4292">
                  <c:v>175</c:v>
                </c:pt>
                <c:pt idx="4293">
                  <c:v>450</c:v>
                </c:pt>
                <c:pt idx="4294">
                  <c:v>145</c:v>
                </c:pt>
                <c:pt idx="4295">
                  <c:v>96</c:v>
                </c:pt>
                <c:pt idx="4296">
                  <c:v>160</c:v>
                </c:pt>
                <c:pt idx="4297">
                  <c:v>186</c:v>
                </c:pt>
                <c:pt idx="4298">
                  <c:v>151</c:v>
                </c:pt>
                <c:pt idx="4299">
                  <c:v>157</c:v>
                </c:pt>
                <c:pt idx="4300">
                  <c:v>148</c:v>
                </c:pt>
                <c:pt idx="4301">
                  <c:v>176</c:v>
                </c:pt>
                <c:pt idx="4302">
                  <c:v>194</c:v>
                </c:pt>
                <c:pt idx="4303">
                  <c:v>185</c:v>
                </c:pt>
                <c:pt idx="4304">
                  <c:v>241</c:v>
                </c:pt>
                <c:pt idx="4305">
                  <c:v>192</c:v>
                </c:pt>
                <c:pt idx="4306">
                  <c:v>146</c:v>
                </c:pt>
                <c:pt idx="4307">
                  <c:v>190</c:v>
                </c:pt>
                <c:pt idx="4308">
                  <c:v>335</c:v>
                </c:pt>
                <c:pt idx="4309">
                  <c:v>106</c:v>
                </c:pt>
                <c:pt idx="4310">
                  <c:v>210</c:v>
                </c:pt>
                <c:pt idx="4311">
                  <c:v>140</c:v>
                </c:pt>
                <c:pt idx="4312">
                  <c:v>290</c:v>
                </c:pt>
                <c:pt idx="4313">
                  <c:v>212</c:v>
                </c:pt>
                <c:pt idx="4314">
                  <c:v>200</c:v>
                </c:pt>
                <c:pt idx="4315">
                  <c:v>132</c:v>
                </c:pt>
                <c:pt idx="4316">
                  <c:v>158</c:v>
                </c:pt>
                <c:pt idx="4317">
                  <c:v>202</c:v>
                </c:pt>
                <c:pt idx="4318">
                  <c:v>124</c:v>
                </c:pt>
                <c:pt idx="4319">
                  <c:v>156</c:v>
                </c:pt>
                <c:pt idx="4320">
                  <c:v>120</c:v>
                </c:pt>
                <c:pt idx="4321">
                  <c:v>90</c:v>
                </c:pt>
                <c:pt idx="4322">
                  <c:v>205</c:v>
                </c:pt>
                <c:pt idx="4323">
                  <c:v>225</c:v>
                </c:pt>
                <c:pt idx="4324">
                  <c:v>159</c:v>
                </c:pt>
                <c:pt idx="4325">
                  <c:v>124</c:v>
                </c:pt>
                <c:pt idx="4326">
                  <c:v>60</c:v>
                </c:pt>
                <c:pt idx="4327">
                  <c:v>200</c:v>
                </c:pt>
                <c:pt idx="4328">
                  <c:v>145</c:v>
                </c:pt>
                <c:pt idx="4329">
                  <c:v>285</c:v>
                </c:pt>
                <c:pt idx="4330">
                  <c:v>265</c:v>
                </c:pt>
                <c:pt idx="4331">
                  <c:v>190</c:v>
                </c:pt>
                <c:pt idx="4332">
                  <c:v>180</c:v>
                </c:pt>
                <c:pt idx="4333">
                  <c:v>245</c:v>
                </c:pt>
                <c:pt idx="4334">
                  <c:v>165</c:v>
                </c:pt>
                <c:pt idx="4335">
                  <c:v>211</c:v>
                </c:pt>
                <c:pt idx="4336">
                  <c:v>186</c:v>
                </c:pt>
                <c:pt idx="4337">
                  <c:v>116</c:v>
                </c:pt>
                <c:pt idx="4338">
                  <c:v>200</c:v>
                </c:pt>
                <c:pt idx="4339">
                  <c:v>125</c:v>
                </c:pt>
                <c:pt idx="4340">
                  <c:v>219</c:v>
                </c:pt>
                <c:pt idx="4341">
                  <c:v>140</c:v>
                </c:pt>
                <c:pt idx="4342">
                  <c:v>213</c:v>
                </c:pt>
                <c:pt idx="4343">
                  <c:v>165</c:v>
                </c:pt>
                <c:pt idx="4344">
                  <c:v>63</c:v>
                </c:pt>
                <c:pt idx="4345">
                  <c:v>180</c:v>
                </c:pt>
                <c:pt idx="4346">
                  <c:v>196</c:v>
                </c:pt>
                <c:pt idx="4347">
                  <c:v>150</c:v>
                </c:pt>
                <c:pt idx="4348">
                  <c:v>160</c:v>
                </c:pt>
                <c:pt idx="4349">
                  <c:v>112</c:v>
                </c:pt>
                <c:pt idx="4350">
                  <c:v>70</c:v>
                </c:pt>
                <c:pt idx="4351">
                  <c:v>200</c:v>
                </c:pt>
                <c:pt idx="4352">
                  <c:v>200</c:v>
                </c:pt>
                <c:pt idx="4353">
                  <c:v>173</c:v>
                </c:pt>
                <c:pt idx="4354">
                  <c:v>177</c:v>
                </c:pt>
                <c:pt idx="4355">
                  <c:v>195</c:v>
                </c:pt>
                <c:pt idx="4356">
                  <c:v>180</c:v>
                </c:pt>
                <c:pt idx="4357">
                  <c:v>175</c:v>
                </c:pt>
                <c:pt idx="4358">
                  <c:v>150</c:v>
                </c:pt>
                <c:pt idx="4359">
                  <c:v>230</c:v>
                </c:pt>
                <c:pt idx="4360">
                  <c:v>345</c:v>
                </c:pt>
                <c:pt idx="4361">
                  <c:v>230</c:v>
                </c:pt>
                <c:pt idx="4362">
                  <c:v>181</c:v>
                </c:pt>
                <c:pt idx="4363">
                  <c:v>184</c:v>
                </c:pt>
                <c:pt idx="4364">
                  <c:v>197</c:v>
                </c:pt>
                <c:pt idx="4365">
                  <c:v>150</c:v>
                </c:pt>
                <c:pt idx="4366">
                  <c:v>80</c:v>
                </c:pt>
                <c:pt idx="4367">
                  <c:v>140</c:v>
                </c:pt>
                <c:pt idx="4368">
                  <c:v>257</c:v>
                </c:pt>
                <c:pt idx="4369">
                  <c:v>135</c:v>
                </c:pt>
                <c:pt idx="4370">
                  <c:v>108</c:v>
                </c:pt>
                <c:pt idx="4371">
                  <c:v>116</c:v>
                </c:pt>
                <c:pt idx="4372">
                  <c:v>89</c:v>
                </c:pt>
                <c:pt idx="4373">
                  <c:v>146</c:v>
                </c:pt>
                <c:pt idx="4374">
                  <c:v>160</c:v>
                </c:pt>
                <c:pt idx="4375">
                  <c:v>220</c:v>
                </c:pt>
                <c:pt idx="4376">
                  <c:v>220</c:v>
                </c:pt>
                <c:pt idx="4377">
                  <c:v>172</c:v>
                </c:pt>
                <c:pt idx="4378">
                  <c:v>60</c:v>
                </c:pt>
                <c:pt idx="4379">
                  <c:v>230</c:v>
                </c:pt>
                <c:pt idx="4380">
                  <c:v>107</c:v>
                </c:pt>
                <c:pt idx="4381">
                  <c:v>107</c:v>
                </c:pt>
                <c:pt idx="4382">
                  <c:v>300</c:v>
                </c:pt>
                <c:pt idx="4383">
                  <c:v>172</c:v>
                </c:pt>
                <c:pt idx="4384">
                  <c:v>130</c:v>
                </c:pt>
                <c:pt idx="4385">
                  <c:v>58</c:v>
                </c:pt>
                <c:pt idx="4386">
                  <c:v>155</c:v>
                </c:pt>
                <c:pt idx="4387">
                  <c:v>144</c:v>
                </c:pt>
                <c:pt idx="4388">
                  <c:v>284</c:v>
                </c:pt>
                <c:pt idx="4389">
                  <c:v>106</c:v>
                </c:pt>
                <c:pt idx="4390">
                  <c:v>200</c:v>
                </c:pt>
                <c:pt idx="4391">
                  <c:v>135</c:v>
                </c:pt>
                <c:pt idx="4392">
                  <c:v>172</c:v>
                </c:pt>
                <c:pt idx="4393">
                  <c:v>126</c:v>
                </c:pt>
                <c:pt idx="4394">
                  <c:v>124</c:v>
                </c:pt>
                <c:pt idx="4395">
                  <c:v>155</c:v>
                </c:pt>
                <c:pt idx="4396">
                  <c:v>182</c:v>
                </c:pt>
                <c:pt idx="4397">
                  <c:v>200</c:v>
                </c:pt>
                <c:pt idx="4398">
                  <c:v>200</c:v>
                </c:pt>
                <c:pt idx="4399">
                  <c:v>188</c:v>
                </c:pt>
                <c:pt idx="4400">
                  <c:v>163</c:v>
                </c:pt>
                <c:pt idx="4401">
                  <c:v>234</c:v>
                </c:pt>
                <c:pt idx="4402">
                  <c:v>70</c:v>
                </c:pt>
                <c:pt idx="4403">
                  <c:v>165</c:v>
                </c:pt>
                <c:pt idx="4404">
                  <c:v>78</c:v>
                </c:pt>
                <c:pt idx="4405">
                  <c:v>135</c:v>
                </c:pt>
                <c:pt idx="4406">
                  <c:v>200</c:v>
                </c:pt>
                <c:pt idx="4407">
                  <c:v>150</c:v>
                </c:pt>
                <c:pt idx="4408">
                  <c:v>234</c:v>
                </c:pt>
                <c:pt idx="4409">
                  <c:v>103</c:v>
                </c:pt>
                <c:pt idx="4410">
                  <c:v>196</c:v>
                </c:pt>
                <c:pt idx="4411">
                  <c:v>124</c:v>
                </c:pt>
                <c:pt idx="4412">
                  <c:v>336</c:v>
                </c:pt>
                <c:pt idx="4413">
                  <c:v>155</c:v>
                </c:pt>
                <c:pt idx="4414">
                  <c:v>90</c:v>
                </c:pt>
                <c:pt idx="4415">
                  <c:v>70</c:v>
                </c:pt>
                <c:pt idx="4416">
                  <c:v>164</c:v>
                </c:pt>
                <c:pt idx="4417">
                  <c:v>183</c:v>
                </c:pt>
                <c:pt idx="4418">
                  <c:v>336</c:v>
                </c:pt>
                <c:pt idx="4419">
                  <c:v>235</c:v>
                </c:pt>
                <c:pt idx="4420">
                  <c:v>85</c:v>
                </c:pt>
                <c:pt idx="4421">
                  <c:v>210</c:v>
                </c:pt>
                <c:pt idx="4422">
                  <c:v>95</c:v>
                </c:pt>
                <c:pt idx="4423">
                  <c:v>55</c:v>
                </c:pt>
                <c:pt idx="4424">
                  <c:v>147</c:v>
                </c:pt>
                <c:pt idx="4425">
                  <c:v>192</c:v>
                </c:pt>
                <c:pt idx="4426">
                  <c:v>180</c:v>
                </c:pt>
                <c:pt idx="4427">
                  <c:v>146</c:v>
                </c:pt>
                <c:pt idx="4428">
                  <c:v>188</c:v>
                </c:pt>
                <c:pt idx="4429">
                  <c:v>123</c:v>
                </c:pt>
                <c:pt idx="4430">
                  <c:v>124</c:v>
                </c:pt>
                <c:pt idx="4431">
                  <c:v>130.30000000000001</c:v>
                </c:pt>
                <c:pt idx="4432">
                  <c:v>192</c:v>
                </c:pt>
                <c:pt idx="4433">
                  <c:v>161</c:v>
                </c:pt>
                <c:pt idx="4434">
                  <c:v>220</c:v>
                </c:pt>
                <c:pt idx="4435">
                  <c:v>197</c:v>
                </c:pt>
                <c:pt idx="4436">
                  <c:v>90</c:v>
                </c:pt>
                <c:pt idx="4437">
                  <c:v>172</c:v>
                </c:pt>
                <c:pt idx="4438">
                  <c:v>164</c:v>
                </c:pt>
                <c:pt idx="4439">
                  <c:v>200</c:v>
                </c:pt>
                <c:pt idx="4440">
                  <c:v>220</c:v>
                </c:pt>
                <c:pt idx="4441">
                  <c:v>164</c:v>
                </c:pt>
                <c:pt idx="4442">
                  <c:v>220</c:v>
                </c:pt>
                <c:pt idx="4443">
                  <c:v>138</c:v>
                </c:pt>
                <c:pt idx="4444">
                  <c:v>184</c:v>
                </c:pt>
                <c:pt idx="4445">
                  <c:v>250</c:v>
                </c:pt>
                <c:pt idx="4446">
                  <c:v>194</c:v>
                </c:pt>
                <c:pt idx="4447">
                  <c:v>285</c:v>
                </c:pt>
                <c:pt idx="4448">
                  <c:v>130</c:v>
                </c:pt>
                <c:pt idx="4449">
                  <c:v>150</c:v>
                </c:pt>
                <c:pt idx="4450">
                  <c:v>135</c:v>
                </c:pt>
                <c:pt idx="4451">
                  <c:v>135</c:v>
                </c:pt>
                <c:pt idx="4452">
                  <c:v>157</c:v>
                </c:pt>
                <c:pt idx="4453">
                  <c:v>160</c:v>
                </c:pt>
                <c:pt idx="4454">
                  <c:v>210</c:v>
                </c:pt>
                <c:pt idx="4455">
                  <c:v>163</c:v>
                </c:pt>
                <c:pt idx="4456">
                  <c:v>280</c:v>
                </c:pt>
                <c:pt idx="4457">
                  <c:v>90</c:v>
                </c:pt>
                <c:pt idx="4458">
                  <c:v>170</c:v>
                </c:pt>
                <c:pt idx="4459">
                  <c:v>165</c:v>
                </c:pt>
                <c:pt idx="4460">
                  <c:v>180</c:v>
                </c:pt>
                <c:pt idx="4461">
                  <c:v>155</c:v>
                </c:pt>
                <c:pt idx="4462">
                  <c:v>205</c:v>
                </c:pt>
                <c:pt idx="4463">
                  <c:v>160</c:v>
                </c:pt>
                <c:pt idx="4464">
                  <c:v>82</c:v>
                </c:pt>
                <c:pt idx="4465">
                  <c:v>225</c:v>
                </c:pt>
                <c:pt idx="4466">
                  <c:v>180</c:v>
                </c:pt>
                <c:pt idx="4467">
                  <c:v>86</c:v>
                </c:pt>
                <c:pt idx="4468">
                  <c:v>96</c:v>
                </c:pt>
                <c:pt idx="4469">
                  <c:v>167</c:v>
                </c:pt>
                <c:pt idx="4470">
                  <c:v>195</c:v>
                </c:pt>
                <c:pt idx="4471">
                  <c:v>200</c:v>
                </c:pt>
                <c:pt idx="4472">
                  <c:v>116</c:v>
                </c:pt>
                <c:pt idx="4473">
                  <c:v>208</c:v>
                </c:pt>
                <c:pt idx="4474">
                  <c:v>150</c:v>
                </c:pt>
                <c:pt idx="4475">
                  <c:v>136</c:v>
                </c:pt>
                <c:pt idx="4476">
                  <c:v>157</c:v>
                </c:pt>
                <c:pt idx="4477">
                  <c:v>61</c:v>
                </c:pt>
                <c:pt idx="4478">
                  <c:v>100</c:v>
                </c:pt>
                <c:pt idx="4479">
                  <c:v>350</c:v>
                </c:pt>
                <c:pt idx="4480">
                  <c:v>159</c:v>
                </c:pt>
                <c:pt idx="4481">
                  <c:v>128</c:v>
                </c:pt>
                <c:pt idx="4482">
                  <c:v>170</c:v>
                </c:pt>
                <c:pt idx="4483">
                  <c:v>155</c:v>
                </c:pt>
                <c:pt idx="4484">
                  <c:v>168</c:v>
                </c:pt>
                <c:pt idx="4485">
                  <c:v>155</c:v>
                </c:pt>
                <c:pt idx="4486">
                  <c:v>132</c:v>
                </c:pt>
                <c:pt idx="4487">
                  <c:v>164</c:v>
                </c:pt>
                <c:pt idx="4488">
                  <c:v>220</c:v>
                </c:pt>
                <c:pt idx="4489">
                  <c:v>176</c:v>
                </c:pt>
                <c:pt idx="4490">
                  <c:v>110</c:v>
                </c:pt>
                <c:pt idx="4491">
                  <c:v>121</c:v>
                </c:pt>
                <c:pt idx="4492">
                  <c:v>183</c:v>
                </c:pt>
                <c:pt idx="4493">
                  <c:v>165</c:v>
                </c:pt>
                <c:pt idx="4494">
                  <c:v>164</c:v>
                </c:pt>
                <c:pt idx="4495">
                  <c:v>200</c:v>
                </c:pt>
                <c:pt idx="4496">
                  <c:v>64</c:v>
                </c:pt>
                <c:pt idx="4497">
                  <c:v>186</c:v>
                </c:pt>
                <c:pt idx="4498">
                  <c:v>100</c:v>
                </c:pt>
                <c:pt idx="4499">
                  <c:v>88</c:v>
                </c:pt>
                <c:pt idx="4500">
                  <c:v>172</c:v>
                </c:pt>
                <c:pt idx="4501">
                  <c:v>225</c:v>
                </c:pt>
                <c:pt idx="4502">
                  <c:v>193</c:v>
                </c:pt>
                <c:pt idx="4503">
                  <c:v>75</c:v>
                </c:pt>
                <c:pt idx="4504">
                  <c:v>177</c:v>
                </c:pt>
                <c:pt idx="4505">
                  <c:v>278</c:v>
                </c:pt>
                <c:pt idx="4506">
                  <c:v>82</c:v>
                </c:pt>
                <c:pt idx="4507">
                  <c:v>165</c:v>
                </c:pt>
                <c:pt idx="4508">
                  <c:v>165</c:v>
                </c:pt>
                <c:pt idx="4509">
                  <c:v>234</c:v>
                </c:pt>
                <c:pt idx="4510">
                  <c:v>110</c:v>
                </c:pt>
                <c:pt idx="4511">
                  <c:v>153</c:v>
                </c:pt>
                <c:pt idx="4512">
                  <c:v>120</c:v>
                </c:pt>
                <c:pt idx="4513">
                  <c:v>194</c:v>
                </c:pt>
                <c:pt idx="4514">
                  <c:v>195</c:v>
                </c:pt>
                <c:pt idx="4515">
                  <c:v>215</c:v>
                </c:pt>
                <c:pt idx="4516">
                  <c:v>310</c:v>
                </c:pt>
                <c:pt idx="4517">
                  <c:v>161</c:v>
                </c:pt>
                <c:pt idx="4518">
                  <c:v>139</c:v>
                </c:pt>
                <c:pt idx="4519">
                  <c:v>210</c:v>
                </c:pt>
                <c:pt idx="4520">
                  <c:v>130</c:v>
                </c:pt>
                <c:pt idx="4521">
                  <c:v>158</c:v>
                </c:pt>
                <c:pt idx="4522">
                  <c:v>84</c:v>
                </c:pt>
                <c:pt idx="4523">
                  <c:v>172</c:v>
                </c:pt>
                <c:pt idx="4524">
                  <c:v>180</c:v>
                </c:pt>
                <c:pt idx="4525">
                  <c:v>205</c:v>
                </c:pt>
                <c:pt idx="4526">
                  <c:v>96</c:v>
                </c:pt>
                <c:pt idx="4527">
                  <c:v>153</c:v>
                </c:pt>
                <c:pt idx="4528">
                  <c:v>220</c:v>
                </c:pt>
                <c:pt idx="4529">
                  <c:v>159</c:v>
                </c:pt>
                <c:pt idx="4530">
                  <c:v>163</c:v>
                </c:pt>
                <c:pt idx="4531">
                  <c:v>157</c:v>
                </c:pt>
                <c:pt idx="4532">
                  <c:v>275</c:v>
                </c:pt>
                <c:pt idx="4533">
                  <c:v>235</c:v>
                </c:pt>
                <c:pt idx="4534">
                  <c:v>195</c:v>
                </c:pt>
                <c:pt idx="4535">
                  <c:v>120</c:v>
                </c:pt>
                <c:pt idx="4536">
                  <c:v>175</c:v>
                </c:pt>
                <c:pt idx="4537">
                  <c:v>341</c:v>
                </c:pt>
                <c:pt idx="4538">
                  <c:v>132</c:v>
                </c:pt>
                <c:pt idx="4539">
                  <c:v>211</c:v>
                </c:pt>
                <c:pt idx="4540">
                  <c:v>125</c:v>
                </c:pt>
                <c:pt idx="4541">
                  <c:v>143</c:v>
                </c:pt>
                <c:pt idx="4542">
                  <c:v>90</c:v>
                </c:pt>
                <c:pt idx="4543">
                  <c:v>123.5</c:v>
                </c:pt>
                <c:pt idx="4544">
                  <c:v>336</c:v>
                </c:pt>
                <c:pt idx="4545">
                  <c:v>99.5</c:v>
                </c:pt>
                <c:pt idx="4546">
                  <c:v>91</c:v>
                </c:pt>
                <c:pt idx="4547">
                  <c:v>91</c:v>
                </c:pt>
                <c:pt idx="4548">
                  <c:v>221</c:v>
                </c:pt>
                <c:pt idx="4549">
                  <c:v>336</c:v>
                </c:pt>
                <c:pt idx="4550">
                  <c:v>210</c:v>
                </c:pt>
                <c:pt idx="4551">
                  <c:v>175</c:v>
                </c:pt>
                <c:pt idx="4552">
                  <c:v>166</c:v>
                </c:pt>
                <c:pt idx="4553">
                  <c:v>320</c:v>
                </c:pt>
                <c:pt idx="4554">
                  <c:v>163</c:v>
                </c:pt>
                <c:pt idx="4555">
                  <c:v>74</c:v>
                </c:pt>
                <c:pt idx="4556">
                  <c:v>250</c:v>
                </c:pt>
                <c:pt idx="4557">
                  <c:v>320</c:v>
                </c:pt>
                <c:pt idx="4558">
                  <c:v>197</c:v>
                </c:pt>
                <c:pt idx="4559">
                  <c:v>145</c:v>
                </c:pt>
                <c:pt idx="4560">
                  <c:v>50</c:v>
                </c:pt>
                <c:pt idx="4561">
                  <c:v>157</c:v>
                </c:pt>
                <c:pt idx="4562">
                  <c:v>157</c:v>
                </c:pt>
                <c:pt idx="4563">
                  <c:v>300</c:v>
                </c:pt>
                <c:pt idx="4564">
                  <c:v>240</c:v>
                </c:pt>
                <c:pt idx="4565">
                  <c:v>135</c:v>
                </c:pt>
                <c:pt idx="4566">
                  <c:v>210</c:v>
                </c:pt>
                <c:pt idx="4567">
                  <c:v>165</c:v>
                </c:pt>
                <c:pt idx="4568">
                  <c:v>175</c:v>
                </c:pt>
                <c:pt idx="4569">
                  <c:v>180</c:v>
                </c:pt>
                <c:pt idx="4570">
                  <c:v>240</c:v>
                </c:pt>
                <c:pt idx="4571">
                  <c:v>158</c:v>
                </c:pt>
                <c:pt idx="4572">
                  <c:v>160</c:v>
                </c:pt>
                <c:pt idx="4573">
                  <c:v>135</c:v>
                </c:pt>
                <c:pt idx="4574">
                  <c:v>163</c:v>
                </c:pt>
                <c:pt idx="4575">
                  <c:v>231</c:v>
                </c:pt>
                <c:pt idx="4576">
                  <c:v>140</c:v>
                </c:pt>
                <c:pt idx="4577">
                  <c:v>74</c:v>
                </c:pt>
                <c:pt idx="4578">
                  <c:v>230</c:v>
                </c:pt>
                <c:pt idx="4579">
                  <c:v>189</c:v>
                </c:pt>
                <c:pt idx="4580">
                  <c:v>140</c:v>
                </c:pt>
                <c:pt idx="4581">
                  <c:v>180</c:v>
                </c:pt>
                <c:pt idx="4582">
                  <c:v>160</c:v>
                </c:pt>
                <c:pt idx="4583">
                  <c:v>170</c:v>
                </c:pt>
                <c:pt idx="4584">
                  <c:v>220</c:v>
                </c:pt>
                <c:pt idx="4585">
                  <c:v>190</c:v>
                </c:pt>
                <c:pt idx="4586">
                  <c:v>190</c:v>
                </c:pt>
                <c:pt idx="4587">
                  <c:v>142</c:v>
                </c:pt>
                <c:pt idx="4588">
                  <c:v>174</c:v>
                </c:pt>
                <c:pt idx="4589">
                  <c:v>90</c:v>
                </c:pt>
                <c:pt idx="4590">
                  <c:v>116</c:v>
                </c:pt>
                <c:pt idx="4591">
                  <c:v>150</c:v>
                </c:pt>
                <c:pt idx="4592">
                  <c:v>206</c:v>
                </c:pt>
                <c:pt idx="4593">
                  <c:v>140</c:v>
                </c:pt>
                <c:pt idx="4594">
                  <c:v>174</c:v>
                </c:pt>
                <c:pt idx="4595">
                  <c:v>150</c:v>
                </c:pt>
                <c:pt idx="4596">
                  <c:v>191</c:v>
                </c:pt>
                <c:pt idx="4597">
                  <c:v>147</c:v>
                </c:pt>
                <c:pt idx="4598">
                  <c:v>120</c:v>
                </c:pt>
                <c:pt idx="4599">
                  <c:v>170</c:v>
                </c:pt>
                <c:pt idx="4600">
                  <c:v>110</c:v>
                </c:pt>
                <c:pt idx="4601">
                  <c:v>60</c:v>
                </c:pt>
                <c:pt idx="4602">
                  <c:v>125</c:v>
                </c:pt>
                <c:pt idx="4603">
                  <c:v>278</c:v>
                </c:pt>
                <c:pt idx="4604">
                  <c:v>280</c:v>
                </c:pt>
                <c:pt idx="4605">
                  <c:v>125</c:v>
                </c:pt>
                <c:pt idx="4606">
                  <c:v>160</c:v>
                </c:pt>
                <c:pt idx="4607">
                  <c:v>248</c:v>
                </c:pt>
                <c:pt idx="4608">
                  <c:v>305</c:v>
                </c:pt>
                <c:pt idx="4609">
                  <c:v>115</c:v>
                </c:pt>
                <c:pt idx="4610">
                  <c:v>217</c:v>
                </c:pt>
                <c:pt idx="4611">
                  <c:v>237</c:v>
                </c:pt>
                <c:pt idx="4612">
                  <c:v>200</c:v>
                </c:pt>
                <c:pt idx="4613">
                  <c:v>330</c:v>
                </c:pt>
                <c:pt idx="4614">
                  <c:v>176</c:v>
                </c:pt>
                <c:pt idx="4615">
                  <c:v>133</c:v>
                </c:pt>
                <c:pt idx="4616">
                  <c:v>158</c:v>
                </c:pt>
                <c:pt idx="4617">
                  <c:v>176</c:v>
                </c:pt>
                <c:pt idx="4618">
                  <c:v>140</c:v>
                </c:pt>
                <c:pt idx="4619">
                  <c:v>106</c:v>
                </c:pt>
                <c:pt idx="4620">
                  <c:v>179</c:v>
                </c:pt>
                <c:pt idx="4621">
                  <c:v>160</c:v>
                </c:pt>
                <c:pt idx="4622">
                  <c:v>200</c:v>
                </c:pt>
                <c:pt idx="4623">
                  <c:v>118</c:v>
                </c:pt>
                <c:pt idx="4624">
                  <c:v>78</c:v>
                </c:pt>
                <c:pt idx="4625">
                  <c:v>175</c:v>
                </c:pt>
                <c:pt idx="4626">
                  <c:v>157</c:v>
                </c:pt>
                <c:pt idx="4627">
                  <c:v>164</c:v>
                </c:pt>
                <c:pt idx="4628">
                  <c:v>302</c:v>
                </c:pt>
                <c:pt idx="4629">
                  <c:v>135</c:v>
                </c:pt>
                <c:pt idx="4630">
                  <c:v>160</c:v>
                </c:pt>
                <c:pt idx="4631">
                  <c:v>300</c:v>
                </c:pt>
                <c:pt idx="4632">
                  <c:v>138</c:v>
                </c:pt>
                <c:pt idx="4633">
                  <c:v>235</c:v>
                </c:pt>
                <c:pt idx="4634">
                  <c:v>260</c:v>
                </c:pt>
                <c:pt idx="4635">
                  <c:v>215</c:v>
                </c:pt>
                <c:pt idx="4636">
                  <c:v>179</c:v>
                </c:pt>
                <c:pt idx="4637">
                  <c:v>146</c:v>
                </c:pt>
                <c:pt idx="4638">
                  <c:v>93</c:v>
                </c:pt>
                <c:pt idx="4639">
                  <c:v>108</c:v>
                </c:pt>
                <c:pt idx="4640">
                  <c:v>205</c:v>
                </c:pt>
                <c:pt idx="4641">
                  <c:v>128</c:v>
                </c:pt>
                <c:pt idx="4642">
                  <c:v>217</c:v>
                </c:pt>
                <c:pt idx="4643">
                  <c:v>96</c:v>
                </c:pt>
                <c:pt idx="4644">
                  <c:v>126</c:v>
                </c:pt>
                <c:pt idx="4645">
                  <c:v>220</c:v>
                </c:pt>
                <c:pt idx="4646">
                  <c:v>160</c:v>
                </c:pt>
                <c:pt idx="4647">
                  <c:v>209</c:v>
                </c:pt>
                <c:pt idx="4648">
                  <c:v>300</c:v>
                </c:pt>
                <c:pt idx="4649">
                  <c:v>234</c:v>
                </c:pt>
                <c:pt idx="4650">
                  <c:v>445</c:v>
                </c:pt>
                <c:pt idx="4651">
                  <c:v>120</c:v>
                </c:pt>
                <c:pt idx="4652">
                  <c:v>108</c:v>
                </c:pt>
                <c:pt idx="4653">
                  <c:v>195</c:v>
                </c:pt>
                <c:pt idx="4654">
                  <c:v>200</c:v>
                </c:pt>
                <c:pt idx="4655">
                  <c:v>195</c:v>
                </c:pt>
                <c:pt idx="4656">
                  <c:v>144</c:v>
                </c:pt>
                <c:pt idx="4657">
                  <c:v>185</c:v>
                </c:pt>
                <c:pt idx="4658">
                  <c:v>155</c:v>
                </c:pt>
                <c:pt idx="4659">
                  <c:v>200</c:v>
                </c:pt>
                <c:pt idx="4660">
                  <c:v>100</c:v>
                </c:pt>
                <c:pt idx="4661">
                  <c:v>66</c:v>
                </c:pt>
                <c:pt idx="4662">
                  <c:v>200</c:v>
                </c:pt>
                <c:pt idx="4663">
                  <c:v>180</c:v>
                </c:pt>
                <c:pt idx="4664">
                  <c:v>170</c:v>
                </c:pt>
                <c:pt idx="4665">
                  <c:v>82</c:v>
                </c:pt>
                <c:pt idx="4666">
                  <c:v>109</c:v>
                </c:pt>
                <c:pt idx="4667">
                  <c:v>190</c:v>
                </c:pt>
                <c:pt idx="4668">
                  <c:v>242</c:v>
                </c:pt>
                <c:pt idx="4669">
                  <c:v>155</c:v>
                </c:pt>
                <c:pt idx="4670">
                  <c:v>175</c:v>
                </c:pt>
                <c:pt idx="4671">
                  <c:v>116</c:v>
                </c:pt>
                <c:pt idx="4672">
                  <c:v>125</c:v>
                </c:pt>
                <c:pt idx="4673">
                  <c:v>148</c:v>
                </c:pt>
                <c:pt idx="4674">
                  <c:v>260</c:v>
                </c:pt>
                <c:pt idx="4675">
                  <c:v>237</c:v>
                </c:pt>
                <c:pt idx="4676">
                  <c:v>80</c:v>
                </c:pt>
                <c:pt idx="4677">
                  <c:v>89</c:v>
                </c:pt>
                <c:pt idx="4678">
                  <c:v>178</c:v>
                </c:pt>
                <c:pt idx="4679">
                  <c:v>80</c:v>
                </c:pt>
                <c:pt idx="4680">
                  <c:v>240</c:v>
                </c:pt>
                <c:pt idx="4681">
                  <c:v>91</c:v>
                </c:pt>
                <c:pt idx="4682">
                  <c:v>135</c:v>
                </c:pt>
                <c:pt idx="4683">
                  <c:v>106</c:v>
                </c:pt>
                <c:pt idx="4684">
                  <c:v>235</c:v>
                </c:pt>
                <c:pt idx="4685">
                  <c:v>185</c:v>
                </c:pt>
                <c:pt idx="4686">
                  <c:v>170</c:v>
                </c:pt>
                <c:pt idx="4687">
                  <c:v>110</c:v>
                </c:pt>
                <c:pt idx="4688">
                  <c:v>272</c:v>
                </c:pt>
                <c:pt idx="4689">
                  <c:v>162</c:v>
                </c:pt>
                <c:pt idx="4690">
                  <c:v>180</c:v>
                </c:pt>
                <c:pt idx="4691">
                  <c:v>185</c:v>
                </c:pt>
                <c:pt idx="4692">
                  <c:v>181</c:v>
                </c:pt>
                <c:pt idx="4693">
                  <c:v>182</c:v>
                </c:pt>
                <c:pt idx="4694">
                  <c:v>155</c:v>
                </c:pt>
                <c:pt idx="4695">
                  <c:v>103</c:v>
                </c:pt>
                <c:pt idx="4696">
                  <c:v>147</c:v>
                </c:pt>
                <c:pt idx="4697">
                  <c:v>200</c:v>
                </c:pt>
                <c:pt idx="4698">
                  <c:v>198</c:v>
                </c:pt>
                <c:pt idx="4699">
                  <c:v>90</c:v>
                </c:pt>
                <c:pt idx="4700">
                  <c:v>124</c:v>
                </c:pt>
                <c:pt idx="4701">
                  <c:v>138</c:v>
                </c:pt>
                <c:pt idx="4702">
                  <c:v>190</c:v>
                </c:pt>
                <c:pt idx="4703">
                  <c:v>170</c:v>
                </c:pt>
                <c:pt idx="4704">
                  <c:v>185</c:v>
                </c:pt>
                <c:pt idx="4705">
                  <c:v>180</c:v>
                </c:pt>
                <c:pt idx="4706">
                  <c:v>220</c:v>
                </c:pt>
                <c:pt idx="4707">
                  <c:v>195</c:v>
                </c:pt>
                <c:pt idx="4708">
                  <c:v>205</c:v>
                </c:pt>
                <c:pt idx="4709">
                  <c:v>170</c:v>
                </c:pt>
                <c:pt idx="4710">
                  <c:v>210</c:v>
                </c:pt>
                <c:pt idx="4711">
                  <c:v>165</c:v>
                </c:pt>
                <c:pt idx="4712">
                  <c:v>107</c:v>
                </c:pt>
                <c:pt idx="4713">
                  <c:v>96</c:v>
                </c:pt>
                <c:pt idx="4714">
                  <c:v>216</c:v>
                </c:pt>
                <c:pt idx="4715">
                  <c:v>165</c:v>
                </c:pt>
                <c:pt idx="4716">
                  <c:v>96</c:v>
                </c:pt>
                <c:pt idx="4717">
                  <c:v>135</c:v>
                </c:pt>
                <c:pt idx="4718">
                  <c:v>59</c:v>
                </c:pt>
                <c:pt idx="4719">
                  <c:v>75</c:v>
                </c:pt>
                <c:pt idx="4720">
                  <c:v>245</c:v>
                </c:pt>
                <c:pt idx="4721">
                  <c:v>209</c:v>
                </c:pt>
                <c:pt idx="4722">
                  <c:v>225</c:v>
                </c:pt>
                <c:pt idx="4723">
                  <c:v>207</c:v>
                </c:pt>
                <c:pt idx="4724">
                  <c:v>40</c:v>
                </c:pt>
                <c:pt idx="4725">
                  <c:v>320</c:v>
                </c:pt>
                <c:pt idx="4726">
                  <c:v>89</c:v>
                </c:pt>
                <c:pt idx="4727">
                  <c:v>180</c:v>
                </c:pt>
                <c:pt idx="4728">
                  <c:v>228</c:v>
                </c:pt>
                <c:pt idx="4729">
                  <c:v>130</c:v>
                </c:pt>
                <c:pt idx="4730">
                  <c:v>135</c:v>
                </c:pt>
                <c:pt idx="4731">
                  <c:v>300</c:v>
                </c:pt>
                <c:pt idx="4732">
                  <c:v>230</c:v>
                </c:pt>
                <c:pt idx="4733">
                  <c:v>199</c:v>
                </c:pt>
                <c:pt idx="4734">
                  <c:v>191</c:v>
                </c:pt>
                <c:pt idx="4735">
                  <c:v>100</c:v>
                </c:pt>
                <c:pt idx="4736">
                  <c:v>125</c:v>
                </c:pt>
                <c:pt idx="4737">
                  <c:v>116</c:v>
                </c:pt>
                <c:pt idx="4738">
                  <c:v>124</c:v>
                </c:pt>
                <c:pt idx="4739">
                  <c:v>160</c:v>
                </c:pt>
                <c:pt idx="4740">
                  <c:v>125</c:v>
                </c:pt>
                <c:pt idx="4741">
                  <c:v>200</c:v>
                </c:pt>
                <c:pt idx="4742">
                  <c:v>100</c:v>
                </c:pt>
                <c:pt idx="4743">
                  <c:v>200</c:v>
                </c:pt>
                <c:pt idx="4744">
                  <c:v>210</c:v>
                </c:pt>
                <c:pt idx="4745">
                  <c:v>210</c:v>
                </c:pt>
                <c:pt idx="4746">
                  <c:v>125</c:v>
                </c:pt>
                <c:pt idx="4747">
                  <c:v>160</c:v>
                </c:pt>
                <c:pt idx="4748">
                  <c:v>160</c:v>
                </c:pt>
                <c:pt idx="4749">
                  <c:v>235</c:v>
                </c:pt>
                <c:pt idx="4750">
                  <c:v>170</c:v>
                </c:pt>
                <c:pt idx="4751">
                  <c:v>165</c:v>
                </c:pt>
                <c:pt idx="4752">
                  <c:v>220</c:v>
                </c:pt>
                <c:pt idx="4753">
                  <c:v>180</c:v>
                </c:pt>
                <c:pt idx="4754">
                  <c:v>150</c:v>
                </c:pt>
                <c:pt idx="4755">
                  <c:v>175</c:v>
                </c:pt>
                <c:pt idx="4756">
                  <c:v>254</c:v>
                </c:pt>
                <c:pt idx="4757">
                  <c:v>260</c:v>
                </c:pt>
                <c:pt idx="4758">
                  <c:v>135</c:v>
                </c:pt>
                <c:pt idx="4759">
                  <c:v>300</c:v>
                </c:pt>
                <c:pt idx="4760">
                  <c:v>183</c:v>
                </c:pt>
                <c:pt idx="4761">
                  <c:v>116</c:v>
                </c:pt>
                <c:pt idx="4762">
                  <c:v>143</c:v>
                </c:pt>
                <c:pt idx="4763">
                  <c:v>60</c:v>
                </c:pt>
                <c:pt idx="4764">
                  <c:v>88</c:v>
                </c:pt>
                <c:pt idx="4765">
                  <c:v>245</c:v>
                </c:pt>
                <c:pt idx="4766">
                  <c:v>95</c:v>
                </c:pt>
                <c:pt idx="4767">
                  <c:v>220</c:v>
                </c:pt>
                <c:pt idx="4768">
                  <c:v>50</c:v>
                </c:pt>
                <c:pt idx="4769">
                  <c:v>150</c:v>
                </c:pt>
                <c:pt idx="4770">
                  <c:v>95</c:v>
                </c:pt>
                <c:pt idx="4771">
                  <c:v>225</c:v>
                </c:pt>
                <c:pt idx="4772">
                  <c:v>200</c:v>
                </c:pt>
                <c:pt idx="4773">
                  <c:v>165</c:v>
                </c:pt>
                <c:pt idx="4774">
                  <c:v>143</c:v>
                </c:pt>
                <c:pt idx="4775">
                  <c:v>205</c:v>
                </c:pt>
                <c:pt idx="4776">
                  <c:v>140</c:v>
                </c:pt>
                <c:pt idx="4777">
                  <c:v>135</c:v>
                </c:pt>
                <c:pt idx="4778">
                  <c:v>300</c:v>
                </c:pt>
                <c:pt idx="4779">
                  <c:v>96</c:v>
                </c:pt>
                <c:pt idx="4780">
                  <c:v>92</c:v>
                </c:pt>
                <c:pt idx="4781">
                  <c:v>96</c:v>
                </c:pt>
                <c:pt idx="4782">
                  <c:v>78</c:v>
                </c:pt>
                <c:pt idx="4783">
                  <c:v>135</c:v>
                </c:pt>
                <c:pt idx="4784">
                  <c:v>70</c:v>
                </c:pt>
                <c:pt idx="4785">
                  <c:v>200</c:v>
                </c:pt>
                <c:pt idx="4786">
                  <c:v>100</c:v>
                </c:pt>
                <c:pt idx="4787">
                  <c:v>140</c:v>
                </c:pt>
                <c:pt idx="4788">
                  <c:v>199</c:v>
                </c:pt>
                <c:pt idx="4789">
                  <c:v>78</c:v>
                </c:pt>
                <c:pt idx="4790">
                  <c:v>185</c:v>
                </c:pt>
                <c:pt idx="4791">
                  <c:v>200</c:v>
                </c:pt>
                <c:pt idx="4792">
                  <c:v>75</c:v>
                </c:pt>
                <c:pt idx="4793">
                  <c:v>160</c:v>
                </c:pt>
                <c:pt idx="4794">
                  <c:v>120</c:v>
                </c:pt>
                <c:pt idx="4795">
                  <c:v>125</c:v>
                </c:pt>
                <c:pt idx="4796">
                  <c:v>176</c:v>
                </c:pt>
                <c:pt idx="4797">
                  <c:v>143</c:v>
                </c:pt>
                <c:pt idx="4798">
                  <c:v>123</c:v>
                </c:pt>
                <c:pt idx="4799">
                  <c:v>520</c:v>
                </c:pt>
                <c:pt idx="4800">
                  <c:v>82</c:v>
                </c:pt>
                <c:pt idx="4801">
                  <c:v>115</c:v>
                </c:pt>
                <c:pt idx="4802">
                  <c:v>240</c:v>
                </c:pt>
                <c:pt idx="4803">
                  <c:v>185</c:v>
                </c:pt>
                <c:pt idx="4804">
                  <c:v>70</c:v>
                </c:pt>
                <c:pt idx="4805">
                  <c:v>170</c:v>
                </c:pt>
                <c:pt idx="4806">
                  <c:v>200</c:v>
                </c:pt>
                <c:pt idx="4807">
                  <c:v>185</c:v>
                </c:pt>
                <c:pt idx="4808">
                  <c:v>145</c:v>
                </c:pt>
                <c:pt idx="4809">
                  <c:v>130</c:v>
                </c:pt>
                <c:pt idx="4810">
                  <c:v>210</c:v>
                </c:pt>
                <c:pt idx="4811">
                  <c:v>273.56</c:v>
                </c:pt>
                <c:pt idx="4812">
                  <c:v>82</c:v>
                </c:pt>
                <c:pt idx="4813">
                  <c:v>150</c:v>
                </c:pt>
                <c:pt idx="4814">
                  <c:v>145</c:v>
                </c:pt>
                <c:pt idx="4815">
                  <c:v>125</c:v>
                </c:pt>
                <c:pt idx="4816">
                  <c:v>220</c:v>
                </c:pt>
                <c:pt idx="4817">
                  <c:v>200</c:v>
                </c:pt>
                <c:pt idx="4818">
                  <c:v>200</c:v>
                </c:pt>
                <c:pt idx="4819">
                  <c:v>500</c:v>
                </c:pt>
                <c:pt idx="4820">
                  <c:v>115</c:v>
                </c:pt>
                <c:pt idx="4821">
                  <c:v>240</c:v>
                </c:pt>
                <c:pt idx="4822">
                  <c:v>220</c:v>
                </c:pt>
                <c:pt idx="4823">
                  <c:v>200</c:v>
                </c:pt>
                <c:pt idx="4824">
                  <c:v>220</c:v>
                </c:pt>
                <c:pt idx="4825">
                  <c:v>120</c:v>
                </c:pt>
                <c:pt idx="4826">
                  <c:v>99</c:v>
                </c:pt>
                <c:pt idx="4827">
                  <c:v>162</c:v>
                </c:pt>
                <c:pt idx="4828">
                  <c:v>231</c:v>
                </c:pt>
                <c:pt idx="4829">
                  <c:v>183</c:v>
                </c:pt>
                <c:pt idx="4830">
                  <c:v>116</c:v>
                </c:pt>
                <c:pt idx="4831">
                  <c:v>185</c:v>
                </c:pt>
                <c:pt idx="4832">
                  <c:v>167</c:v>
                </c:pt>
                <c:pt idx="4833">
                  <c:v>160</c:v>
                </c:pt>
                <c:pt idx="4834">
                  <c:v>78</c:v>
                </c:pt>
                <c:pt idx="4835">
                  <c:v>400</c:v>
                </c:pt>
                <c:pt idx="4836">
                  <c:v>120</c:v>
                </c:pt>
                <c:pt idx="4837">
                  <c:v>175</c:v>
                </c:pt>
                <c:pt idx="4838">
                  <c:v>220</c:v>
                </c:pt>
                <c:pt idx="4839">
                  <c:v>155</c:v>
                </c:pt>
                <c:pt idx="4840">
                  <c:v>275</c:v>
                </c:pt>
                <c:pt idx="4841">
                  <c:v>90</c:v>
                </c:pt>
                <c:pt idx="4842">
                  <c:v>145</c:v>
                </c:pt>
                <c:pt idx="4843">
                  <c:v>128</c:v>
                </c:pt>
                <c:pt idx="4844">
                  <c:v>100</c:v>
                </c:pt>
                <c:pt idx="4845">
                  <c:v>143</c:v>
                </c:pt>
                <c:pt idx="4846">
                  <c:v>175</c:v>
                </c:pt>
                <c:pt idx="4847">
                  <c:v>155</c:v>
                </c:pt>
                <c:pt idx="4848">
                  <c:v>101</c:v>
                </c:pt>
                <c:pt idx="4849">
                  <c:v>200</c:v>
                </c:pt>
                <c:pt idx="4850">
                  <c:v>130</c:v>
                </c:pt>
                <c:pt idx="4851">
                  <c:v>235</c:v>
                </c:pt>
                <c:pt idx="4852">
                  <c:v>144</c:v>
                </c:pt>
                <c:pt idx="4853">
                  <c:v>400</c:v>
                </c:pt>
                <c:pt idx="4854">
                  <c:v>150</c:v>
                </c:pt>
                <c:pt idx="4855">
                  <c:v>278</c:v>
                </c:pt>
                <c:pt idx="4856">
                  <c:v>135</c:v>
                </c:pt>
                <c:pt idx="4857">
                  <c:v>66</c:v>
                </c:pt>
                <c:pt idx="4858">
                  <c:v>250</c:v>
                </c:pt>
                <c:pt idx="4859">
                  <c:v>200</c:v>
                </c:pt>
                <c:pt idx="4860">
                  <c:v>150</c:v>
                </c:pt>
                <c:pt idx="4861">
                  <c:v>90</c:v>
                </c:pt>
                <c:pt idx="4862">
                  <c:v>556</c:v>
                </c:pt>
                <c:pt idx="4863">
                  <c:v>205</c:v>
                </c:pt>
                <c:pt idx="4864">
                  <c:v>101</c:v>
                </c:pt>
                <c:pt idx="4865">
                  <c:v>140</c:v>
                </c:pt>
                <c:pt idx="4866">
                  <c:v>86</c:v>
                </c:pt>
                <c:pt idx="4867">
                  <c:v>212</c:v>
                </c:pt>
                <c:pt idx="4868">
                  <c:v>148</c:v>
                </c:pt>
                <c:pt idx="4869">
                  <c:v>73</c:v>
                </c:pt>
                <c:pt idx="4870">
                  <c:v>86</c:v>
                </c:pt>
                <c:pt idx="4871">
                  <c:v>70</c:v>
                </c:pt>
                <c:pt idx="4872">
                  <c:v>243</c:v>
                </c:pt>
                <c:pt idx="4873">
                  <c:v>120</c:v>
                </c:pt>
                <c:pt idx="4874">
                  <c:v>120</c:v>
                </c:pt>
                <c:pt idx="4875">
                  <c:v>140</c:v>
                </c:pt>
                <c:pt idx="4876">
                  <c:v>96</c:v>
                </c:pt>
                <c:pt idx="4877">
                  <c:v>130</c:v>
                </c:pt>
                <c:pt idx="4878">
                  <c:v>170</c:v>
                </c:pt>
                <c:pt idx="4879">
                  <c:v>170</c:v>
                </c:pt>
                <c:pt idx="4880">
                  <c:v>322</c:v>
                </c:pt>
                <c:pt idx="4881">
                  <c:v>171</c:v>
                </c:pt>
                <c:pt idx="4882">
                  <c:v>145</c:v>
                </c:pt>
                <c:pt idx="4883">
                  <c:v>89</c:v>
                </c:pt>
                <c:pt idx="4884">
                  <c:v>80</c:v>
                </c:pt>
                <c:pt idx="4885">
                  <c:v>160</c:v>
                </c:pt>
                <c:pt idx="4886">
                  <c:v>110</c:v>
                </c:pt>
                <c:pt idx="4887">
                  <c:v>215</c:v>
                </c:pt>
                <c:pt idx="4888">
                  <c:v>220</c:v>
                </c:pt>
                <c:pt idx="4889">
                  <c:v>90</c:v>
                </c:pt>
                <c:pt idx="4890">
                  <c:v>165</c:v>
                </c:pt>
                <c:pt idx="4891">
                  <c:v>175</c:v>
                </c:pt>
                <c:pt idx="4892">
                  <c:v>155</c:v>
                </c:pt>
                <c:pt idx="4893">
                  <c:v>161</c:v>
                </c:pt>
                <c:pt idx="4894">
                  <c:v>200</c:v>
                </c:pt>
                <c:pt idx="4895">
                  <c:v>100</c:v>
                </c:pt>
                <c:pt idx="4896">
                  <c:v>207</c:v>
                </c:pt>
                <c:pt idx="4897">
                  <c:v>154</c:v>
                </c:pt>
                <c:pt idx="4898">
                  <c:v>96</c:v>
                </c:pt>
                <c:pt idx="4899">
                  <c:v>110</c:v>
                </c:pt>
                <c:pt idx="4900">
                  <c:v>179</c:v>
                </c:pt>
                <c:pt idx="4901">
                  <c:v>155</c:v>
                </c:pt>
                <c:pt idx="4902">
                  <c:v>82</c:v>
                </c:pt>
                <c:pt idx="4903">
                  <c:v>130</c:v>
                </c:pt>
                <c:pt idx="4904">
                  <c:v>140</c:v>
                </c:pt>
                <c:pt idx="4905">
                  <c:v>151</c:v>
                </c:pt>
                <c:pt idx="4906">
                  <c:v>138</c:v>
                </c:pt>
                <c:pt idx="4907">
                  <c:v>136</c:v>
                </c:pt>
                <c:pt idx="4908">
                  <c:v>230</c:v>
                </c:pt>
                <c:pt idx="4909">
                  <c:v>190</c:v>
                </c:pt>
                <c:pt idx="4910">
                  <c:v>89</c:v>
                </c:pt>
                <c:pt idx="4911">
                  <c:v>175</c:v>
                </c:pt>
                <c:pt idx="4912">
                  <c:v>135</c:v>
                </c:pt>
                <c:pt idx="4913">
                  <c:v>155</c:v>
                </c:pt>
                <c:pt idx="4914">
                  <c:v>125</c:v>
                </c:pt>
                <c:pt idx="4915">
                  <c:v>200</c:v>
                </c:pt>
                <c:pt idx="4916">
                  <c:v>360</c:v>
                </c:pt>
                <c:pt idx="4917">
                  <c:v>133</c:v>
                </c:pt>
                <c:pt idx="4918">
                  <c:v>223</c:v>
                </c:pt>
                <c:pt idx="4919">
                  <c:v>210</c:v>
                </c:pt>
                <c:pt idx="4920">
                  <c:v>150</c:v>
                </c:pt>
                <c:pt idx="4921">
                  <c:v>140</c:v>
                </c:pt>
                <c:pt idx="4922">
                  <c:v>230</c:v>
                </c:pt>
                <c:pt idx="4923">
                  <c:v>190</c:v>
                </c:pt>
                <c:pt idx="4924">
                  <c:v>180</c:v>
                </c:pt>
                <c:pt idx="4925">
                  <c:v>202</c:v>
                </c:pt>
                <c:pt idx="4926">
                  <c:v>90</c:v>
                </c:pt>
                <c:pt idx="4927">
                  <c:v>220</c:v>
                </c:pt>
                <c:pt idx="4928">
                  <c:v>180</c:v>
                </c:pt>
                <c:pt idx="4929">
                  <c:v>60</c:v>
                </c:pt>
                <c:pt idx="4930">
                  <c:v>250</c:v>
                </c:pt>
                <c:pt idx="4931">
                  <c:v>100</c:v>
                </c:pt>
                <c:pt idx="4932">
                  <c:v>174</c:v>
                </c:pt>
                <c:pt idx="4933">
                  <c:v>191</c:v>
                </c:pt>
                <c:pt idx="4934">
                  <c:v>153</c:v>
                </c:pt>
                <c:pt idx="4935">
                  <c:v>166</c:v>
                </c:pt>
                <c:pt idx="4936">
                  <c:v>150</c:v>
                </c:pt>
                <c:pt idx="4937">
                  <c:v>100</c:v>
                </c:pt>
                <c:pt idx="4938">
                  <c:v>210</c:v>
                </c:pt>
                <c:pt idx="4939">
                  <c:v>185</c:v>
                </c:pt>
                <c:pt idx="4940">
                  <c:v>210</c:v>
                </c:pt>
                <c:pt idx="4941">
                  <c:v>150</c:v>
                </c:pt>
                <c:pt idx="4942">
                  <c:v>147</c:v>
                </c:pt>
                <c:pt idx="4943">
                  <c:v>100</c:v>
                </c:pt>
                <c:pt idx="4944">
                  <c:v>160</c:v>
                </c:pt>
                <c:pt idx="4945">
                  <c:v>160</c:v>
                </c:pt>
                <c:pt idx="4946">
                  <c:v>100</c:v>
                </c:pt>
                <c:pt idx="4947">
                  <c:v>180</c:v>
                </c:pt>
                <c:pt idx="4948">
                  <c:v>100</c:v>
                </c:pt>
                <c:pt idx="4949">
                  <c:v>202</c:v>
                </c:pt>
                <c:pt idx="4950">
                  <c:v>210</c:v>
                </c:pt>
                <c:pt idx="4951">
                  <c:v>120</c:v>
                </c:pt>
                <c:pt idx="4952">
                  <c:v>100</c:v>
                </c:pt>
                <c:pt idx="4953">
                  <c:v>350</c:v>
                </c:pt>
                <c:pt idx="4954">
                  <c:v>160</c:v>
                </c:pt>
                <c:pt idx="4955">
                  <c:v>145</c:v>
                </c:pt>
                <c:pt idx="4956">
                  <c:v>185</c:v>
                </c:pt>
                <c:pt idx="4957">
                  <c:v>155</c:v>
                </c:pt>
                <c:pt idx="4958">
                  <c:v>120</c:v>
                </c:pt>
                <c:pt idx="4959">
                  <c:v>150</c:v>
                </c:pt>
                <c:pt idx="4960">
                  <c:v>250</c:v>
                </c:pt>
                <c:pt idx="4961">
                  <c:v>101</c:v>
                </c:pt>
                <c:pt idx="4962">
                  <c:v>210</c:v>
                </c:pt>
                <c:pt idx="4963">
                  <c:v>107</c:v>
                </c:pt>
                <c:pt idx="4964">
                  <c:v>96</c:v>
                </c:pt>
                <c:pt idx="4965">
                  <c:v>89</c:v>
                </c:pt>
                <c:pt idx="4966">
                  <c:v>116</c:v>
                </c:pt>
                <c:pt idx="4967">
                  <c:v>130</c:v>
                </c:pt>
                <c:pt idx="4968">
                  <c:v>189</c:v>
                </c:pt>
                <c:pt idx="4969">
                  <c:v>100</c:v>
                </c:pt>
                <c:pt idx="4970">
                  <c:v>175</c:v>
                </c:pt>
                <c:pt idx="4971">
                  <c:v>234</c:v>
                </c:pt>
                <c:pt idx="4972">
                  <c:v>220</c:v>
                </c:pt>
                <c:pt idx="4973">
                  <c:v>108</c:v>
                </c:pt>
                <c:pt idx="4974">
                  <c:v>272</c:v>
                </c:pt>
                <c:pt idx="4975">
                  <c:v>240</c:v>
                </c:pt>
                <c:pt idx="4976">
                  <c:v>134</c:v>
                </c:pt>
                <c:pt idx="4977">
                  <c:v>188</c:v>
                </c:pt>
                <c:pt idx="4978">
                  <c:v>165</c:v>
                </c:pt>
                <c:pt idx="4979">
                  <c:v>96</c:v>
                </c:pt>
                <c:pt idx="4980">
                  <c:v>135</c:v>
                </c:pt>
                <c:pt idx="4981">
                  <c:v>214</c:v>
                </c:pt>
                <c:pt idx="4982">
                  <c:v>120</c:v>
                </c:pt>
                <c:pt idx="4983">
                  <c:v>265</c:v>
                </c:pt>
                <c:pt idx="4984">
                  <c:v>131</c:v>
                </c:pt>
                <c:pt idx="4985">
                  <c:v>233</c:v>
                </c:pt>
                <c:pt idx="4986">
                  <c:v>200</c:v>
                </c:pt>
                <c:pt idx="4987">
                  <c:v>145</c:v>
                </c:pt>
                <c:pt idx="4988">
                  <c:v>125</c:v>
                </c:pt>
                <c:pt idx="4989">
                  <c:v>213</c:v>
                </c:pt>
                <c:pt idx="4990">
                  <c:v>265</c:v>
                </c:pt>
                <c:pt idx="4991">
                  <c:v>130</c:v>
                </c:pt>
                <c:pt idx="4992">
                  <c:v>233</c:v>
                </c:pt>
                <c:pt idx="4993">
                  <c:v>129</c:v>
                </c:pt>
                <c:pt idx="4994">
                  <c:v>99</c:v>
                </c:pt>
                <c:pt idx="4995">
                  <c:v>135</c:v>
                </c:pt>
                <c:pt idx="4996">
                  <c:v>150</c:v>
                </c:pt>
                <c:pt idx="4997">
                  <c:v>100</c:v>
                </c:pt>
                <c:pt idx="4998">
                  <c:v>245</c:v>
                </c:pt>
                <c:pt idx="4999">
                  <c:v>234</c:v>
                </c:pt>
                <c:pt idx="5000">
                  <c:v>143</c:v>
                </c:pt>
                <c:pt idx="5001">
                  <c:v>188</c:v>
                </c:pt>
                <c:pt idx="5002">
                  <c:v>276</c:v>
                </c:pt>
                <c:pt idx="5003">
                  <c:v>210</c:v>
                </c:pt>
                <c:pt idx="5004">
                  <c:v>205</c:v>
                </c:pt>
                <c:pt idx="5005">
                  <c:v>161</c:v>
                </c:pt>
                <c:pt idx="5006">
                  <c:v>147</c:v>
                </c:pt>
                <c:pt idx="5007">
                  <c:v>235</c:v>
                </c:pt>
                <c:pt idx="5008">
                  <c:v>195</c:v>
                </c:pt>
                <c:pt idx="5009">
                  <c:v>203</c:v>
                </c:pt>
                <c:pt idx="5010">
                  <c:v>159.69999999999999</c:v>
                </c:pt>
                <c:pt idx="5011">
                  <c:v>135.19999999999999</c:v>
                </c:pt>
                <c:pt idx="5012">
                  <c:v>94.4</c:v>
                </c:pt>
                <c:pt idx="5013">
                  <c:v>113.9</c:v>
                </c:pt>
                <c:pt idx="5014">
                  <c:v>70.8</c:v>
                </c:pt>
                <c:pt idx="5015">
                  <c:v>97.7</c:v>
                </c:pt>
                <c:pt idx="5016">
                  <c:v>130.30000000000001</c:v>
                </c:pt>
                <c:pt idx="5017">
                  <c:v>131.19999999999999</c:v>
                </c:pt>
                <c:pt idx="5018">
                  <c:v>100</c:v>
                </c:pt>
                <c:pt idx="5019">
                  <c:v>195</c:v>
                </c:pt>
                <c:pt idx="5020">
                  <c:v>131</c:v>
                </c:pt>
                <c:pt idx="5021">
                  <c:v>130.30000000000001</c:v>
                </c:pt>
                <c:pt idx="5022">
                  <c:v>130.30000000000001</c:v>
                </c:pt>
                <c:pt idx="5023">
                  <c:v>131.19999999999999</c:v>
                </c:pt>
                <c:pt idx="5024">
                  <c:v>91.7</c:v>
                </c:pt>
                <c:pt idx="5025">
                  <c:v>97.7</c:v>
                </c:pt>
                <c:pt idx="5026">
                  <c:v>152.1</c:v>
                </c:pt>
                <c:pt idx="5027">
                  <c:v>140</c:v>
                </c:pt>
                <c:pt idx="5028">
                  <c:v>150</c:v>
                </c:pt>
                <c:pt idx="5029">
                  <c:v>149</c:v>
                </c:pt>
                <c:pt idx="5030">
                  <c:v>145</c:v>
                </c:pt>
                <c:pt idx="5031">
                  <c:v>237</c:v>
                </c:pt>
                <c:pt idx="5032">
                  <c:v>165</c:v>
                </c:pt>
                <c:pt idx="5033">
                  <c:v>222</c:v>
                </c:pt>
                <c:pt idx="5034">
                  <c:v>140</c:v>
                </c:pt>
                <c:pt idx="5035">
                  <c:v>157</c:v>
                </c:pt>
                <c:pt idx="5036">
                  <c:v>120</c:v>
                </c:pt>
                <c:pt idx="5037">
                  <c:v>130</c:v>
                </c:pt>
                <c:pt idx="5038">
                  <c:v>126</c:v>
                </c:pt>
                <c:pt idx="5039">
                  <c:v>191</c:v>
                </c:pt>
                <c:pt idx="5040">
                  <c:v>155</c:v>
                </c:pt>
                <c:pt idx="5041">
                  <c:v>146</c:v>
                </c:pt>
                <c:pt idx="5042">
                  <c:v>184</c:v>
                </c:pt>
                <c:pt idx="5043">
                  <c:v>103</c:v>
                </c:pt>
                <c:pt idx="5044">
                  <c:v>195</c:v>
                </c:pt>
                <c:pt idx="5045">
                  <c:v>96</c:v>
                </c:pt>
                <c:pt idx="5046">
                  <c:v>169</c:v>
                </c:pt>
                <c:pt idx="5047">
                  <c:v>200</c:v>
                </c:pt>
                <c:pt idx="5048">
                  <c:v>131</c:v>
                </c:pt>
                <c:pt idx="5049">
                  <c:v>160</c:v>
                </c:pt>
                <c:pt idx="5050">
                  <c:v>130</c:v>
                </c:pt>
                <c:pt idx="5051">
                  <c:v>89</c:v>
                </c:pt>
                <c:pt idx="5052">
                  <c:v>96</c:v>
                </c:pt>
                <c:pt idx="5053">
                  <c:v>186</c:v>
                </c:pt>
                <c:pt idx="5054">
                  <c:v>153</c:v>
                </c:pt>
                <c:pt idx="5055">
                  <c:v>260</c:v>
                </c:pt>
                <c:pt idx="5056">
                  <c:v>186</c:v>
                </c:pt>
                <c:pt idx="5057">
                  <c:v>180</c:v>
                </c:pt>
                <c:pt idx="5058">
                  <c:v>89</c:v>
                </c:pt>
                <c:pt idx="5059">
                  <c:v>210</c:v>
                </c:pt>
                <c:pt idx="5060">
                  <c:v>213</c:v>
                </c:pt>
                <c:pt idx="5061">
                  <c:v>130</c:v>
                </c:pt>
                <c:pt idx="5062">
                  <c:v>116</c:v>
                </c:pt>
                <c:pt idx="5063">
                  <c:v>210</c:v>
                </c:pt>
                <c:pt idx="5064">
                  <c:v>204</c:v>
                </c:pt>
                <c:pt idx="5065">
                  <c:v>110</c:v>
                </c:pt>
                <c:pt idx="5066">
                  <c:v>276</c:v>
                </c:pt>
                <c:pt idx="5067">
                  <c:v>135</c:v>
                </c:pt>
                <c:pt idx="5068">
                  <c:v>280</c:v>
                </c:pt>
                <c:pt idx="5069">
                  <c:v>248</c:v>
                </c:pt>
                <c:pt idx="5070">
                  <c:v>262</c:v>
                </c:pt>
                <c:pt idx="5071">
                  <c:v>729</c:v>
                </c:pt>
                <c:pt idx="5072">
                  <c:v>64</c:v>
                </c:pt>
                <c:pt idx="5073">
                  <c:v>106</c:v>
                </c:pt>
                <c:pt idx="5074">
                  <c:v>106</c:v>
                </c:pt>
                <c:pt idx="5075">
                  <c:v>106</c:v>
                </c:pt>
                <c:pt idx="5076">
                  <c:v>106</c:v>
                </c:pt>
                <c:pt idx="5077">
                  <c:v>340</c:v>
                </c:pt>
                <c:pt idx="5078">
                  <c:v>121</c:v>
                </c:pt>
                <c:pt idx="5079">
                  <c:v>138</c:v>
                </c:pt>
                <c:pt idx="5080">
                  <c:v>105</c:v>
                </c:pt>
                <c:pt idx="5081">
                  <c:v>160</c:v>
                </c:pt>
                <c:pt idx="5082">
                  <c:v>186</c:v>
                </c:pt>
                <c:pt idx="5083">
                  <c:v>120</c:v>
                </c:pt>
                <c:pt idx="5084">
                  <c:v>150</c:v>
                </c:pt>
                <c:pt idx="5085">
                  <c:v>115</c:v>
                </c:pt>
                <c:pt idx="5086">
                  <c:v>278</c:v>
                </c:pt>
                <c:pt idx="5087">
                  <c:v>133</c:v>
                </c:pt>
                <c:pt idx="5088">
                  <c:v>287</c:v>
                </c:pt>
                <c:pt idx="5089">
                  <c:v>143</c:v>
                </c:pt>
                <c:pt idx="5090">
                  <c:v>106</c:v>
                </c:pt>
                <c:pt idx="5091">
                  <c:v>145</c:v>
                </c:pt>
                <c:pt idx="5092">
                  <c:v>190</c:v>
                </c:pt>
                <c:pt idx="5093">
                  <c:v>150</c:v>
                </c:pt>
                <c:pt idx="5094">
                  <c:v>120</c:v>
                </c:pt>
                <c:pt idx="5095">
                  <c:v>211</c:v>
                </c:pt>
                <c:pt idx="5096">
                  <c:v>412</c:v>
                </c:pt>
                <c:pt idx="5097">
                  <c:v>270</c:v>
                </c:pt>
                <c:pt idx="5098">
                  <c:v>278</c:v>
                </c:pt>
                <c:pt idx="5099">
                  <c:v>500</c:v>
                </c:pt>
                <c:pt idx="5100">
                  <c:v>106</c:v>
                </c:pt>
                <c:pt idx="5101">
                  <c:v>107</c:v>
                </c:pt>
                <c:pt idx="5102">
                  <c:v>107</c:v>
                </c:pt>
                <c:pt idx="5103">
                  <c:v>175</c:v>
                </c:pt>
                <c:pt idx="5104">
                  <c:v>143</c:v>
                </c:pt>
                <c:pt idx="5105">
                  <c:v>89</c:v>
                </c:pt>
                <c:pt idx="5106">
                  <c:v>168</c:v>
                </c:pt>
                <c:pt idx="5107">
                  <c:v>123</c:v>
                </c:pt>
                <c:pt idx="5108">
                  <c:v>96</c:v>
                </c:pt>
                <c:pt idx="5109">
                  <c:v>244</c:v>
                </c:pt>
                <c:pt idx="5110">
                  <c:v>142</c:v>
                </c:pt>
                <c:pt idx="5111">
                  <c:v>165</c:v>
                </c:pt>
                <c:pt idx="5112">
                  <c:v>87</c:v>
                </c:pt>
                <c:pt idx="5113">
                  <c:v>162</c:v>
                </c:pt>
                <c:pt idx="5114">
                  <c:v>76</c:v>
                </c:pt>
                <c:pt idx="5115">
                  <c:v>231</c:v>
                </c:pt>
                <c:pt idx="5116">
                  <c:v>198</c:v>
                </c:pt>
                <c:pt idx="5117">
                  <c:v>310</c:v>
                </c:pt>
                <c:pt idx="5118">
                  <c:v>211</c:v>
                </c:pt>
                <c:pt idx="5119">
                  <c:v>96</c:v>
                </c:pt>
                <c:pt idx="5120">
                  <c:v>70</c:v>
                </c:pt>
                <c:pt idx="5121">
                  <c:v>200</c:v>
                </c:pt>
                <c:pt idx="5122">
                  <c:v>155</c:v>
                </c:pt>
                <c:pt idx="5123">
                  <c:v>295</c:v>
                </c:pt>
                <c:pt idx="5124">
                  <c:v>187</c:v>
                </c:pt>
                <c:pt idx="5125">
                  <c:v>207</c:v>
                </c:pt>
                <c:pt idx="5126">
                  <c:v>87.5</c:v>
                </c:pt>
                <c:pt idx="5127">
                  <c:v>120</c:v>
                </c:pt>
                <c:pt idx="5128">
                  <c:v>103</c:v>
                </c:pt>
                <c:pt idx="5129">
                  <c:v>237</c:v>
                </c:pt>
                <c:pt idx="5130">
                  <c:v>206</c:v>
                </c:pt>
                <c:pt idx="5131">
                  <c:v>205</c:v>
                </c:pt>
                <c:pt idx="5132">
                  <c:v>165</c:v>
                </c:pt>
                <c:pt idx="5133">
                  <c:v>211</c:v>
                </c:pt>
                <c:pt idx="5134">
                  <c:v>140</c:v>
                </c:pt>
                <c:pt idx="5135">
                  <c:v>67</c:v>
                </c:pt>
                <c:pt idx="5136">
                  <c:v>105</c:v>
                </c:pt>
                <c:pt idx="5137">
                  <c:v>185</c:v>
                </c:pt>
                <c:pt idx="5138">
                  <c:v>135</c:v>
                </c:pt>
                <c:pt idx="5139">
                  <c:v>190</c:v>
                </c:pt>
                <c:pt idx="5140">
                  <c:v>50</c:v>
                </c:pt>
                <c:pt idx="5141">
                  <c:v>212</c:v>
                </c:pt>
                <c:pt idx="5142">
                  <c:v>158</c:v>
                </c:pt>
                <c:pt idx="5143">
                  <c:v>276</c:v>
                </c:pt>
                <c:pt idx="5144">
                  <c:v>198</c:v>
                </c:pt>
                <c:pt idx="5145">
                  <c:v>250</c:v>
                </c:pt>
                <c:pt idx="5146">
                  <c:v>155</c:v>
                </c:pt>
                <c:pt idx="5147">
                  <c:v>107</c:v>
                </c:pt>
                <c:pt idx="5148">
                  <c:v>120</c:v>
                </c:pt>
                <c:pt idx="5149">
                  <c:v>310</c:v>
                </c:pt>
                <c:pt idx="5150">
                  <c:v>176</c:v>
                </c:pt>
                <c:pt idx="5151">
                  <c:v>204</c:v>
                </c:pt>
                <c:pt idx="5152">
                  <c:v>78</c:v>
                </c:pt>
                <c:pt idx="5153">
                  <c:v>210</c:v>
                </c:pt>
                <c:pt idx="5154">
                  <c:v>174</c:v>
                </c:pt>
                <c:pt idx="5155">
                  <c:v>230</c:v>
                </c:pt>
                <c:pt idx="5156">
                  <c:v>175</c:v>
                </c:pt>
                <c:pt idx="5157">
                  <c:v>350</c:v>
                </c:pt>
                <c:pt idx="5158">
                  <c:v>300</c:v>
                </c:pt>
                <c:pt idx="5159">
                  <c:v>190</c:v>
                </c:pt>
                <c:pt idx="5160">
                  <c:v>85</c:v>
                </c:pt>
                <c:pt idx="5161">
                  <c:v>150</c:v>
                </c:pt>
                <c:pt idx="5162">
                  <c:v>198</c:v>
                </c:pt>
                <c:pt idx="5163">
                  <c:v>127</c:v>
                </c:pt>
                <c:pt idx="5164">
                  <c:v>300</c:v>
                </c:pt>
                <c:pt idx="5165">
                  <c:v>175</c:v>
                </c:pt>
                <c:pt idx="5166">
                  <c:v>135</c:v>
                </c:pt>
                <c:pt idx="5167">
                  <c:v>75</c:v>
                </c:pt>
                <c:pt idx="5168">
                  <c:v>130</c:v>
                </c:pt>
                <c:pt idx="5169">
                  <c:v>460</c:v>
                </c:pt>
                <c:pt idx="5170">
                  <c:v>169</c:v>
                </c:pt>
                <c:pt idx="5171">
                  <c:v>276</c:v>
                </c:pt>
                <c:pt idx="5172">
                  <c:v>142</c:v>
                </c:pt>
                <c:pt idx="5173">
                  <c:v>195</c:v>
                </c:pt>
                <c:pt idx="5174">
                  <c:v>165</c:v>
                </c:pt>
                <c:pt idx="5175">
                  <c:v>295</c:v>
                </c:pt>
                <c:pt idx="5176">
                  <c:v>200</c:v>
                </c:pt>
                <c:pt idx="5177">
                  <c:v>203</c:v>
                </c:pt>
                <c:pt idx="5178">
                  <c:v>135</c:v>
                </c:pt>
                <c:pt idx="5179">
                  <c:v>116</c:v>
                </c:pt>
                <c:pt idx="5180">
                  <c:v>290</c:v>
                </c:pt>
                <c:pt idx="5181">
                  <c:v>150</c:v>
                </c:pt>
                <c:pt idx="5182">
                  <c:v>360</c:v>
                </c:pt>
                <c:pt idx="5183">
                  <c:v>135</c:v>
                </c:pt>
                <c:pt idx="5184">
                  <c:v>150</c:v>
                </c:pt>
                <c:pt idx="5185">
                  <c:v>267</c:v>
                </c:pt>
                <c:pt idx="5186">
                  <c:v>391</c:v>
                </c:pt>
                <c:pt idx="5187">
                  <c:v>119</c:v>
                </c:pt>
                <c:pt idx="5188">
                  <c:v>180</c:v>
                </c:pt>
                <c:pt idx="5189">
                  <c:v>200</c:v>
                </c:pt>
                <c:pt idx="5190">
                  <c:v>187</c:v>
                </c:pt>
                <c:pt idx="5191">
                  <c:v>230</c:v>
                </c:pt>
                <c:pt idx="5192">
                  <c:v>44</c:v>
                </c:pt>
                <c:pt idx="5193">
                  <c:v>278</c:v>
                </c:pt>
                <c:pt idx="5194">
                  <c:v>154</c:v>
                </c:pt>
                <c:pt idx="5195">
                  <c:v>855</c:v>
                </c:pt>
                <c:pt idx="5196">
                  <c:v>100</c:v>
                </c:pt>
                <c:pt idx="5197">
                  <c:v>150</c:v>
                </c:pt>
                <c:pt idx="5198">
                  <c:v>165</c:v>
                </c:pt>
                <c:pt idx="5199">
                  <c:v>136</c:v>
                </c:pt>
                <c:pt idx="5200">
                  <c:v>144</c:v>
                </c:pt>
                <c:pt idx="5201">
                  <c:v>120</c:v>
                </c:pt>
                <c:pt idx="5202">
                  <c:v>140</c:v>
                </c:pt>
                <c:pt idx="5203">
                  <c:v>126</c:v>
                </c:pt>
                <c:pt idx="5204">
                  <c:v>132</c:v>
                </c:pt>
                <c:pt idx="5205">
                  <c:v>146</c:v>
                </c:pt>
                <c:pt idx="5206">
                  <c:v>163</c:v>
                </c:pt>
                <c:pt idx="5207">
                  <c:v>220</c:v>
                </c:pt>
                <c:pt idx="5208">
                  <c:v>78</c:v>
                </c:pt>
                <c:pt idx="5209">
                  <c:v>135</c:v>
                </c:pt>
                <c:pt idx="5210">
                  <c:v>70</c:v>
                </c:pt>
                <c:pt idx="5211">
                  <c:v>101.3</c:v>
                </c:pt>
                <c:pt idx="5212">
                  <c:v>98</c:v>
                </c:pt>
                <c:pt idx="5213">
                  <c:v>171</c:v>
                </c:pt>
                <c:pt idx="5214">
                  <c:v>135</c:v>
                </c:pt>
                <c:pt idx="5215">
                  <c:v>56</c:v>
                </c:pt>
                <c:pt idx="5216">
                  <c:v>210</c:v>
                </c:pt>
                <c:pt idx="5217">
                  <c:v>210</c:v>
                </c:pt>
                <c:pt idx="5218">
                  <c:v>150</c:v>
                </c:pt>
                <c:pt idx="5219">
                  <c:v>189</c:v>
                </c:pt>
                <c:pt idx="5220">
                  <c:v>109</c:v>
                </c:pt>
                <c:pt idx="5221">
                  <c:v>215</c:v>
                </c:pt>
                <c:pt idx="5222">
                  <c:v>116</c:v>
                </c:pt>
                <c:pt idx="5223">
                  <c:v>215</c:v>
                </c:pt>
                <c:pt idx="5224">
                  <c:v>218</c:v>
                </c:pt>
                <c:pt idx="5225">
                  <c:v>96</c:v>
                </c:pt>
                <c:pt idx="5226">
                  <c:v>254</c:v>
                </c:pt>
                <c:pt idx="5227">
                  <c:v>200</c:v>
                </c:pt>
                <c:pt idx="5228">
                  <c:v>385</c:v>
                </c:pt>
                <c:pt idx="5229">
                  <c:v>78</c:v>
                </c:pt>
                <c:pt idx="5230">
                  <c:v>134</c:v>
                </c:pt>
                <c:pt idx="5231">
                  <c:v>165</c:v>
                </c:pt>
                <c:pt idx="5232">
                  <c:v>135</c:v>
                </c:pt>
                <c:pt idx="5233">
                  <c:v>135</c:v>
                </c:pt>
                <c:pt idx="5234">
                  <c:v>116</c:v>
                </c:pt>
                <c:pt idx="5235">
                  <c:v>169</c:v>
                </c:pt>
                <c:pt idx="5236">
                  <c:v>124</c:v>
                </c:pt>
                <c:pt idx="5237">
                  <c:v>136</c:v>
                </c:pt>
                <c:pt idx="5238">
                  <c:v>206</c:v>
                </c:pt>
                <c:pt idx="5239">
                  <c:v>149</c:v>
                </c:pt>
                <c:pt idx="5240">
                  <c:v>225</c:v>
                </c:pt>
                <c:pt idx="5241">
                  <c:v>133</c:v>
                </c:pt>
                <c:pt idx="5242">
                  <c:v>90</c:v>
                </c:pt>
                <c:pt idx="5243">
                  <c:v>287</c:v>
                </c:pt>
                <c:pt idx="5244">
                  <c:v>146</c:v>
                </c:pt>
                <c:pt idx="5245">
                  <c:v>70</c:v>
                </c:pt>
                <c:pt idx="5246">
                  <c:v>160</c:v>
                </c:pt>
                <c:pt idx="5247">
                  <c:v>255</c:v>
                </c:pt>
                <c:pt idx="5248">
                  <c:v>400</c:v>
                </c:pt>
                <c:pt idx="5249">
                  <c:v>185</c:v>
                </c:pt>
                <c:pt idx="5250">
                  <c:v>179</c:v>
                </c:pt>
                <c:pt idx="5251">
                  <c:v>80</c:v>
                </c:pt>
                <c:pt idx="5252">
                  <c:v>350</c:v>
                </c:pt>
                <c:pt idx="5253">
                  <c:v>122</c:v>
                </c:pt>
                <c:pt idx="5254">
                  <c:v>217</c:v>
                </c:pt>
                <c:pt idx="5255">
                  <c:v>147</c:v>
                </c:pt>
                <c:pt idx="5256">
                  <c:v>60</c:v>
                </c:pt>
                <c:pt idx="5257">
                  <c:v>234</c:v>
                </c:pt>
                <c:pt idx="5258">
                  <c:v>225</c:v>
                </c:pt>
                <c:pt idx="5259">
                  <c:v>135</c:v>
                </c:pt>
                <c:pt idx="5260">
                  <c:v>300</c:v>
                </c:pt>
                <c:pt idx="5261">
                  <c:v>140</c:v>
                </c:pt>
                <c:pt idx="5262">
                  <c:v>175</c:v>
                </c:pt>
                <c:pt idx="5263">
                  <c:v>135</c:v>
                </c:pt>
                <c:pt idx="5264">
                  <c:v>135</c:v>
                </c:pt>
                <c:pt idx="5265">
                  <c:v>154</c:v>
                </c:pt>
                <c:pt idx="5266">
                  <c:v>140</c:v>
                </c:pt>
                <c:pt idx="5267">
                  <c:v>175</c:v>
                </c:pt>
                <c:pt idx="5268">
                  <c:v>195</c:v>
                </c:pt>
                <c:pt idx="5269">
                  <c:v>150</c:v>
                </c:pt>
                <c:pt idx="5270">
                  <c:v>213</c:v>
                </c:pt>
                <c:pt idx="5271">
                  <c:v>125</c:v>
                </c:pt>
                <c:pt idx="5272">
                  <c:v>144</c:v>
                </c:pt>
                <c:pt idx="5273">
                  <c:v>150</c:v>
                </c:pt>
                <c:pt idx="5274">
                  <c:v>208</c:v>
                </c:pt>
                <c:pt idx="5275">
                  <c:v>160</c:v>
                </c:pt>
                <c:pt idx="5276">
                  <c:v>236</c:v>
                </c:pt>
                <c:pt idx="5277">
                  <c:v>125</c:v>
                </c:pt>
                <c:pt idx="5278">
                  <c:v>90</c:v>
                </c:pt>
                <c:pt idx="5279">
                  <c:v>179</c:v>
                </c:pt>
                <c:pt idx="5280">
                  <c:v>127</c:v>
                </c:pt>
                <c:pt idx="5281">
                  <c:v>223</c:v>
                </c:pt>
                <c:pt idx="5282">
                  <c:v>131</c:v>
                </c:pt>
                <c:pt idx="5283">
                  <c:v>156</c:v>
                </c:pt>
                <c:pt idx="5284">
                  <c:v>330</c:v>
                </c:pt>
                <c:pt idx="5285">
                  <c:v>244</c:v>
                </c:pt>
                <c:pt idx="5286">
                  <c:v>164</c:v>
                </c:pt>
                <c:pt idx="5287">
                  <c:v>145</c:v>
                </c:pt>
                <c:pt idx="5288">
                  <c:v>192</c:v>
                </c:pt>
                <c:pt idx="5289">
                  <c:v>195</c:v>
                </c:pt>
                <c:pt idx="5290">
                  <c:v>154</c:v>
                </c:pt>
                <c:pt idx="5291">
                  <c:v>129</c:v>
                </c:pt>
                <c:pt idx="5292">
                  <c:v>233</c:v>
                </c:pt>
                <c:pt idx="5293">
                  <c:v>136</c:v>
                </c:pt>
                <c:pt idx="5294">
                  <c:v>278</c:v>
                </c:pt>
                <c:pt idx="5295">
                  <c:v>145</c:v>
                </c:pt>
                <c:pt idx="5296">
                  <c:v>116</c:v>
                </c:pt>
                <c:pt idx="5297">
                  <c:v>229</c:v>
                </c:pt>
                <c:pt idx="5298">
                  <c:v>244</c:v>
                </c:pt>
                <c:pt idx="5299">
                  <c:v>120</c:v>
                </c:pt>
                <c:pt idx="5300">
                  <c:v>145</c:v>
                </c:pt>
                <c:pt idx="5301">
                  <c:v>135</c:v>
                </c:pt>
                <c:pt idx="5302">
                  <c:v>115</c:v>
                </c:pt>
                <c:pt idx="5303">
                  <c:v>106</c:v>
                </c:pt>
                <c:pt idx="5304">
                  <c:v>135</c:v>
                </c:pt>
                <c:pt idx="5305">
                  <c:v>150</c:v>
                </c:pt>
                <c:pt idx="5306">
                  <c:v>163</c:v>
                </c:pt>
                <c:pt idx="5307">
                  <c:v>130</c:v>
                </c:pt>
                <c:pt idx="5308">
                  <c:v>191</c:v>
                </c:pt>
                <c:pt idx="5309">
                  <c:v>96</c:v>
                </c:pt>
                <c:pt idx="5310">
                  <c:v>210</c:v>
                </c:pt>
                <c:pt idx="5311">
                  <c:v>125</c:v>
                </c:pt>
                <c:pt idx="5312">
                  <c:v>250</c:v>
                </c:pt>
                <c:pt idx="5313">
                  <c:v>70</c:v>
                </c:pt>
                <c:pt idx="5314">
                  <c:v>130</c:v>
                </c:pt>
                <c:pt idx="5315">
                  <c:v>213</c:v>
                </c:pt>
                <c:pt idx="5316">
                  <c:v>190</c:v>
                </c:pt>
                <c:pt idx="5317">
                  <c:v>198</c:v>
                </c:pt>
                <c:pt idx="5318">
                  <c:v>196</c:v>
                </c:pt>
                <c:pt idx="5319">
                  <c:v>153</c:v>
                </c:pt>
                <c:pt idx="5320">
                  <c:v>78</c:v>
                </c:pt>
                <c:pt idx="5321">
                  <c:v>144</c:v>
                </c:pt>
                <c:pt idx="5322">
                  <c:v>90</c:v>
                </c:pt>
                <c:pt idx="5323">
                  <c:v>107</c:v>
                </c:pt>
                <c:pt idx="5324">
                  <c:v>228</c:v>
                </c:pt>
                <c:pt idx="5325">
                  <c:v>220</c:v>
                </c:pt>
                <c:pt idx="5326">
                  <c:v>210</c:v>
                </c:pt>
                <c:pt idx="5327">
                  <c:v>190</c:v>
                </c:pt>
                <c:pt idx="5328">
                  <c:v>175</c:v>
                </c:pt>
                <c:pt idx="5329">
                  <c:v>175</c:v>
                </c:pt>
                <c:pt idx="5330">
                  <c:v>145</c:v>
                </c:pt>
                <c:pt idx="5331">
                  <c:v>175</c:v>
                </c:pt>
                <c:pt idx="5332">
                  <c:v>114</c:v>
                </c:pt>
                <c:pt idx="5333">
                  <c:v>187</c:v>
                </c:pt>
                <c:pt idx="5334">
                  <c:v>120</c:v>
                </c:pt>
                <c:pt idx="5335">
                  <c:v>244</c:v>
                </c:pt>
                <c:pt idx="5336">
                  <c:v>120</c:v>
                </c:pt>
                <c:pt idx="5337">
                  <c:v>140</c:v>
                </c:pt>
                <c:pt idx="5338">
                  <c:v>164</c:v>
                </c:pt>
                <c:pt idx="5339">
                  <c:v>166</c:v>
                </c:pt>
                <c:pt idx="5340">
                  <c:v>150</c:v>
                </c:pt>
                <c:pt idx="5341">
                  <c:v>191</c:v>
                </c:pt>
                <c:pt idx="5342">
                  <c:v>120</c:v>
                </c:pt>
                <c:pt idx="5343">
                  <c:v>123</c:v>
                </c:pt>
                <c:pt idx="5344">
                  <c:v>250</c:v>
                </c:pt>
                <c:pt idx="5345">
                  <c:v>150</c:v>
                </c:pt>
                <c:pt idx="5346">
                  <c:v>300</c:v>
                </c:pt>
                <c:pt idx="5347">
                  <c:v>190</c:v>
                </c:pt>
                <c:pt idx="5348">
                  <c:v>120</c:v>
                </c:pt>
                <c:pt idx="5349">
                  <c:v>208</c:v>
                </c:pt>
                <c:pt idx="5350">
                  <c:v>122</c:v>
                </c:pt>
                <c:pt idx="5351">
                  <c:v>195</c:v>
                </c:pt>
                <c:pt idx="5352">
                  <c:v>210</c:v>
                </c:pt>
                <c:pt idx="5353">
                  <c:v>160</c:v>
                </c:pt>
                <c:pt idx="5354">
                  <c:v>110</c:v>
                </c:pt>
                <c:pt idx="5355">
                  <c:v>195</c:v>
                </c:pt>
                <c:pt idx="5356">
                  <c:v>138</c:v>
                </c:pt>
                <c:pt idx="5357">
                  <c:v>340</c:v>
                </c:pt>
                <c:pt idx="5358">
                  <c:v>360</c:v>
                </c:pt>
                <c:pt idx="5359">
                  <c:v>125</c:v>
                </c:pt>
                <c:pt idx="5360">
                  <c:v>128</c:v>
                </c:pt>
                <c:pt idx="5361">
                  <c:v>165</c:v>
                </c:pt>
                <c:pt idx="5362">
                  <c:v>252</c:v>
                </c:pt>
                <c:pt idx="5363">
                  <c:v>155</c:v>
                </c:pt>
                <c:pt idx="5364">
                  <c:v>260</c:v>
                </c:pt>
                <c:pt idx="5365">
                  <c:v>164</c:v>
                </c:pt>
                <c:pt idx="5366">
                  <c:v>111</c:v>
                </c:pt>
                <c:pt idx="5367">
                  <c:v>110</c:v>
                </c:pt>
                <c:pt idx="5368">
                  <c:v>220</c:v>
                </c:pt>
                <c:pt idx="5369">
                  <c:v>130</c:v>
                </c:pt>
                <c:pt idx="5370">
                  <c:v>150</c:v>
                </c:pt>
                <c:pt idx="5371">
                  <c:v>314</c:v>
                </c:pt>
                <c:pt idx="5372">
                  <c:v>133</c:v>
                </c:pt>
                <c:pt idx="5373">
                  <c:v>170</c:v>
                </c:pt>
                <c:pt idx="5374">
                  <c:v>184</c:v>
                </c:pt>
                <c:pt idx="5375">
                  <c:v>110</c:v>
                </c:pt>
                <c:pt idx="5376">
                  <c:v>310</c:v>
                </c:pt>
                <c:pt idx="5377">
                  <c:v>221</c:v>
                </c:pt>
                <c:pt idx="5378">
                  <c:v>133</c:v>
                </c:pt>
                <c:pt idx="5379">
                  <c:v>200</c:v>
                </c:pt>
                <c:pt idx="5380">
                  <c:v>133</c:v>
                </c:pt>
                <c:pt idx="5381">
                  <c:v>234</c:v>
                </c:pt>
                <c:pt idx="5382">
                  <c:v>96</c:v>
                </c:pt>
                <c:pt idx="5383">
                  <c:v>195</c:v>
                </c:pt>
                <c:pt idx="5384">
                  <c:v>86</c:v>
                </c:pt>
                <c:pt idx="5385">
                  <c:v>162</c:v>
                </c:pt>
                <c:pt idx="5386">
                  <c:v>340</c:v>
                </c:pt>
                <c:pt idx="5387">
                  <c:v>185</c:v>
                </c:pt>
                <c:pt idx="5388">
                  <c:v>198</c:v>
                </c:pt>
                <c:pt idx="5389">
                  <c:v>208</c:v>
                </c:pt>
                <c:pt idx="5390">
                  <c:v>198</c:v>
                </c:pt>
                <c:pt idx="5391">
                  <c:v>109</c:v>
                </c:pt>
                <c:pt idx="5392">
                  <c:v>138</c:v>
                </c:pt>
                <c:pt idx="5393">
                  <c:v>135</c:v>
                </c:pt>
                <c:pt idx="5394">
                  <c:v>149</c:v>
                </c:pt>
                <c:pt idx="5395">
                  <c:v>231</c:v>
                </c:pt>
                <c:pt idx="5396">
                  <c:v>110</c:v>
                </c:pt>
                <c:pt idx="5397">
                  <c:v>235</c:v>
                </c:pt>
                <c:pt idx="5398">
                  <c:v>287</c:v>
                </c:pt>
                <c:pt idx="5399">
                  <c:v>42</c:v>
                </c:pt>
                <c:pt idx="5400">
                  <c:v>137</c:v>
                </c:pt>
                <c:pt idx="5401">
                  <c:v>360</c:v>
                </c:pt>
                <c:pt idx="5402">
                  <c:v>195</c:v>
                </c:pt>
                <c:pt idx="5403">
                  <c:v>160</c:v>
                </c:pt>
                <c:pt idx="5404">
                  <c:v>230</c:v>
                </c:pt>
                <c:pt idx="5405">
                  <c:v>300</c:v>
                </c:pt>
                <c:pt idx="5406">
                  <c:v>350</c:v>
                </c:pt>
                <c:pt idx="5407">
                  <c:v>184</c:v>
                </c:pt>
                <c:pt idx="5408">
                  <c:v>150</c:v>
                </c:pt>
                <c:pt idx="5409">
                  <c:v>110</c:v>
                </c:pt>
                <c:pt idx="5410">
                  <c:v>238</c:v>
                </c:pt>
                <c:pt idx="5411">
                  <c:v>193</c:v>
                </c:pt>
                <c:pt idx="5412">
                  <c:v>197</c:v>
                </c:pt>
                <c:pt idx="5413">
                  <c:v>82</c:v>
                </c:pt>
                <c:pt idx="5414">
                  <c:v>197</c:v>
                </c:pt>
                <c:pt idx="5415">
                  <c:v>110</c:v>
                </c:pt>
                <c:pt idx="5416">
                  <c:v>135</c:v>
                </c:pt>
                <c:pt idx="5417">
                  <c:v>167</c:v>
                </c:pt>
                <c:pt idx="5418">
                  <c:v>214</c:v>
                </c:pt>
                <c:pt idx="5419">
                  <c:v>150</c:v>
                </c:pt>
                <c:pt idx="5420">
                  <c:v>206</c:v>
                </c:pt>
                <c:pt idx="5421">
                  <c:v>119</c:v>
                </c:pt>
                <c:pt idx="5422">
                  <c:v>216</c:v>
                </c:pt>
                <c:pt idx="5423">
                  <c:v>183</c:v>
                </c:pt>
                <c:pt idx="5424">
                  <c:v>197</c:v>
                </c:pt>
                <c:pt idx="5425">
                  <c:v>158</c:v>
                </c:pt>
                <c:pt idx="5426">
                  <c:v>449</c:v>
                </c:pt>
                <c:pt idx="5427">
                  <c:v>190</c:v>
                </c:pt>
                <c:pt idx="5428">
                  <c:v>300</c:v>
                </c:pt>
                <c:pt idx="5429">
                  <c:v>159</c:v>
                </c:pt>
                <c:pt idx="5430">
                  <c:v>160</c:v>
                </c:pt>
                <c:pt idx="5431">
                  <c:v>217</c:v>
                </c:pt>
                <c:pt idx="5432">
                  <c:v>96</c:v>
                </c:pt>
                <c:pt idx="5433">
                  <c:v>236</c:v>
                </c:pt>
                <c:pt idx="5434">
                  <c:v>330</c:v>
                </c:pt>
                <c:pt idx="5435">
                  <c:v>220</c:v>
                </c:pt>
                <c:pt idx="5436">
                  <c:v>153</c:v>
                </c:pt>
                <c:pt idx="5437">
                  <c:v>208</c:v>
                </c:pt>
                <c:pt idx="5438">
                  <c:v>250</c:v>
                </c:pt>
                <c:pt idx="5439">
                  <c:v>220</c:v>
                </c:pt>
                <c:pt idx="5440">
                  <c:v>157</c:v>
                </c:pt>
                <c:pt idx="5441">
                  <c:v>155</c:v>
                </c:pt>
                <c:pt idx="5442">
                  <c:v>198</c:v>
                </c:pt>
                <c:pt idx="5443">
                  <c:v>80</c:v>
                </c:pt>
                <c:pt idx="5444">
                  <c:v>100</c:v>
                </c:pt>
                <c:pt idx="5445">
                  <c:v>170</c:v>
                </c:pt>
                <c:pt idx="5446">
                  <c:v>190</c:v>
                </c:pt>
                <c:pt idx="5447">
                  <c:v>120</c:v>
                </c:pt>
                <c:pt idx="5448">
                  <c:v>108</c:v>
                </c:pt>
                <c:pt idx="5449">
                  <c:v>78</c:v>
                </c:pt>
                <c:pt idx="5450">
                  <c:v>182</c:v>
                </c:pt>
                <c:pt idx="5451">
                  <c:v>110</c:v>
                </c:pt>
                <c:pt idx="5452">
                  <c:v>193</c:v>
                </c:pt>
                <c:pt idx="5453">
                  <c:v>170</c:v>
                </c:pt>
                <c:pt idx="5454">
                  <c:v>157</c:v>
                </c:pt>
                <c:pt idx="5455">
                  <c:v>133</c:v>
                </c:pt>
                <c:pt idx="5456">
                  <c:v>103</c:v>
                </c:pt>
                <c:pt idx="5457">
                  <c:v>257</c:v>
                </c:pt>
                <c:pt idx="5458">
                  <c:v>115</c:v>
                </c:pt>
                <c:pt idx="5459">
                  <c:v>137</c:v>
                </c:pt>
                <c:pt idx="5460">
                  <c:v>150</c:v>
                </c:pt>
                <c:pt idx="5461">
                  <c:v>216</c:v>
                </c:pt>
                <c:pt idx="5462">
                  <c:v>176</c:v>
                </c:pt>
                <c:pt idx="5463">
                  <c:v>190</c:v>
                </c:pt>
                <c:pt idx="5464">
                  <c:v>103</c:v>
                </c:pt>
                <c:pt idx="5465">
                  <c:v>140</c:v>
                </c:pt>
                <c:pt idx="5466">
                  <c:v>180</c:v>
                </c:pt>
                <c:pt idx="5467">
                  <c:v>116</c:v>
                </c:pt>
                <c:pt idx="5468">
                  <c:v>274</c:v>
                </c:pt>
                <c:pt idx="5469">
                  <c:v>210</c:v>
                </c:pt>
                <c:pt idx="5470">
                  <c:v>160</c:v>
                </c:pt>
                <c:pt idx="5471">
                  <c:v>145</c:v>
                </c:pt>
                <c:pt idx="5472">
                  <c:v>185</c:v>
                </c:pt>
                <c:pt idx="5473">
                  <c:v>185</c:v>
                </c:pt>
                <c:pt idx="5474">
                  <c:v>220</c:v>
                </c:pt>
                <c:pt idx="5475">
                  <c:v>210</c:v>
                </c:pt>
                <c:pt idx="5476">
                  <c:v>199</c:v>
                </c:pt>
                <c:pt idx="5477">
                  <c:v>231</c:v>
                </c:pt>
                <c:pt idx="5478">
                  <c:v>125</c:v>
                </c:pt>
                <c:pt idx="5479">
                  <c:v>245</c:v>
                </c:pt>
                <c:pt idx="5480">
                  <c:v>236</c:v>
                </c:pt>
                <c:pt idx="5481">
                  <c:v>70</c:v>
                </c:pt>
                <c:pt idx="5482">
                  <c:v>165</c:v>
                </c:pt>
                <c:pt idx="5483">
                  <c:v>172</c:v>
                </c:pt>
                <c:pt idx="5484">
                  <c:v>187</c:v>
                </c:pt>
                <c:pt idx="5485">
                  <c:v>165</c:v>
                </c:pt>
                <c:pt idx="5486">
                  <c:v>187</c:v>
                </c:pt>
                <c:pt idx="5487">
                  <c:v>110</c:v>
                </c:pt>
                <c:pt idx="5488">
                  <c:v>184</c:v>
                </c:pt>
                <c:pt idx="5489">
                  <c:v>110</c:v>
                </c:pt>
                <c:pt idx="5490">
                  <c:v>145</c:v>
                </c:pt>
                <c:pt idx="5491">
                  <c:v>132</c:v>
                </c:pt>
                <c:pt idx="5492">
                  <c:v>194</c:v>
                </c:pt>
                <c:pt idx="5493">
                  <c:v>77</c:v>
                </c:pt>
                <c:pt idx="5494">
                  <c:v>157</c:v>
                </c:pt>
                <c:pt idx="5495">
                  <c:v>350</c:v>
                </c:pt>
                <c:pt idx="5496">
                  <c:v>185</c:v>
                </c:pt>
                <c:pt idx="5497">
                  <c:v>100</c:v>
                </c:pt>
                <c:pt idx="5498">
                  <c:v>234</c:v>
                </c:pt>
                <c:pt idx="5499">
                  <c:v>195</c:v>
                </c:pt>
                <c:pt idx="5500">
                  <c:v>450</c:v>
                </c:pt>
                <c:pt idx="5501">
                  <c:v>175</c:v>
                </c:pt>
                <c:pt idx="5502">
                  <c:v>179</c:v>
                </c:pt>
                <c:pt idx="5503">
                  <c:v>172</c:v>
                </c:pt>
                <c:pt idx="5504">
                  <c:v>193</c:v>
                </c:pt>
                <c:pt idx="5505">
                  <c:v>160</c:v>
                </c:pt>
                <c:pt idx="5506">
                  <c:v>170</c:v>
                </c:pt>
                <c:pt idx="5507">
                  <c:v>152</c:v>
                </c:pt>
                <c:pt idx="5508">
                  <c:v>189</c:v>
                </c:pt>
                <c:pt idx="5509">
                  <c:v>253</c:v>
                </c:pt>
                <c:pt idx="5510">
                  <c:v>130</c:v>
                </c:pt>
                <c:pt idx="5511">
                  <c:v>95</c:v>
                </c:pt>
                <c:pt idx="5512">
                  <c:v>160</c:v>
                </c:pt>
                <c:pt idx="5513">
                  <c:v>186</c:v>
                </c:pt>
                <c:pt idx="5514">
                  <c:v>134</c:v>
                </c:pt>
                <c:pt idx="5515">
                  <c:v>178</c:v>
                </c:pt>
                <c:pt idx="5516">
                  <c:v>240</c:v>
                </c:pt>
                <c:pt idx="5517">
                  <c:v>195</c:v>
                </c:pt>
                <c:pt idx="5518">
                  <c:v>188</c:v>
                </c:pt>
                <c:pt idx="5519">
                  <c:v>250</c:v>
                </c:pt>
                <c:pt idx="5520">
                  <c:v>162</c:v>
                </c:pt>
                <c:pt idx="5521">
                  <c:v>135</c:v>
                </c:pt>
                <c:pt idx="5522">
                  <c:v>370</c:v>
                </c:pt>
                <c:pt idx="5523">
                  <c:v>125</c:v>
                </c:pt>
                <c:pt idx="5524">
                  <c:v>152</c:v>
                </c:pt>
                <c:pt idx="5525">
                  <c:v>170</c:v>
                </c:pt>
                <c:pt idx="5526">
                  <c:v>136</c:v>
                </c:pt>
                <c:pt idx="5527">
                  <c:v>165</c:v>
                </c:pt>
                <c:pt idx="5528">
                  <c:v>185</c:v>
                </c:pt>
                <c:pt idx="5529">
                  <c:v>150</c:v>
                </c:pt>
                <c:pt idx="5530">
                  <c:v>165</c:v>
                </c:pt>
                <c:pt idx="5531">
                  <c:v>130</c:v>
                </c:pt>
                <c:pt idx="5532">
                  <c:v>390</c:v>
                </c:pt>
                <c:pt idx="5533">
                  <c:v>124</c:v>
                </c:pt>
                <c:pt idx="5534">
                  <c:v>90</c:v>
                </c:pt>
                <c:pt idx="5535">
                  <c:v>185</c:v>
                </c:pt>
                <c:pt idx="5536">
                  <c:v>135</c:v>
                </c:pt>
                <c:pt idx="5537">
                  <c:v>140</c:v>
                </c:pt>
                <c:pt idx="5538">
                  <c:v>295</c:v>
                </c:pt>
                <c:pt idx="5539">
                  <c:v>172</c:v>
                </c:pt>
                <c:pt idx="5540">
                  <c:v>350</c:v>
                </c:pt>
                <c:pt idx="5541">
                  <c:v>188</c:v>
                </c:pt>
                <c:pt idx="5542">
                  <c:v>186</c:v>
                </c:pt>
                <c:pt idx="5543">
                  <c:v>200</c:v>
                </c:pt>
                <c:pt idx="5544">
                  <c:v>162</c:v>
                </c:pt>
                <c:pt idx="5545">
                  <c:v>125</c:v>
                </c:pt>
                <c:pt idx="5546">
                  <c:v>125</c:v>
                </c:pt>
                <c:pt idx="5547">
                  <c:v>620</c:v>
                </c:pt>
                <c:pt idx="5548">
                  <c:v>187</c:v>
                </c:pt>
                <c:pt idx="5549">
                  <c:v>122</c:v>
                </c:pt>
                <c:pt idx="5550">
                  <c:v>178</c:v>
                </c:pt>
                <c:pt idx="5551">
                  <c:v>230</c:v>
                </c:pt>
                <c:pt idx="5552">
                  <c:v>240</c:v>
                </c:pt>
                <c:pt idx="5553">
                  <c:v>145</c:v>
                </c:pt>
                <c:pt idx="5554">
                  <c:v>90</c:v>
                </c:pt>
                <c:pt idx="5555">
                  <c:v>181</c:v>
                </c:pt>
                <c:pt idx="5556">
                  <c:v>232</c:v>
                </c:pt>
                <c:pt idx="5557">
                  <c:v>236</c:v>
                </c:pt>
                <c:pt idx="5558">
                  <c:v>275</c:v>
                </c:pt>
                <c:pt idx="5559">
                  <c:v>100</c:v>
                </c:pt>
                <c:pt idx="5560">
                  <c:v>110</c:v>
                </c:pt>
                <c:pt idx="5561">
                  <c:v>192</c:v>
                </c:pt>
                <c:pt idx="5562">
                  <c:v>160</c:v>
                </c:pt>
                <c:pt idx="5563">
                  <c:v>185</c:v>
                </c:pt>
                <c:pt idx="5564">
                  <c:v>275</c:v>
                </c:pt>
                <c:pt idx="5565">
                  <c:v>185</c:v>
                </c:pt>
                <c:pt idx="5566">
                  <c:v>86</c:v>
                </c:pt>
                <c:pt idx="5567">
                  <c:v>190</c:v>
                </c:pt>
                <c:pt idx="5568">
                  <c:v>127</c:v>
                </c:pt>
                <c:pt idx="5569">
                  <c:v>150</c:v>
                </c:pt>
                <c:pt idx="5570">
                  <c:v>140</c:v>
                </c:pt>
                <c:pt idx="5571">
                  <c:v>175</c:v>
                </c:pt>
                <c:pt idx="5572">
                  <c:v>203</c:v>
                </c:pt>
                <c:pt idx="5573">
                  <c:v>280</c:v>
                </c:pt>
                <c:pt idx="5574">
                  <c:v>160</c:v>
                </c:pt>
                <c:pt idx="5575">
                  <c:v>155</c:v>
                </c:pt>
                <c:pt idx="5576">
                  <c:v>200</c:v>
                </c:pt>
                <c:pt idx="5577">
                  <c:v>187</c:v>
                </c:pt>
                <c:pt idx="5578">
                  <c:v>178</c:v>
                </c:pt>
                <c:pt idx="5579">
                  <c:v>260</c:v>
                </c:pt>
                <c:pt idx="5580">
                  <c:v>120</c:v>
                </c:pt>
                <c:pt idx="5581">
                  <c:v>204</c:v>
                </c:pt>
                <c:pt idx="5582">
                  <c:v>160</c:v>
                </c:pt>
                <c:pt idx="5583">
                  <c:v>187</c:v>
                </c:pt>
                <c:pt idx="5584">
                  <c:v>200</c:v>
                </c:pt>
                <c:pt idx="5585">
                  <c:v>275</c:v>
                </c:pt>
                <c:pt idx="5586">
                  <c:v>145</c:v>
                </c:pt>
                <c:pt idx="5587">
                  <c:v>220</c:v>
                </c:pt>
                <c:pt idx="5588">
                  <c:v>250</c:v>
                </c:pt>
                <c:pt idx="5589">
                  <c:v>183</c:v>
                </c:pt>
                <c:pt idx="5590">
                  <c:v>160</c:v>
                </c:pt>
                <c:pt idx="5591">
                  <c:v>188</c:v>
                </c:pt>
                <c:pt idx="5592">
                  <c:v>207</c:v>
                </c:pt>
                <c:pt idx="5593">
                  <c:v>200</c:v>
                </c:pt>
                <c:pt idx="5594">
                  <c:v>180</c:v>
                </c:pt>
                <c:pt idx="5595">
                  <c:v>140</c:v>
                </c:pt>
                <c:pt idx="5596">
                  <c:v>320</c:v>
                </c:pt>
                <c:pt idx="5597">
                  <c:v>290</c:v>
                </c:pt>
                <c:pt idx="5598">
                  <c:v>220</c:v>
                </c:pt>
                <c:pt idx="5599">
                  <c:v>300</c:v>
                </c:pt>
                <c:pt idx="5600">
                  <c:v>157</c:v>
                </c:pt>
                <c:pt idx="5601">
                  <c:v>199</c:v>
                </c:pt>
                <c:pt idx="5602">
                  <c:v>100</c:v>
                </c:pt>
                <c:pt idx="5603">
                  <c:v>107</c:v>
                </c:pt>
                <c:pt idx="5604">
                  <c:v>217</c:v>
                </c:pt>
                <c:pt idx="5605">
                  <c:v>190</c:v>
                </c:pt>
                <c:pt idx="5606">
                  <c:v>130</c:v>
                </c:pt>
                <c:pt idx="5607">
                  <c:v>190</c:v>
                </c:pt>
                <c:pt idx="5608">
                  <c:v>213</c:v>
                </c:pt>
                <c:pt idx="5609">
                  <c:v>146</c:v>
                </c:pt>
                <c:pt idx="5610">
                  <c:v>88</c:v>
                </c:pt>
                <c:pt idx="5611">
                  <c:v>130</c:v>
                </c:pt>
                <c:pt idx="5612">
                  <c:v>128</c:v>
                </c:pt>
                <c:pt idx="5613">
                  <c:v>96</c:v>
                </c:pt>
                <c:pt idx="5614">
                  <c:v>192</c:v>
                </c:pt>
                <c:pt idx="5615">
                  <c:v>165</c:v>
                </c:pt>
                <c:pt idx="5616">
                  <c:v>222</c:v>
                </c:pt>
                <c:pt idx="5617">
                  <c:v>165</c:v>
                </c:pt>
                <c:pt idx="5618">
                  <c:v>135</c:v>
                </c:pt>
                <c:pt idx="5619">
                  <c:v>180</c:v>
                </c:pt>
                <c:pt idx="5620">
                  <c:v>480</c:v>
                </c:pt>
                <c:pt idx="5621">
                  <c:v>135</c:v>
                </c:pt>
                <c:pt idx="5622">
                  <c:v>246</c:v>
                </c:pt>
                <c:pt idx="5623">
                  <c:v>240</c:v>
                </c:pt>
                <c:pt idx="5624">
                  <c:v>183</c:v>
                </c:pt>
                <c:pt idx="5625">
                  <c:v>150</c:v>
                </c:pt>
                <c:pt idx="5626">
                  <c:v>78</c:v>
                </c:pt>
                <c:pt idx="5627">
                  <c:v>103</c:v>
                </c:pt>
                <c:pt idx="5628">
                  <c:v>178</c:v>
                </c:pt>
                <c:pt idx="5629">
                  <c:v>300</c:v>
                </c:pt>
                <c:pt idx="5630">
                  <c:v>155</c:v>
                </c:pt>
                <c:pt idx="5631">
                  <c:v>278</c:v>
                </c:pt>
                <c:pt idx="5632">
                  <c:v>164</c:v>
                </c:pt>
                <c:pt idx="5633">
                  <c:v>282</c:v>
                </c:pt>
                <c:pt idx="5634">
                  <c:v>125</c:v>
                </c:pt>
                <c:pt idx="5635">
                  <c:v>157</c:v>
                </c:pt>
                <c:pt idx="5636">
                  <c:v>84</c:v>
                </c:pt>
                <c:pt idx="5637">
                  <c:v>148</c:v>
                </c:pt>
                <c:pt idx="5638">
                  <c:v>140</c:v>
                </c:pt>
                <c:pt idx="5639">
                  <c:v>95</c:v>
                </c:pt>
                <c:pt idx="5640">
                  <c:v>155</c:v>
                </c:pt>
                <c:pt idx="5641">
                  <c:v>157</c:v>
                </c:pt>
                <c:pt idx="5642">
                  <c:v>100</c:v>
                </c:pt>
                <c:pt idx="5643">
                  <c:v>120</c:v>
                </c:pt>
                <c:pt idx="5644">
                  <c:v>280</c:v>
                </c:pt>
                <c:pt idx="5645">
                  <c:v>120</c:v>
                </c:pt>
                <c:pt idx="5646">
                  <c:v>125</c:v>
                </c:pt>
                <c:pt idx="5647">
                  <c:v>222</c:v>
                </c:pt>
                <c:pt idx="5648">
                  <c:v>284</c:v>
                </c:pt>
                <c:pt idx="5649">
                  <c:v>167</c:v>
                </c:pt>
                <c:pt idx="5650">
                  <c:v>149</c:v>
                </c:pt>
                <c:pt idx="5651">
                  <c:v>144</c:v>
                </c:pt>
                <c:pt idx="5652">
                  <c:v>96</c:v>
                </c:pt>
                <c:pt idx="5653">
                  <c:v>58</c:v>
                </c:pt>
                <c:pt idx="5654">
                  <c:v>210</c:v>
                </c:pt>
                <c:pt idx="5655">
                  <c:v>155</c:v>
                </c:pt>
                <c:pt idx="5656">
                  <c:v>156</c:v>
                </c:pt>
                <c:pt idx="5657">
                  <c:v>298</c:v>
                </c:pt>
                <c:pt idx="5658">
                  <c:v>350</c:v>
                </c:pt>
                <c:pt idx="5659">
                  <c:v>160</c:v>
                </c:pt>
                <c:pt idx="5660">
                  <c:v>265</c:v>
                </c:pt>
                <c:pt idx="5661">
                  <c:v>166</c:v>
                </c:pt>
                <c:pt idx="5662">
                  <c:v>153</c:v>
                </c:pt>
                <c:pt idx="5663">
                  <c:v>130</c:v>
                </c:pt>
                <c:pt idx="5664">
                  <c:v>220</c:v>
                </c:pt>
                <c:pt idx="5665">
                  <c:v>165</c:v>
                </c:pt>
                <c:pt idx="5666">
                  <c:v>199</c:v>
                </c:pt>
                <c:pt idx="5667">
                  <c:v>96</c:v>
                </c:pt>
                <c:pt idx="5668">
                  <c:v>266</c:v>
                </c:pt>
                <c:pt idx="5669">
                  <c:v>175</c:v>
                </c:pt>
                <c:pt idx="5670">
                  <c:v>460</c:v>
                </c:pt>
                <c:pt idx="5671">
                  <c:v>209</c:v>
                </c:pt>
                <c:pt idx="5672">
                  <c:v>63</c:v>
                </c:pt>
                <c:pt idx="5673">
                  <c:v>135</c:v>
                </c:pt>
                <c:pt idx="5674">
                  <c:v>175</c:v>
                </c:pt>
                <c:pt idx="5675">
                  <c:v>135</c:v>
                </c:pt>
                <c:pt idx="5676">
                  <c:v>167</c:v>
                </c:pt>
                <c:pt idx="5677">
                  <c:v>136</c:v>
                </c:pt>
                <c:pt idx="5678">
                  <c:v>110</c:v>
                </c:pt>
                <c:pt idx="5679">
                  <c:v>151</c:v>
                </c:pt>
                <c:pt idx="5680">
                  <c:v>260</c:v>
                </c:pt>
                <c:pt idx="5681">
                  <c:v>118</c:v>
                </c:pt>
                <c:pt idx="5682">
                  <c:v>112</c:v>
                </c:pt>
                <c:pt idx="5683">
                  <c:v>165</c:v>
                </c:pt>
                <c:pt idx="5684">
                  <c:v>110</c:v>
                </c:pt>
                <c:pt idx="5685">
                  <c:v>188.6</c:v>
                </c:pt>
                <c:pt idx="5686">
                  <c:v>88</c:v>
                </c:pt>
                <c:pt idx="5687">
                  <c:v>164</c:v>
                </c:pt>
                <c:pt idx="5688">
                  <c:v>200</c:v>
                </c:pt>
                <c:pt idx="5689">
                  <c:v>176</c:v>
                </c:pt>
                <c:pt idx="5690">
                  <c:v>200</c:v>
                </c:pt>
                <c:pt idx="5691">
                  <c:v>185</c:v>
                </c:pt>
                <c:pt idx="5692">
                  <c:v>110</c:v>
                </c:pt>
                <c:pt idx="5693">
                  <c:v>310</c:v>
                </c:pt>
                <c:pt idx="5694">
                  <c:v>205</c:v>
                </c:pt>
                <c:pt idx="5695">
                  <c:v>210</c:v>
                </c:pt>
                <c:pt idx="5696">
                  <c:v>225</c:v>
                </c:pt>
                <c:pt idx="5697">
                  <c:v>162</c:v>
                </c:pt>
                <c:pt idx="5698">
                  <c:v>300</c:v>
                </c:pt>
                <c:pt idx="5699">
                  <c:v>160</c:v>
                </c:pt>
                <c:pt idx="5700">
                  <c:v>228</c:v>
                </c:pt>
                <c:pt idx="5701">
                  <c:v>250</c:v>
                </c:pt>
                <c:pt idx="5702">
                  <c:v>120</c:v>
                </c:pt>
                <c:pt idx="5703">
                  <c:v>125</c:v>
                </c:pt>
                <c:pt idx="5704">
                  <c:v>160</c:v>
                </c:pt>
                <c:pt idx="5705">
                  <c:v>110</c:v>
                </c:pt>
                <c:pt idx="5706">
                  <c:v>178</c:v>
                </c:pt>
                <c:pt idx="5707">
                  <c:v>305</c:v>
                </c:pt>
                <c:pt idx="5708">
                  <c:v>126</c:v>
                </c:pt>
                <c:pt idx="5709">
                  <c:v>150</c:v>
                </c:pt>
                <c:pt idx="5710">
                  <c:v>95</c:v>
                </c:pt>
                <c:pt idx="5711">
                  <c:v>190</c:v>
                </c:pt>
                <c:pt idx="5712">
                  <c:v>175</c:v>
                </c:pt>
                <c:pt idx="5713">
                  <c:v>206</c:v>
                </c:pt>
                <c:pt idx="5714">
                  <c:v>144</c:v>
                </c:pt>
                <c:pt idx="5715">
                  <c:v>63</c:v>
                </c:pt>
                <c:pt idx="5716">
                  <c:v>200</c:v>
                </c:pt>
                <c:pt idx="5717">
                  <c:v>120</c:v>
                </c:pt>
                <c:pt idx="5718">
                  <c:v>180</c:v>
                </c:pt>
                <c:pt idx="5719">
                  <c:v>124</c:v>
                </c:pt>
                <c:pt idx="5720">
                  <c:v>100</c:v>
                </c:pt>
                <c:pt idx="5721">
                  <c:v>500</c:v>
                </c:pt>
                <c:pt idx="5722">
                  <c:v>175</c:v>
                </c:pt>
                <c:pt idx="5723">
                  <c:v>240</c:v>
                </c:pt>
                <c:pt idx="5724">
                  <c:v>180</c:v>
                </c:pt>
                <c:pt idx="5725">
                  <c:v>164</c:v>
                </c:pt>
                <c:pt idx="5726">
                  <c:v>220</c:v>
                </c:pt>
                <c:pt idx="5727">
                  <c:v>265</c:v>
                </c:pt>
                <c:pt idx="5728">
                  <c:v>184</c:v>
                </c:pt>
                <c:pt idx="5729">
                  <c:v>225</c:v>
                </c:pt>
                <c:pt idx="5730">
                  <c:v>212</c:v>
                </c:pt>
                <c:pt idx="5731">
                  <c:v>155</c:v>
                </c:pt>
                <c:pt idx="5732">
                  <c:v>200</c:v>
                </c:pt>
                <c:pt idx="5733">
                  <c:v>370</c:v>
                </c:pt>
                <c:pt idx="5734">
                  <c:v>132</c:v>
                </c:pt>
                <c:pt idx="5735">
                  <c:v>240</c:v>
                </c:pt>
                <c:pt idx="5736">
                  <c:v>205</c:v>
                </c:pt>
                <c:pt idx="5737">
                  <c:v>198</c:v>
                </c:pt>
                <c:pt idx="5738">
                  <c:v>210</c:v>
                </c:pt>
                <c:pt idx="5739">
                  <c:v>108</c:v>
                </c:pt>
                <c:pt idx="5740">
                  <c:v>180</c:v>
                </c:pt>
                <c:pt idx="5741">
                  <c:v>190</c:v>
                </c:pt>
                <c:pt idx="5742">
                  <c:v>215</c:v>
                </c:pt>
                <c:pt idx="5743">
                  <c:v>200</c:v>
                </c:pt>
                <c:pt idx="5744">
                  <c:v>140</c:v>
                </c:pt>
                <c:pt idx="5745">
                  <c:v>135</c:v>
                </c:pt>
                <c:pt idx="5746">
                  <c:v>300</c:v>
                </c:pt>
                <c:pt idx="5747">
                  <c:v>140</c:v>
                </c:pt>
                <c:pt idx="5748">
                  <c:v>220</c:v>
                </c:pt>
                <c:pt idx="5749">
                  <c:v>120</c:v>
                </c:pt>
                <c:pt idx="5750">
                  <c:v>175</c:v>
                </c:pt>
                <c:pt idx="5751">
                  <c:v>137</c:v>
                </c:pt>
                <c:pt idx="5752">
                  <c:v>200</c:v>
                </c:pt>
                <c:pt idx="5753">
                  <c:v>205</c:v>
                </c:pt>
                <c:pt idx="5754">
                  <c:v>117</c:v>
                </c:pt>
                <c:pt idx="5755">
                  <c:v>100</c:v>
                </c:pt>
                <c:pt idx="5756">
                  <c:v>114</c:v>
                </c:pt>
                <c:pt idx="5757">
                  <c:v>350</c:v>
                </c:pt>
                <c:pt idx="5758">
                  <c:v>150</c:v>
                </c:pt>
                <c:pt idx="5759">
                  <c:v>220</c:v>
                </c:pt>
                <c:pt idx="5760">
                  <c:v>205</c:v>
                </c:pt>
                <c:pt idx="5761">
                  <c:v>195</c:v>
                </c:pt>
                <c:pt idx="5762">
                  <c:v>165</c:v>
                </c:pt>
                <c:pt idx="5763">
                  <c:v>175</c:v>
                </c:pt>
                <c:pt idx="5764">
                  <c:v>170</c:v>
                </c:pt>
                <c:pt idx="5765">
                  <c:v>213</c:v>
                </c:pt>
                <c:pt idx="5766">
                  <c:v>170</c:v>
                </c:pt>
                <c:pt idx="5767">
                  <c:v>155</c:v>
                </c:pt>
                <c:pt idx="5768">
                  <c:v>250</c:v>
                </c:pt>
                <c:pt idx="5769">
                  <c:v>107</c:v>
                </c:pt>
                <c:pt idx="5770">
                  <c:v>85</c:v>
                </c:pt>
                <c:pt idx="5771">
                  <c:v>85</c:v>
                </c:pt>
                <c:pt idx="5772">
                  <c:v>185</c:v>
                </c:pt>
                <c:pt idx="5773">
                  <c:v>65</c:v>
                </c:pt>
                <c:pt idx="5774">
                  <c:v>230</c:v>
                </c:pt>
                <c:pt idx="5775">
                  <c:v>320</c:v>
                </c:pt>
                <c:pt idx="5776">
                  <c:v>189</c:v>
                </c:pt>
                <c:pt idx="5777">
                  <c:v>135</c:v>
                </c:pt>
                <c:pt idx="5778">
                  <c:v>140</c:v>
                </c:pt>
                <c:pt idx="5779">
                  <c:v>210</c:v>
                </c:pt>
                <c:pt idx="5780">
                  <c:v>64</c:v>
                </c:pt>
                <c:pt idx="5781">
                  <c:v>185</c:v>
                </c:pt>
                <c:pt idx="5782">
                  <c:v>120</c:v>
                </c:pt>
                <c:pt idx="5783">
                  <c:v>225</c:v>
                </c:pt>
                <c:pt idx="5784">
                  <c:v>125</c:v>
                </c:pt>
                <c:pt idx="5785">
                  <c:v>165</c:v>
                </c:pt>
                <c:pt idx="5786">
                  <c:v>130</c:v>
                </c:pt>
                <c:pt idx="5787">
                  <c:v>100</c:v>
                </c:pt>
                <c:pt idx="5788">
                  <c:v>207</c:v>
                </c:pt>
                <c:pt idx="5789">
                  <c:v>168</c:v>
                </c:pt>
                <c:pt idx="5790">
                  <c:v>175</c:v>
                </c:pt>
                <c:pt idx="5791">
                  <c:v>247</c:v>
                </c:pt>
                <c:pt idx="5792">
                  <c:v>300</c:v>
                </c:pt>
                <c:pt idx="5793">
                  <c:v>136</c:v>
                </c:pt>
                <c:pt idx="5794">
                  <c:v>155</c:v>
                </c:pt>
                <c:pt idx="5795">
                  <c:v>132</c:v>
                </c:pt>
                <c:pt idx="5796">
                  <c:v>195</c:v>
                </c:pt>
                <c:pt idx="5797">
                  <c:v>130</c:v>
                </c:pt>
                <c:pt idx="5798">
                  <c:v>158</c:v>
                </c:pt>
                <c:pt idx="5799">
                  <c:v>400</c:v>
                </c:pt>
                <c:pt idx="5800">
                  <c:v>211</c:v>
                </c:pt>
                <c:pt idx="5801">
                  <c:v>171</c:v>
                </c:pt>
                <c:pt idx="5802">
                  <c:v>117</c:v>
                </c:pt>
                <c:pt idx="5803">
                  <c:v>230</c:v>
                </c:pt>
                <c:pt idx="5804">
                  <c:v>155</c:v>
                </c:pt>
                <c:pt idx="5805">
                  <c:v>116</c:v>
                </c:pt>
                <c:pt idx="5806">
                  <c:v>160</c:v>
                </c:pt>
                <c:pt idx="5807">
                  <c:v>350</c:v>
                </c:pt>
                <c:pt idx="5808">
                  <c:v>140</c:v>
                </c:pt>
                <c:pt idx="5809">
                  <c:v>185</c:v>
                </c:pt>
                <c:pt idx="5810">
                  <c:v>107</c:v>
                </c:pt>
                <c:pt idx="5811">
                  <c:v>175</c:v>
                </c:pt>
                <c:pt idx="5812">
                  <c:v>220</c:v>
                </c:pt>
                <c:pt idx="5813">
                  <c:v>150</c:v>
                </c:pt>
                <c:pt idx="5814">
                  <c:v>220</c:v>
                </c:pt>
                <c:pt idx="5815">
                  <c:v>135</c:v>
                </c:pt>
                <c:pt idx="5816">
                  <c:v>295</c:v>
                </c:pt>
                <c:pt idx="5817">
                  <c:v>160</c:v>
                </c:pt>
                <c:pt idx="5818">
                  <c:v>90</c:v>
                </c:pt>
                <c:pt idx="5819">
                  <c:v>190</c:v>
                </c:pt>
                <c:pt idx="5820">
                  <c:v>169</c:v>
                </c:pt>
                <c:pt idx="5821">
                  <c:v>245</c:v>
                </c:pt>
                <c:pt idx="5822">
                  <c:v>204</c:v>
                </c:pt>
                <c:pt idx="5823">
                  <c:v>165</c:v>
                </c:pt>
                <c:pt idx="5824">
                  <c:v>335</c:v>
                </c:pt>
                <c:pt idx="5825">
                  <c:v>178</c:v>
                </c:pt>
                <c:pt idx="5826">
                  <c:v>86</c:v>
                </c:pt>
                <c:pt idx="5827">
                  <c:v>122</c:v>
                </c:pt>
                <c:pt idx="5828">
                  <c:v>230</c:v>
                </c:pt>
                <c:pt idx="5829">
                  <c:v>55</c:v>
                </c:pt>
                <c:pt idx="5830">
                  <c:v>235</c:v>
                </c:pt>
                <c:pt idx="5831">
                  <c:v>260</c:v>
                </c:pt>
                <c:pt idx="5832">
                  <c:v>150</c:v>
                </c:pt>
                <c:pt idx="5833">
                  <c:v>133</c:v>
                </c:pt>
                <c:pt idx="5834">
                  <c:v>255</c:v>
                </c:pt>
                <c:pt idx="5835">
                  <c:v>400</c:v>
                </c:pt>
                <c:pt idx="5836">
                  <c:v>108</c:v>
                </c:pt>
                <c:pt idx="5837">
                  <c:v>270</c:v>
                </c:pt>
                <c:pt idx="5838">
                  <c:v>74</c:v>
                </c:pt>
                <c:pt idx="5839">
                  <c:v>157</c:v>
                </c:pt>
                <c:pt idx="5840">
                  <c:v>90</c:v>
                </c:pt>
                <c:pt idx="5841">
                  <c:v>156</c:v>
                </c:pt>
                <c:pt idx="5842">
                  <c:v>150</c:v>
                </c:pt>
                <c:pt idx="5843">
                  <c:v>225</c:v>
                </c:pt>
                <c:pt idx="5844">
                  <c:v>260</c:v>
                </c:pt>
                <c:pt idx="5845">
                  <c:v>89</c:v>
                </c:pt>
                <c:pt idx="5846">
                  <c:v>255</c:v>
                </c:pt>
                <c:pt idx="5847">
                  <c:v>96</c:v>
                </c:pt>
                <c:pt idx="5848">
                  <c:v>390</c:v>
                </c:pt>
                <c:pt idx="5849">
                  <c:v>160</c:v>
                </c:pt>
                <c:pt idx="5850">
                  <c:v>116</c:v>
                </c:pt>
                <c:pt idx="5851">
                  <c:v>267</c:v>
                </c:pt>
                <c:pt idx="5852">
                  <c:v>141</c:v>
                </c:pt>
                <c:pt idx="5853">
                  <c:v>91</c:v>
                </c:pt>
                <c:pt idx="5854">
                  <c:v>154</c:v>
                </c:pt>
                <c:pt idx="5855">
                  <c:v>175</c:v>
                </c:pt>
                <c:pt idx="5856">
                  <c:v>125</c:v>
                </c:pt>
                <c:pt idx="5857">
                  <c:v>178</c:v>
                </c:pt>
                <c:pt idx="5858">
                  <c:v>504</c:v>
                </c:pt>
                <c:pt idx="5859">
                  <c:v>170</c:v>
                </c:pt>
                <c:pt idx="5860">
                  <c:v>125</c:v>
                </c:pt>
                <c:pt idx="5861">
                  <c:v>165</c:v>
                </c:pt>
                <c:pt idx="5862">
                  <c:v>176</c:v>
                </c:pt>
                <c:pt idx="5863">
                  <c:v>185</c:v>
                </c:pt>
                <c:pt idx="5864">
                  <c:v>171</c:v>
                </c:pt>
                <c:pt idx="5865">
                  <c:v>275</c:v>
                </c:pt>
                <c:pt idx="5866">
                  <c:v>85</c:v>
                </c:pt>
                <c:pt idx="5867">
                  <c:v>140</c:v>
                </c:pt>
                <c:pt idx="5868">
                  <c:v>120</c:v>
                </c:pt>
                <c:pt idx="5869">
                  <c:v>214</c:v>
                </c:pt>
                <c:pt idx="5870">
                  <c:v>220</c:v>
                </c:pt>
                <c:pt idx="5871">
                  <c:v>120</c:v>
                </c:pt>
                <c:pt idx="5872">
                  <c:v>140</c:v>
                </c:pt>
                <c:pt idx="5873">
                  <c:v>243</c:v>
                </c:pt>
                <c:pt idx="5874">
                  <c:v>169</c:v>
                </c:pt>
                <c:pt idx="5875">
                  <c:v>181</c:v>
                </c:pt>
                <c:pt idx="5876">
                  <c:v>260</c:v>
                </c:pt>
                <c:pt idx="5877">
                  <c:v>112</c:v>
                </c:pt>
                <c:pt idx="5878">
                  <c:v>185</c:v>
                </c:pt>
                <c:pt idx="5879">
                  <c:v>217</c:v>
                </c:pt>
                <c:pt idx="5880">
                  <c:v>116</c:v>
                </c:pt>
                <c:pt idx="5881">
                  <c:v>140</c:v>
                </c:pt>
                <c:pt idx="5882">
                  <c:v>113</c:v>
                </c:pt>
                <c:pt idx="5883">
                  <c:v>115</c:v>
                </c:pt>
                <c:pt idx="5884">
                  <c:v>122</c:v>
                </c:pt>
                <c:pt idx="5885">
                  <c:v>106</c:v>
                </c:pt>
                <c:pt idx="5886">
                  <c:v>116</c:v>
                </c:pt>
                <c:pt idx="5887">
                  <c:v>165</c:v>
                </c:pt>
                <c:pt idx="5888">
                  <c:v>260</c:v>
                </c:pt>
                <c:pt idx="5889">
                  <c:v>150</c:v>
                </c:pt>
                <c:pt idx="5890">
                  <c:v>165</c:v>
                </c:pt>
                <c:pt idx="5891">
                  <c:v>153</c:v>
                </c:pt>
                <c:pt idx="5892">
                  <c:v>131</c:v>
                </c:pt>
                <c:pt idx="5893">
                  <c:v>142</c:v>
                </c:pt>
                <c:pt idx="5894">
                  <c:v>130</c:v>
                </c:pt>
                <c:pt idx="5895">
                  <c:v>190</c:v>
                </c:pt>
                <c:pt idx="5896">
                  <c:v>243</c:v>
                </c:pt>
                <c:pt idx="5897">
                  <c:v>330</c:v>
                </c:pt>
                <c:pt idx="5898">
                  <c:v>151</c:v>
                </c:pt>
                <c:pt idx="5899">
                  <c:v>200</c:v>
                </c:pt>
                <c:pt idx="5900">
                  <c:v>80</c:v>
                </c:pt>
                <c:pt idx="5901">
                  <c:v>120</c:v>
                </c:pt>
                <c:pt idx="5902">
                  <c:v>240</c:v>
                </c:pt>
                <c:pt idx="5903">
                  <c:v>135</c:v>
                </c:pt>
                <c:pt idx="5904">
                  <c:v>130</c:v>
                </c:pt>
                <c:pt idx="5905">
                  <c:v>158</c:v>
                </c:pt>
                <c:pt idx="5906">
                  <c:v>202</c:v>
                </c:pt>
                <c:pt idx="5907">
                  <c:v>170</c:v>
                </c:pt>
                <c:pt idx="5908">
                  <c:v>210</c:v>
                </c:pt>
                <c:pt idx="5909">
                  <c:v>75</c:v>
                </c:pt>
                <c:pt idx="5910">
                  <c:v>100</c:v>
                </c:pt>
                <c:pt idx="5911">
                  <c:v>351</c:v>
                </c:pt>
                <c:pt idx="5912">
                  <c:v>70</c:v>
                </c:pt>
                <c:pt idx="5913">
                  <c:v>210</c:v>
                </c:pt>
                <c:pt idx="5914">
                  <c:v>156</c:v>
                </c:pt>
                <c:pt idx="5915">
                  <c:v>162</c:v>
                </c:pt>
                <c:pt idx="5916">
                  <c:v>140</c:v>
                </c:pt>
                <c:pt idx="5917">
                  <c:v>135</c:v>
                </c:pt>
                <c:pt idx="5918">
                  <c:v>188</c:v>
                </c:pt>
                <c:pt idx="5919">
                  <c:v>150</c:v>
                </c:pt>
                <c:pt idx="5920">
                  <c:v>210</c:v>
                </c:pt>
                <c:pt idx="5921">
                  <c:v>270</c:v>
                </c:pt>
                <c:pt idx="5922">
                  <c:v>153</c:v>
                </c:pt>
                <c:pt idx="5923">
                  <c:v>135</c:v>
                </c:pt>
                <c:pt idx="5924">
                  <c:v>284</c:v>
                </c:pt>
                <c:pt idx="5925">
                  <c:v>148</c:v>
                </c:pt>
                <c:pt idx="5926">
                  <c:v>150</c:v>
                </c:pt>
                <c:pt idx="5927">
                  <c:v>130</c:v>
                </c:pt>
                <c:pt idx="5928">
                  <c:v>155</c:v>
                </c:pt>
                <c:pt idx="5929">
                  <c:v>225</c:v>
                </c:pt>
                <c:pt idx="5930">
                  <c:v>214</c:v>
                </c:pt>
                <c:pt idx="5931">
                  <c:v>225</c:v>
                </c:pt>
                <c:pt idx="5932">
                  <c:v>205</c:v>
                </c:pt>
                <c:pt idx="5933">
                  <c:v>110</c:v>
                </c:pt>
                <c:pt idx="5934">
                  <c:v>120</c:v>
                </c:pt>
                <c:pt idx="5935">
                  <c:v>180</c:v>
                </c:pt>
                <c:pt idx="5936">
                  <c:v>50</c:v>
                </c:pt>
                <c:pt idx="5937">
                  <c:v>165</c:v>
                </c:pt>
                <c:pt idx="5938">
                  <c:v>270</c:v>
                </c:pt>
                <c:pt idx="5939">
                  <c:v>164</c:v>
                </c:pt>
                <c:pt idx="5940">
                  <c:v>63</c:v>
                </c:pt>
                <c:pt idx="5941">
                  <c:v>113</c:v>
                </c:pt>
                <c:pt idx="5942">
                  <c:v>175</c:v>
                </c:pt>
                <c:pt idx="5943">
                  <c:v>118</c:v>
                </c:pt>
                <c:pt idx="5944">
                  <c:v>150</c:v>
                </c:pt>
                <c:pt idx="5945">
                  <c:v>145</c:v>
                </c:pt>
                <c:pt idx="5946">
                  <c:v>180</c:v>
                </c:pt>
                <c:pt idx="5947">
                  <c:v>145</c:v>
                </c:pt>
                <c:pt idx="5948">
                  <c:v>197</c:v>
                </c:pt>
                <c:pt idx="5949">
                  <c:v>268</c:v>
                </c:pt>
                <c:pt idx="5950">
                  <c:v>220</c:v>
                </c:pt>
                <c:pt idx="5951">
                  <c:v>240</c:v>
                </c:pt>
                <c:pt idx="5952">
                  <c:v>165</c:v>
                </c:pt>
                <c:pt idx="5953">
                  <c:v>175</c:v>
                </c:pt>
                <c:pt idx="5954">
                  <c:v>160</c:v>
                </c:pt>
                <c:pt idx="5955">
                  <c:v>234</c:v>
                </c:pt>
                <c:pt idx="5956">
                  <c:v>114</c:v>
                </c:pt>
                <c:pt idx="5957">
                  <c:v>200</c:v>
                </c:pt>
                <c:pt idx="5958">
                  <c:v>180</c:v>
                </c:pt>
                <c:pt idx="5959">
                  <c:v>200</c:v>
                </c:pt>
                <c:pt idx="5960">
                  <c:v>155</c:v>
                </c:pt>
                <c:pt idx="5961">
                  <c:v>390</c:v>
                </c:pt>
                <c:pt idx="5962">
                  <c:v>157</c:v>
                </c:pt>
                <c:pt idx="5963">
                  <c:v>105</c:v>
                </c:pt>
                <c:pt idx="5964">
                  <c:v>130</c:v>
                </c:pt>
                <c:pt idx="5965">
                  <c:v>231</c:v>
                </c:pt>
                <c:pt idx="5966">
                  <c:v>305</c:v>
                </c:pt>
                <c:pt idx="5967">
                  <c:v>135</c:v>
                </c:pt>
                <c:pt idx="5968">
                  <c:v>150</c:v>
                </c:pt>
                <c:pt idx="5969">
                  <c:v>240</c:v>
                </c:pt>
                <c:pt idx="5970">
                  <c:v>250</c:v>
                </c:pt>
                <c:pt idx="5971">
                  <c:v>200</c:v>
                </c:pt>
                <c:pt idx="5972">
                  <c:v>95</c:v>
                </c:pt>
                <c:pt idx="5973">
                  <c:v>130</c:v>
                </c:pt>
                <c:pt idx="5974">
                  <c:v>160</c:v>
                </c:pt>
                <c:pt idx="5975">
                  <c:v>185</c:v>
                </c:pt>
                <c:pt idx="5976">
                  <c:v>165</c:v>
                </c:pt>
                <c:pt idx="5977">
                  <c:v>146</c:v>
                </c:pt>
                <c:pt idx="5978">
                  <c:v>195</c:v>
                </c:pt>
                <c:pt idx="5979">
                  <c:v>90</c:v>
                </c:pt>
                <c:pt idx="5980">
                  <c:v>136</c:v>
                </c:pt>
                <c:pt idx="5981">
                  <c:v>160</c:v>
                </c:pt>
                <c:pt idx="5982">
                  <c:v>190</c:v>
                </c:pt>
                <c:pt idx="5983">
                  <c:v>180</c:v>
                </c:pt>
                <c:pt idx="5984">
                  <c:v>185</c:v>
                </c:pt>
                <c:pt idx="5985">
                  <c:v>145</c:v>
                </c:pt>
                <c:pt idx="5986">
                  <c:v>119</c:v>
                </c:pt>
                <c:pt idx="5987">
                  <c:v>224</c:v>
                </c:pt>
                <c:pt idx="5988">
                  <c:v>200</c:v>
                </c:pt>
                <c:pt idx="5989">
                  <c:v>200</c:v>
                </c:pt>
                <c:pt idx="5990">
                  <c:v>95</c:v>
                </c:pt>
                <c:pt idx="5991">
                  <c:v>48</c:v>
                </c:pt>
                <c:pt idx="5992">
                  <c:v>225</c:v>
                </c:pt>
                <c:pt idx="5993">
                  <c:v>121</c:v>
                </c:pt>
                <c:pt idx="5994">
                  <c:v>220</c:v>
                </c:pt>
                <c:pt idx="5995">
                  <c:v>137</c:v>
                </c:pt>
                <c:pt idx="5996">
                  <c:v>110</c:v>
                </c:pt>
                <c:pt idx="5997">
                  <c:v>67</c:v>
                </c:pt>
                <c:pt idx="5998">
                  <c:v>400</c:v>
                </c:pt>
                <c:pt idx="5999">
                  <c:v>115</c:v>
                </c:pt>
                <c:pt idx="6000">
                  <c:v>145</c:v>
                </c:pt>
                <c:pt idx="6001">
                  <c:v>96</c:v>
                </c:pt>
                <c:pt idx="6002">
                  <c:v>95</c:v>
                </c:pt>
                <c:pt idx="6003">
                  <c:v>180</c:v>
                </c:pt>
                <c:pt idx="6004">
                  <c:v>120</c:v>
                </c:pt>
                <c:pt idx="6005">
                  <c:v>140</c:v>
                </c:pt>
                <c:pt idx="6006">
                  <c:v>110</c:v>
                </c:pt>
                <c:pt idx="6007">
                  <c:v>50</c:v>
                </c:pt>
                <c:pt idx="6008">
                  <c:v>100</c:v>
                </c:pt>
                <c:pt idx="6009">
                  <c:v>125</c:v>
                </c:pt>
                <c:pt idx="6010">
                  <c:v>175</c:v>
                </c:pt>
                <c:pt idx="6011">
                  <c:v>67</c:v>
                </c:pt>
                <c:pt idx="6012">
                  <c:v>67</c:v>
                </c:pt>
                <c:pt idx="6013">
                  <c:v>140</c:v>
                </c:pt>
                <c:pt idx="6014">
                  <c:v>70</c:v>
                </c:pt>
                <c:pt idx="6015">
                  <c:v>115</c:v>
                </c:pt>
                <c:pt idx="6016">
                  <c:v>80</c:v>
                </c:pt>
                <c:pt idx="6017">
                  <c:v>110</c:v>
                </c:pt>
                <c:pt idx="6018">
                  <c:v>100</c:v>
                </c:pt>
                <c:pt idx="6019">
                  <c:v>192</c:v>
                </c:pt>
                <c:pt idx="6020">
                  <c:v>120</c:v>
                </c:pt>
                <c:pt idx="6021">
                  <c:v>85</c:v>
                </c:pt>
                <c:pt idx="6022">
                  <c:v>80</c:v>
                </c:pt>
                <c:pt idx="6023">
                  <c:v>80</c:v>
                </c:pt>
                <c:pt idx="6024">
                  <c:v>137</c:v>
                </c:pt>
                <c:pt idx="6025">
                  <c:v>132</c:v>
                </c:pt>
                <c:pt idx="6026">
                  <c:v>240</c:v>
                </c:pt>
                <c:pt idx="6027">
                  <c:v>150</c:v>
                </c:pt>
                <c:pt idx="6028">
                  <c:v>201</c:v>
                </c:pt>
                <c:pt idx="6029">
                  <c:v>69</c:v>
                </c:pt>
                <c:pt idx="6030">
                  <c:v>44</c:v>
                </c:pt>
                <c:pt idx="6031">
                  <c:v>65</c:v>
                </c:pt>
                <c:pt idx="6032">
                  <c:v>175</c:v>
                </c:pt>
                <c:pt idx="6033">
                  <c:v>70</c:v>
                </c:pt>
                <c:pt idx="6034">
                  <c:v>217</c:v>
                </c:pt>
                <c:pt idx="6035">
                  <c:v>175</c:v>
                </c:pt>
                <c:pt idx="6036">
                  <c:v>75</c:v>
                </c:pt>
                <c:pt idx="6037">
                  <c:v>80</c:v>
                </c:pt>
                <c:pt idx="6038">
                  <c:v>112</c:v>
                </c:pt>
                <c:pt idx="6039">
                  <c:v>240</c:v>
                </c:pt>
                <c:pt idx="6040">
                  <c:v>120</c:v>
                </c:pt>
                <c:pt idx="6041">
                  <c:v>550</c:v>
                </c:pt>
                <c:pt idx="6042">
                  <c:v>265</c:v>
                </c:pt>
                <c:pt idx="6043">
                  <c:v>85</c:v>
                </c:pt>
                <c:pt idx="6044">
                  <c:v>311</c:v>
                </c:pt>
                <c:pt idx="6045">
                  <c:v>110</c:v>
                </c:pt>
                <c:pt idx="6046">
                  <c:v>113</c:v>
                </c:pt>
                <c:pt idx="6047">
                  <c:v>220</c:v>
                </c:pt>
                <c:pt idx="6048">
                  <c:v>49</c:v>
                </c:pt>
                <c:pt idx="6049">
                  <c:v>156</c:v>
                </c:pt>
                <c:pt idx="6050">
                  <c:v>92</c:v>
                </c:pt>
                <c:pt idx="6051">
                  <c:v>92</c:v>
                </c:pt>
                <c:pt idx="6052">
                  <c:v>155</c:v>
                </c:pt>
                <c:pt idx="6053">
                  <c:v>92</c:v>
                </c:pt>
                <c:pt idx="6054">
                  <c:v>210</c:v>
                </c:pt>
                <c:pt idx="6055">
                  <c:v>95</c:v>
                </c:pt>
                <c:pt idx="6056">
                  <c:v>110</c:v>
                </c:pt>
                <c:pt idx="6057">
                  <c:v>110</c:v>
                </c:pt>
                <c:pt idx="6058">
                  <c:v>110</c:v>
                </c:pt>
                <c:pt idx="6059">
                  <c:v>120</c:v>
                </c:pt>
                <c:pt idx="6060">
                  <c:v>80</c:v>
                </c:pt>
                <c:pt idx="6061">
                  <c:v>170</c:v>
                </c:pt>
                <c:pt idx="6062">
                  <c:v>28</c:v>
                </c:pt>
                <c:pt idx="6063">
                  <c:v>40</c:v>
                </c:pt>
                <c:pt idx="6064">
                  <c:v>135</c:v>
                </c:pt>
                <c:pt idx="6065">
                  <c:v>116</c:v>
                </c:pt>
                <c:pt idx="6066">
                  <c:v>132</c:v>
                </c:pt>
                <c:pt idx="6067">
                  <c:v>169</c:v>
                </c:pt>
                <c:pt idx="6068">
                  <c:v>440</c:v>
                </c:pt>
                <c:pt idx="6069">
                  <c:v>135</c:v>
                </c:pt>
                <c:pt idx="6070">
                  <c:v>90</c:v>
                </c:pt>
                <c:pt idx="6071">
                  <c:v>105</c:v>
                </c:pt>
                <c:pt idx="6072">
                  <c:v>115</c:v>
                </c:pt>
                <c:pt idx="6073">
                  <c:v>120</c:v>
                </c:pt>
                <c:pt idx="6074">
                  <c:v>121</c:v>
                </c:pt>
                <c:pt idx="6075">
                  <c:v>156</c:v>
                </c:pt>
                <c:pt idx="6076">
                  <c:v>80</c:v>
                </c:pt>
                <c:pt idx="6077">
                  <c:v>35</c:v>
                </c:pt>
                <c:pt idx="6078">
                  <c:v>100</c:v>
                </c:pt>
                <c:pt idx="6079">
                  <c:v>144</c:v>
                </c:pt>
                <c:pt idx="6080">
                  <c:v>260</c:v>
                </c:pt>
                <c:pt idx="6081">
                  <c:v>136</c:v>
                </c:pt>
                <c:pt idx="6082">
                  <c:v>92</c:v>
                </c:pt>
                <c:pt idx="6083">
                  <c:v>200</c:v>
                </c:pt>
                <c:pt idx="6084">
                  <c:v>235</c:v>
                </c:pt>
                <c:pt idx="6085">
                  <c:v>100</c:v>
                </c:pt>
                <c:pt idx="6086">
                  <c:v>125</c:v>
                </c:pt>
                <c:pt idx="6087">
                  <c:v>163</c:v>
                </c:pt>
                <c:pt idx="6088">
                  <c:v>93</c:v>
                </c:pt>
                <c:pt idx="6089">
                  <c:v>112</c:v>
                </c:pt>
                <c:pt idx="6090">
                  <c:v>160</c:v>
                </c:pt>
                <c:pt idx="6091">
                  <c:v>89</c:v>
                </c:pt>
                <c:pt idx="6092">
                  <c:v>90</c:v>
                </c:pt>
                <c:pt idx="6093">
                  <c:v>180</c:v>
                </c:pt>
                <c:pt idx="6094">
                  <c:v>125</c:v>
                </c:pt>
                <c:pt idx="6095">
                  <c:v>50</c:v>
                </c:pt>
                <c:pt idx="6096">
                  <c:v>135</c:v>
                </c:pt>
                <c:pt idx="6097">
                  <c:v>59</c:v>
                </c:pt>
                <c:pt idx="6098">
                  <c:v>110</c:v>
                </c:pt>
                <c:pt idx="6099">
                  <c:v>220</c:v>
                </c:pt>
                <c:pt idx="6100">
                  <c:v>137</c:v>
                </c:pt>
                <c:pt idx="6101">
                  <c:v>110</c:v>
                </c:pt>
                <c:pt idx="6102">
                  <c:v>180</c:v>
                </c:pt>
                <c:pt idx="6103">
                  <c:v>93</c:v>
                </c:pt>
                <c:pt idx="6104">
                  <c:v>94</c:v>
                </c:pt>
                <c:pt idx="6105">
                  <c:v>470</c:v>
                </c:pt>
                <c:pt idx="6106">
                  <c:v>126</c:v>
                </c:pt>
                <c:pt idx="6107">
                  <c:v>96</c:v>
                </c:pt>
                <c:pt idx="6108">
                  <c:v>94</c:v>
                </c:pt>
                <c:pt idx="6109">
                  <c:v>100</c:v>
                </c:pt>
                <c:pt idx="6110">
                  <c:v>600</c:v>
                </c:pt>
                <c:pt idx="6111">
                  <c:v>320</c:v>
                </c:pt>
                <c:pt idx="6112">
                  <c:v>70</c:v>
                </c:pt>
                <c:pt idx="6113">
                  <c:v>65</c:v>
                </c:pt>
                <c:pt idx="6114">
                  <c:v>210</c:v>
                </c:pt>
                <c:pt idx="6115">
                  <c:v>96</c:v>
                </c:pt>
                <c:pt idx="6116">
                  <c:v>140</c:v>
                </c:pt>
                <c:pt idx="6117">
                  <c:v>194</c:v>
                </c:pt>
                <c:pt idx="6118">
                  <c:v>500</c:v>
                </c:pt>
                <c:pt idx="6119">
                  <c:v>194</c:v>
                </c:pt>
                <c:pt idx="6120">
                  <c:v>110</c:v>
                </c:pt>
                <c:pt idx="6121">
                  <c:v>92</c:v>
                </c:pt>
                <c:pt idx="6122">
                  <c:v>114</c:v>
                </c:pt>
                <c:pt idx="6123">
                  <c:v>67</c:v>
                </c:pt>
                <c:pt idx="6124">
                  <c:v>300</c:v>
                </c:pt>
                <c:pt idx="6125">
                  <c:v>80</c:v>
                </c:pt>
                <c:pt idx="6126">
                  <c:v>395</c:v>
                </c:pt>
                <c:pt idx="6127">
                  <c:v>90</c:v>
                </c:pt>
                <c:pt idx="6128">
                  <c:v>165</c:v>
                </c:pt>
                <c:pt idx="6129">
                  <c:v>190</c:v>
                </c:pt>
                <c:pt idx="6130">
                  <c:v>140</c:v>
                </c:pt>
                <c:pt idx="6131">
                  <c:v>95</c:v>
                </c:pt>
                <c:pt idx="6132">
                  <c:v>110</c:v>
                </c:pt>
                <c:pt idx="6133">
                  <c:v>100</c:v>
                </c:pt>
                <c:pt idx="6134">
                  <c:v>90</c:v>
                </c:pt>
                <c:pt idx="6135">
                  <c:v>150</c:v>
                </c:pt>
                <c:pt idx="6136">
                  <c:v>120</c:v>
                </c:pt>
                <c:pt idx="6137">
                  <c:v>120</c:v>
                </c:pt>
                <c:pt idx="6138">
                  <c:v>115</c:v>
                </c:pt>
                <c:pt idx="6139">
                  <c:v>95</c:v>
                </c:pt>
                <c:pt idx="6140">
                  <c:v>95</c:v>
                </c:pt>
                <c:pt idx="6141">
                  <c:v>150</c:v>
                </c:pt>
                <c:pt idx="6142">
                  <c:v>105</c:v>
                </c:pt>
                <c:pt idx="6143">
                  <c:v>105</c:v>
                </c:pt>
                <c:pt idx="6144">
                  <c:v>105</c:v>
                </c:pt>
                <c:pt idx="6145">
                  <c:v>90</c:v>
                </c:pt>
                <c:pt idx="6146">
                  <c:v>90</c:v>
                </c:pt>
                <c:pt idx="6147">
                  <c:v>80</c:v>
                </c:pt>
                <c:pt idx="6148">
                  <c:v>120</c:v>
                </c:pt>
                <c:pt idx="6149">
                  <c:v>130</c:v>
                </c:pt>
                <c:pt idx="6150">
                  <c:v>140</c:v>
                </c:pt>
                <c:pt idx="6151">
                  <c:v>102</c:v>
                </c:pt>
                <c:pt idx="6152">
                  <c:v>318</c:v>
                </c:pt>
                <c:pt idx="6153">
                  <c:v>235</c:v>
                </c:pt>
                <c:pt idx="6154">
                  <c:v>275</c:v>
                </c:pt>
                <c:pt idx="6155">
                  <c:v>750</c:v>
                </c:pt>
                <c:pt idx="6156">
                  <c:v>192</c:v>
                </c:pt>
                <c:pt idx="6157">
                  <c:v>140</c:v>
                </c:pt>
                <c:pt idx="6158">
                  <c:v>110</c:v>
                </c:pt>
                <c:pt idx="6159">
                  <c:v>120</c:v>
                </c:pt>
                <c:pt idx="6160">
                  <c:v>120</c:v>
                </c:pt>
                <c:pt idx="6161">
                  <c:v>511</c:v>
                </c:pt>
                <c:pt idx="6162">
                  <c:v>100</c:v>
                </c:pt>
                <c:pt idx="6163">
                  <c:v>132</c:v>
                </c:pt>
                <c:pt idx="6164">
                  <c:v>85</c:v>
                </c:pt>
                <c:pt idx="6165">
                  <c:v>110</c:v>
                </c:pt>
                <c:pt idx="6166">
                  <c:v>165</c:v>
                </c:pt>
                <c:pt idx="6167">
                  <c:v>120</c:v>
                </c:pt>
                <c:pt idx="6168">
                  <c:v>231</c:v>
                </c:pt>
                <c:pt idx="6169">
                  <c:v>75</c:v>
                </c:pt>
                <c:pt idx="6170">
                  <c:v>108</c:v>
                </c:pt>
                <c:pt idx="6171">
                  <c:v>92</c:v>
                </c:pt>
                <c:pt idx="6172">
                  <c:v>90</c:v>
                </c:pt>
                <c:pt idx="6173">
                  <c:v>45</c:v>
                </c:pt>
                <c:pt idx="6174">
                  <c:v>140</c:v>
                </c:pt>
                <c:pt idx="6175">
                  <c:v>100</c:v>
                </c:pt>
                <c:pt idx="6176">
                  <c:v>125</c:v>
                </c:pt>
                <c:pt idx="6177">
                  <c:v>102</c:v>
                </c:pt>
                <c:pt idx="6178">
                  <c:v>120</c:v>
                </c:pt>
                <c:pt idx="6179">
                  <c:v>120</c:v>
                </c:pt>
                <c:pt idx="6180">
                  <c:v>120</c:v>
                </c:pt>
                <c:pt idx="6181">
                  <c:v>140</c:v>
                </c:pt>
                <c:pt idx="6182">
                  <c:v>135</c:v>
                </c:pt>
                <c:pt idx="6183">
                  <c:v>132</c:v>
                </c:pt>
                <c:pt idx="6184">
                  <c:v>124</c:v>
                </c:pt>
                <c:pt idx="6185">
                  <c:v>145</c:v>
                </c:pt>
                <c:pt idx="6186">
                  <c:v>180</c:v>
                </c:pt>
                <c:pt idx="6187">
                  <c:v>50</c:v>
                </c:pt>
                <c:pt idx="6188">
                  <c:v>55</c:v>
                </c:pt>
                <c:pt idx="6189">
                  <c:v>584</c:v>
                </c:pt>
                <c:pt idx="6190">
                  <c:v>120</c:v>
                </c:pt>
                <c:pt idx="6191">
                  <c:v>150</c:v>
                </c:pt>
                <c:pt idx="6192">
                  <c:v>42</c:v>
                </c:pt>
                <c:pt idx="6193">
                  <c:v>120</c:v>
                </c:pt>
                <c:pt idx="6194">
                  <c:v>110</c:v>
                </c:pt>
                <c:pt idx="6195">
                  <c:v>85</c:v>
                </c:pt>
                <c:pt idx="6196">
                  <c:v>115</c:v>
                </c:pt>
                <c:pt idx="6197">
                  <c:v>57</c:v>
                </c:pt>
                <c:pt idx="6198">
                  <c:v>154</c:v>
                </c:pt>
                <c:pt idx="6199">
                  <c:v>154</c:v>
                </c:pt>
                <c:pt idx="6200">
                  <c:v>103</c:v>
                </c:pt>
                <c:pt idx="6201">
                  <c:v>120</c:v>
                </c:pt>
                <c:pt idx="6202">
                  <c:v>97</c:v>
                </c:pt>
                <c:pt idx="6203">
                  <c:v>125</c:v>
                </c:pt>
                <c:pt idx="6204">
                  <c:v>80</c:v>
                </c:pt>
                <c:pt idx="6205">
                  <c:v>195</c:v>
                </c:pt>
                <c:pt idx="6206">
                  <c:v>136</c:v>
                </c:pt>
                <c:pt idx="6207">
                  <c:v>100</c:v>
                </c:pt>
                <c:pt idx="6208">
                  <c:v>150</c:v>
                </c:pt>
                <c:pt idx="6209">
                  <c:v>150</c:v>
                </c:pt>
                <c:pt idx="6210">
                  <c:v>105</c:v>
                </c:pt>
                <c:pt idx="6211">
                  <c:v>110</c:v>
                </c:pt>
                <c:pt idx="6212">
                  <c:v>125</c:v>
                </c:pt>
                <c:pt idx="6213">
                  <c:v>120</c:v>
                </c:pt>
                <c:pt idx="6214">
                  <c:v>150</c:v>
                </c:pt>
                <c:pt idx="6215">
                  <c:v>132</c:v>
                </c:pt>
                <c:pt idx="6216">
                  <c:v>170</c:v>
                </c:pt>
                <c:pt idx="6217">
                  <c:v>110</c:v>
                </c:pt>
                <c:pt idx="6218">
                  <c:v>95</c:v>
                </c:pt>
                <c:pt idx="6219">
                  <c:v>146</c:v>
                </c:pt>
                <c:pt idx="6220">
                  <c:v>100</c:v>
                </c:pt>
                <c:pt idx="6221">
                  <c:v>110</c:v>
                </c:pt>
                <c:pt idx="6222">
                  <c:v>95</c:v>
                </c:pt>
                <c:pt idx="6223">
                  <c:v>100</c:v>
                </c:pt>
                <c:pt idx="6224">
                  <c:v>50</c:v>
                </c:pt>
                <c:pt idx="6225">
                  <c:v>95</c:v>
                </c:pt>
                <c:pt idx="6226">
                  <c:v>110</c:v>
                </c:pt>
                <c:pt idx="6227">
                  <c:v>150</c:v>
                </c:pt>
                <c:pt idx="6228">
                  <c:v>150</c:v>
                </c:pt>
                <c:pt idx="6229">
                  <c:v>110</c:v>
                </c:pt>
                <c:pt idx="6230">
                  <c:v>95</c:v>
                </c:pt>
                <c:pt idx="6231">
                  <c:v>100</c:v>
                </c:pt>
                <c:pt idx="6232">
                  <c:v>100</c:v>
                </c:pt>
                <c:pt idx="6233">
                  <c:v>110</c:v>
                </c:pt>
                <c:pt idx="6234">
                  <c:v>265</c:v>
                </c:pt>
                <c:pt idx="6235">
                  <c:v>67</c:v>
                </c:pt>
                <c:pt idx="6236">
                  <c:v>110</c:v>
                </c:pt>
                <c:pt idx="6237">
                  <c:v>80</c:v>
                </c:pt>
                <c:pt idx="6238">
                  <c:v>99</c:v>
                </c:pt>
                <c:pt idx="6239">
                  <c:v>242</c:v>
                </c:pt>
                <c:pt idx="6240">
                  <c:v>250</c:v>
                </c:pt>
                <c:pt idx="6241">
                  <c:v>260</c:v>
                </c:pt>
                <c:pt idx="6242">
                  <c:v>345</c:v>
                </c:pt>
                <c:pt idx="6243">
                  <c:v>260</c:v>
                </c:pt>
                <c:pt idx="6244">
                  <c:v>80</c:v>
                </c:pt>
                <c:pt idx="6245">
                  <c:v>165</c:v>
                </c:pt>
                <c:pt idx="6246">
                  <c:v>100</c:v>
                </c:pt>
                <c:pt idx="6247">
                  <c:v>185</c:v>
                </c:pt>
                <c:pt idx="6248">
                  <c:v>156</c:v>
                </c:pt>
                <c:pt idx="6249">
                  <c:v>207</c:v>
                </c:pt>
                <c:pt idx="6250">
                  <c:v>74</c:v>
                </c:pt>
                <c:pt idx="6251">
                  <c:v>100</c:v>
                </c:pt>
                <c:pt idx="6252">
                  <c:v>180</c:v>
                </c:pt>
                <c:pt idx="6253">
                  <c:v>567</c:v>
                </c:pt>
                <c:pt idx="6254">
                  <c:v>125</c:v>
                </c:pt>
                <c:pt idx="6255">
                  <c:v>125</c:v>
                </c:pt>
                <c:pt idx="6256">
                  <c:v>180</c:v>
                </c:pt>
                <c:pt idx="6257">
                  <c:v>115</c:v>
                </c:pt>
                <c:pt idx="6258">
                  <c:v>215</c:v>
                </c:pt>
                <c:pt idx="6259">
                  <c:v>72</c:v>
                </c:pt>
                <c:pt idx="6260">
                  <c:v>100</c:v>
                </c:pt>
                <c:pt idx="6261">
                  <c:v>105</c:v>
                </c:pt>
                <c:pt idx="6262">
                  <c:v>125</c:v>
                </c:pt>
                <c:pt idx="6263">
                  <c:v>63</c:v>
                </c:pt>
                <c:pt idx="6264">
                  <c:v>150</c:v>
                </c:pt>
                <c:pt idx="6265">
                  <c:v>225</c:v>
                </c:pt>
                <c:pt idx="6266">
                  <c:v>110</c:v>
                </c:pt>
                <c:pt idx="6267">
                  <c:v>150</c:v>
                </c:pt>
                <c:pt idx="6268">
                  <c:v>76</c:v>
                </c:pt>
                <c:pt idx="6269">
                  <c:v>195</c:v>
                </c:pt>
                <c:pt idx="6270">
                  <c:v>92</c:v>
                </c:pt>
                <c:pt idx="6271">
                  <c:v>502</c:v>
                </c:pt>
                <c:pt idx="6272">
                  <c:v>115</c:v>
                </c:pt>
                <c:pt idx="6273">
                  <c:v>62</c:v>
                </c:pt>
                <c:pt idx="6274">
                  <c:v>75</c:v>
                </c:pt>
                <c:pt idx="6275">
                  <c:v>120</c:v>
                </c:pt>
                <c:pt idx="6276">
                  <c:v>115</c:v>
                </c:pt>
                <c:pt idx="6277">
                  <c:v>106</c:v>
                </c:pt>
                <c:pt idx="6278">
                  <c:v>150</c:v>
                </c:pt>
                <c:pt idx="6279">
                  <c:v>120</c:v>
                </c:pt>
                <c:pt idx="6280">
                  <c:v>90</c:v>
                </c:pt>
                <c:pt idx="6281">
                  <c:v>110</c:v>
                </c:pt>
                <c:pt idx="6282">
                  <c:v>145</c:v>
                </c:pt>
                <c:pt idx="6283">
                  <c:v>190</c:v>
                </c:pt>
                <c:pt idx="6284">
                  <c:v>140</c:v>
                </c:pt>
                <c:pt idx="6285">
                  <c:v>95</c:v>
                </c:pt>
                <c:pt idx="6286">
                  <c:v>100</c:v>
                </c:pt>
                <c:pt idx="6287">
                  <c:v>116</c:v>
                </c:pt>
                <c:pt idx="6288">
                  <c:v>140</c:v>
                </c:pt>
                <c:pt idx="6289">
                  <c:v>108</c:v>
                </c:pt>
                <c:pt idx="6290">
                  <c:v>68</c:v>
                </c:pt>
                <c:pt idx="6291">
                  <c:v>220</c:v>
                </c:pt>
                <c:pt idx="6292">
                  <c:v>190</c:v>
                </c:pt>
                <c:pt idx="6293">
                  <c:v>140</c:v>
                </c:pt>
                <c:pt idx="6294">
                  <c:v>300</c:v>
                </c:pt>
                <c:pt idx="6295">
                  <c:v>150</c:v>
                </c:pt>
                <c:pt idx="6296">
                  <c:v>275</c:v>
                </c:pt>
                <c:pt idx="6297">
                  <c:v>66</c:v>
                </c:pt>
                <c:pt idx="6298">
                  <c:v>145</c:v>
                </c:pt>
                <c:pt idx="6299">
                  <c:v>115</c:v>
                </c:pt>
                <c:pt idx="6300">
                  <c:v>135</c:v>
                </c:pt>
                <c:pt idx="6301">
                  <c:v>132</c:v>
                </c:pt>
                <c:pt idx="6302">
                  <c:v>120</c:v>
                </c:pt>
                <c:pt idx="6303">
                  <c:v>120</c:v>
                </c:pt>
                <c:pt idx="6304">
                  <c:v>90</c:v>
                </c:pt>
                <c:pt idx="6305">
                  <c:v>120</c:v>
                </c:pt>
                <c:pt idx="6306">
                  <c:v>90</c:v>
                </c:pt>
                <c:pt idx="6307">
                  <c:v>127</c:v>
                </c:pt>
                <c:pt idx="6308">
                  <c:v>60</c:v>
                </c:pt>
                <c:pt idx="6309">
                  <c:v>120</c:v>
                </c:pt>
                <c:pt idx="6310">
                  <c:v>240</c:v>
                </c:pt>
                <c:pt idx="6311">
                  <c:v>103</c:v>
                </c:pt>
                <c:pt idx="6312">
                  <c:v>80</c:v>
                </c:pt>
                <c:pt idx="6313">
                  <c:v>110</c:v>
                </c:pt>
                <c:pt idx="6314">
                  <c:v>130</c:v>
                </c:pt>
                <c:pt idx="6315">
                  <c:v>80</c:v>
                </c:pt>
                <c:pt idx="6316">
                  <c:v>75</c:v>
                </c:pt>
                <c:pt idx="6317">
                  <c:v>100</c:v>
                </c:pt>
                <c:pt idx="6318">
                  <c:v>90</c:v>
                </c:pt>
                <c:pt idx="6319">
                  <c:v>90</c:v>
                </c:pt>
                <c:pt idx="6320">
                  <c:v>90</c:v>
                </c:pt>
                <c:pt idx="6321">
                  <c:v>90</c:v>
                </c:pt>
                <c:pt idx="6322">
                  <c:v>90</c:v>
                </c:pt>
                <c:pt idx="6323">
                  <c:v>67</c:v>
                </c:pt>
                <c:pt idx="6324">
                  <c:v>105</c:v>
                </c:pt>
                <c:pt idx="6325">
                  <c:v>271</c:v>
                </c:pt>
                <c:pt idx="6326">
                  <c:v>290</c:v>
                </c:pt>
                <c:pt idx="6327">
                  <c:v>182</c:v>
                </c:pt>
                <c:pt idx="6328">
                  <c:v>250</c:v>
                </c:pt>
                <c:pt idx="6329">
                  <c:v>317</c:v>
                </c:pt>
                <c:pt idx="6330">
                  <c:v>120</c:v>
                </c:pt>
                <c:pt idx="6331">
                  <c:v>90</c:v>
                </c:pt>
                <c:pt idx="6332">
                  <c:v>73</c:v>
                </c:pt>
                <c:pt idx="6333">
                  <c:v>215</c:v>
                </c:pt>
                <c:pt idx="6334">
                  <c:v>105</c:v>
                </c:pt>
                <c:pt idx="6335">
                  <c:v>146</c:v>
                </c:pt>
                <c:pt idx="6336">
                  <c:v>415</c:v>
                </c:pt>
                <c:pt idx="6337">
                  <c:v>50</c:v>
                </c:pt>
                <c:pt idx="6338">
                  <c:v>100</c:v>
                </c:pt>
                <c:pt idx="6339">
                  <c:v>110</c:v>
                </c:pt>
                <c:pt idx="6340">
                  <c:v>180</c:v>
                </c:pt>
                <c:pt idx="6341">
                  <c:v>100</c:v>
                </c:pt>
                <c:pt idx="6342">
                  <c:v>110</c:v>
                </c:pt>
                <c:pt idx="6343">
                  <c:v>100</c:v>
                </c:pt>
                <c:pt idx="6344">
                  <c:v>74</c:v>
                </c:pt>
                <c:pt idx="6345">
                  <c:v>105</c:v>
                </c:pt>
                <c:pt idx="6346">
                  <c:v>50</c:v>
                </c:pt>
                <c:pt idx="6347">
                  <c:v>90</c:v>
                </c:pt>
                <c:pt idx="6348">
                  <c:v>100</c:v>
                </c:pt>
                <c:pt idx="6349">
                  <c:v>150</c:v>
                </c:pt>
                <c:pt idx="6350">
                  <c:v>320</c:v>
                </c:pt>
                <c:pt idx="6351">
                  <c:v>205</c:v>
                </c:pt>
                <c:pt idx="6352">
                  <c:v>95</c:v>
                </c:pt>
                <c:pt idx="6353">
                  <c:v>74</c:v>
                </c:pt>
                <c:pt idx="6354">
                  <c:v>320</c:v>
                </c:pt>
                <c:pt idx="6355">
                  <c:v>135</c:v>
                </c:pt>
                <c:pt idx="6356">
                  <c:v>95</c:v>
                </c:pt>
                <c:pt idx="6357">
                  <c:v>65</c:v>
                </c:pt>
                <c:pt idx="6358">
                  <c:v>60</c:v>
                </c:pt>
                <c:pt idx="6359">
                  <c:v>120</c:v>
                </c:pt>
                <c:pt idx="6360">
                  <c:v>264</c:v>
                </c:pt>
                <c:pt idx="6361">
                  <c:v>194</c:v>
                </c:pt>
                <c:pt idx="6362">
                  <c:v>150</c:v>
                </c:pt>
                <c:pt idx="6363">
                  <c:v>149</c:v>
                </c:pt>
                <c:pt idx="6364">
                  <c:v>100</c:v>
                </c:pt>
                <c:pt idx="6365">
                  <c:v>146</c:v>
                </c:pt>
                <c:pt idx="6366">
                  <c:v>650</c:v>
                </c:pt>
                <c:pt idx="6367">
                  <c:v>150</c:v>
                </c:pt>
                <c:pt idx="6368">
                  <c:v>50</c:v>
                </c:pt>
                <c:pt idx="6369">
                  <c:v>110</c:v>
                </c:pt>
                <c:pt idx="6370">
                  <c:v>50</c:v>
                </c:pt>
                <c:pt idx="6371">
                  <c:v>150</c:v>
                </c:pt>
                <c:pt idx="6372">
                  <c:v>110</c:v>
                </c:pt>
                <c:pt idx="6373">
                  <c:v>115</c:v>
                </c:pt>
                <c:pt idx="6374">
                  <c:v>180</c:v>
                </c:pt>
                <c:pt idx="6375">
                  <c:v>100</c:v>
                </c:pt>
                <c:pt idx="6376">
                  <c:v>100</c:v>
                </c:pt>
                <c:pt idx="6377">
                  <c:v>100</c:v>
                </c:pt>
                <c:pt idx="6378">
                  <c:v>120</c:v>
                </c:pt>
                <c:pt idx="6379">
                  <c:v>170</c:v>
                </c:pt>
                <c:pt idx="6380">
                  <c:v>180</c:v>
                </c:pt>
                <c:pt idx="6381">
                  <c:v>56</c:v>
                </c:pt>
                <c:pt idx="6382">
                  <c:v>240</c:v>
                </c:pt>
                <c:pt idx="6383">
                  <c:v>150</c:v>
                </c:pt>
                <c:pt idx="6384">
                  <c:v>491</c:v>
                </c:pt>
                <c:pt idx="6385">
                  <c:v>117</c:v>
                </c:pt>
                <c:pt idx="6386">
                  <c:v>115</c:v>
                </c:pt>
                <c:pt idx="6387">
                  <c:v>250</c:v>
                </c:pt>
                <c:pt idx="6388">
                  <c:v>214</c:v>
                </c:pt>
                <c:pt idx="6389">
                  <c:v>146</c:v>
                </c:pt>
                <c:pt idx="6390">
                  <c:v>120</c:v>
                </c:pt>
                <c:pt idx="6391">
                  <c:v>120</c:v>
                </c:pt>
                <c:pt idx="6392">
                  <c:v>140</c:v>
                </c:pt>
                <c:pt idx="6393">
                  <c:v>63</c:v>
                </c:pt>
                <c:pt idx="6394">
                  <c:v>120</c:v>
                </c:pt>
                <c:pt idx="6395">
                  <c:v>60</c:v>
                </c:pt>
                <c:pt idx="6396">
                  <c:v>75</c:v>
                </c:pt>
                <c:pt idx="6397">
                  <c:v>95</c:v>
                </c:pt>
                <c:pt idx="6398">
                  <c:v>75</c:v>
                </c:pt>
                <c:pt idx="6399">
                  <c:v>95</c:v>
                </c:pt>
                <c:pt idx="6400">
                  <c:v>550</c:v>
                </c:pt>
                <c:pt idx="6401">
                  <c:v>110</c:v>
                </c:pt>
                <c:pt idx="6402">
                  <c:v>110</c:v>
                </c:pt>
                <c:pt idx="6403">
                  <c:v>80</c:v>
                </c:pt>
                <c:pt idx="6404">
                  <c:v>88</c:v>
                </c:pt>
                <c:pt idx="6405">
                  <c:v>100</c:v>
                </c:pt>
                <c:pt idx="6406">
                  <c:v>168</c:v>
                </c:pt>
                <c:pt idx="6407">
                  <c:v>90</c:v>
                </c:pt>
                <c:pt idx="6408">
                  <c:v>170</c:v>
                </c:pt>
                <c:pt idx="6409">
                  <c:v>340</c:v>
                </c:pt>
                <c:pt idx="6410">
                  <c:v>400</c:v>
                </c:pt>
                <c:pt idx="6411">
                  <c:v>90</c:v>
                </c:pt>
                <c:pt idx="6412">
                  <c:v>320</c:v>
                </c:pt>
                <c:pt idx="6413">
                  <c:v>192</c:v>
                </c:pt>
                <c:pt idx="6414">
                  <c:v>685</c:v>
                </c:pt>
                <c:pt idx="6415">
                  <c:v>65</c:v>
                </c:pt>
                <c:pt idx="6416">
                  <c:v>115</c:v>
                </c:pt>
                <c:pt idx="6417">
                  <c:v>105</c:v>
                </c:pt>
                <c:pt idx="6418">
                  <c:v>100</c:v>
                </c:pt>
                <c:pt idx="6419">
                  <c:v>243</c:v>
                </c:pt>
                <c:pt idx="6420">
                  <c:v>75</c:v>
                </c:pt>
                <c:pt idx="6421">
                  <c:v>150</c:v>
                </c:pt>
                <c:pt idx="6422">
                  <c:v>160</c:v>
                </c:pt>
                <c:pt idx="6423">
                  <c:v>115</c:v>
                </c:pt>
                <c:pt idx="6424">
                  <c:v>80</c:v>
                </c:pt>
                <c:pt idx="6425">
                  <c:v>190</c:v>
                </c:pt>
                <c:pt idx="6426">
                  <c:v>220</c:v>
                </c:pt>
                <c:pt idx="6427">
                  <c:v>110</c:v>
                </c:pt>
                <c:pt idx="6428">
                  <c:v>120</c:v>
                </c:pt>
                <c:pt idx="6429">
                  <c:v>90</c:v>
                </c:pt>
                <c:pt idx="6430">
                  <c:v>95</c:v>
                </c:pt>
                <c:pt idx="6431">
                  <c:v>143</c:v>
                </c:pt>
                <c:pt idx="6432">
                  <c:v>55</c:v>
                </c:pt>
                <c:pt idx="6433">
                  <c:v>270</c:v>
                </c:pt>
                <c:pt idx="6434">
                  <c:v>80</c:v>
                </c:pt>
                <c:pt idx="6435">
                  <c:v>100</c:v>
                </c:pt>
                <c:pt idx="6436">
                  <c:v>150</c:v>
                </c:pt>
                <c:pt idx="6437">
                  <c:v>120</c:v>
                </c:pt>
                <c:pt idx="6438">
                  <c:v>123</c:v>
                </c:pt>
                <c:pt idx="6439">
                  <c:v>95</c:v>
                </c:pt>
                <c:pt idx="6440">
                  <c:v>90</c:v>
                </c:pt>
                <c:pt idx="6441">
                  <c:v>65</c:v>
                </c:pt>
                <c:pt idx="6442">
                  <c:v>102</c:v>
                </c:pt>
                <c:pt idx="6443">
                  <c:v>120</c:v>
                </c:pt>
                <c:pt idx="6444">
                  <c:v>145</c:v>
                </c:pt>
                <c:pt idx="6445">
                  <c:v>100</c:v>
                </c:pt>
                <c:pt idx="6446">
                  <c:v>150</c:v>
                </c:pt>
                <c:pt idx="6447">
                  <c:v>110</c:v>
                </c:pt>
                <c:pt idx="6448">
                  <c:v>120</c:v>
                </c:pt>
                <c:pt idx="6449">
                  <c:v>102</c:v>
                </c:pt>
                <c:pt idx="6450">
                  <c:v>92</c:v>
                </c:pt>
                <c:pt idx="6451">
                  <c:v>95</c:v>
                </c:pt>
                <c:pt idx="6452">
                  <c:v>135</c:v>
                </c:pt>
                <c:pt idx="6453">
                  <c:v>115</c:v>
                </c:pt>
                <c:pt idx="6454">
                  <c:v>270</c:v>
                </c:pt>
                <c:pt idx="6455">
                  <c:v>150</c:v>
                </c:pt>
                <c:pt idx="6456">
                  <c:v>100</c:v>
                </c:pt>
                <c:pt idx="6457">
                  <c:v>90</c:v>
                </c:pt>
                <c:pt idx="6458">
                  <c:v>50</c:v>
                </c:pt>
                <c:pt idx="6459">
                  <c:v>180</c:v>
                </c:pt>
                <c:pt idx="6460">
                  <c:v>120</c:v>
                </c:pt>
                <c:pt idx="6461">
                  <c:v>125</c:v>
                </c:pt>
                <c:pt idx="6462">
                  <c:v>120</c:v>
                </c:pt>
                <c:pt idx="6463">
                  <c:v>100</c:v>
                </c:pt>
                <c:pt idx="6464">
                  <c:v>48</c:v>
                </c:pt>
                <c:pt idx="6465">
                  <c:v>230</c:v>
                </c:pt>
                <c:pt idx="6466">
                  <c:v>95</c:v>
                </c:pt>
                <c:pt idx="6467">
                  <c:v>115</c:v>
                </c:pt>
                <c:pt idx="6468">
                  <c:v>120</c:v>
                </c:pt>
                <c:pt idx="6469">
                  <c:v>58</c:v>
                </c:pt>
                <c:pt idx="6470">
                  <c:v>48</c:v>
                </c:pt>
                <c:pt idx="6471">
                  <c:v>100</c:v>
                </c:pt>
                <c:pt idx="6472">
                  <c:v>85</c:v>
                </c:pt>
                <c:pt idx="6473">
                  <c:v>355</c:v>
                </c:pt>
                <c:pt idx="6474">
                  <c:v>92</c:v>
                </c:pt>
                <c:pt idx="6475">
                  <c:v>95</c:v>
                </c:pt>
                <c:pt idx="6476">
                  <c:v>157</c:v>
                </c:pt>
                <c:pt idx="6477">
                  <c:v>98</c:v>
                </c:pt>
                <c:pt idx="6478">
                  <c:v>95</c:v>
                </c:pt>
                <c:pt idx="6479">
                  <c:v>95</c:v>
                </c:pt>
                <c:pt idx="6480">
                  <c:v>105</c:v>
                </c:pt>
                <c:pt idx="6481">
                  <c:v>125</c:v>
                </c:pt>
                <c:pt idx="6482">
                  <c:v>120</c:v>
                </c:pt>
                <c:pt idx="6483">
                  <c:v>100</c:v>
                </c:pt>
                <c:pt idx="6484">
                  <c:v>120</c:v>
                </c:pt>
                <c:pt idx="6485">
                  <c:v>400</c:v>
                </c:pt>
                <c:pt idx="6486">
                  <c:v>125</c:v>
                </c:pt>
                <c:pt idx="6487">
                  <c:v>120</c:v>
                </c:pt>
                <c:pt idx="6488">
                  <c:v>220</c:v>
                </c:pt>
                <c:pt idx="6489">
                  <c:v>100</c:v>
                </c:pt>
                <c:pt idx="6490">
                  <c:v>75</c:v>
                </c:pt>
                <c:pt idx="6491">
                  <c:v>270</c:v>
                </c:pt>
                <c:pt idx="6492">
                  <c:v>140</c:v>
                </c:pt>
                <c:pt idx="6493">
                  <c:v>120</c:v>
                </c:pt>
                <c:pt idx="6494">
                  <c:v>200</c:v>
                </c:pt>
                <c:pt idx="6495">
                  <c:v>95</c:v>
                </c:pt>
                <c:pt idx="6496">
                  <c:v>52</c:v>
                </c:pt>
                <c:pt idx="6497">
                  <c:v>100</c:v>
                </c:pt>
                <c:pt idx="6498">
                  <c:v>120</c:v>
                </c:pt>
                <c:pt idx="6499">
                  <c:v>150</c:v>
                </c:pt>
                <c:pt idx="6500">
                  <c:v>110</c:v>
                </c:pt>
                <c:pt idx="6501">
                  <c:v>115</c:v>
                </c:pt>
                <c:pt idx="6502">
                  <c:v>110</c:v>
                </c:pt>
                <c:pt idx="6503">
                  <c:v>124</c:v>
                </c:pt>
                <c:pt idx="6504">
                  <c:v>120</c:v>
                </c:pt>
                <c:pt idx="6505">
                  <c:v>140</c:v>
                </c:pt>
                <c:pt idx="6506">
                  <c:v>145</c:v>
                </c:pt>
                <c:pt idx="6507">
                  <c:v>65</c:v>
                </c:pt>
                <c:pt idx="6508">
                  <c:v>283</c:v>
                </c:pt>
                <c:pt idx="6509">
                  <c:v>85</c:v>
                </c:pt>
                <c:pt idx="6510">
                  <c:v>173</c:v>
                </c:pt>
                <c:pt idx="6511">
                  <c:v>65</c:v>
                </c:pt>
                <c:pt idx="6512">
                  <c:v>140</c:v>
                </c:pt>
                <c:pt idx="6513">
                  <c:v>125</c:v>
                </c:pt>
                <c:pt idx="6514">
                  <c:v>115</c:v>
                </c:pt>
                <c:pt idx="6515">
                  <c:v>115</c:v>
                </c:pt>
                <c:pt idx="6516">
                  <c:v>115</c:v>
                </c:pt>
                <c:pt idx="6517">
                  <c:v>90</c:v>
                </c:pt>
                <c:pt idx="6518">
                  <c:v>70</c:v>
                </c:pt>
                <c:pt idx="6519">
                  <c:v>150</c:v>
                </c:pt>
                <c:pt idx="6520">
                  <c:v>194</c:v>
                </c:pt>
                <c:pt idx="6521">
                  <c:v>200</c:v>
                </c:pt>
                <c:pt idx="6522">
                  <c:v>270</c:v>
                </c:pt>
                <c:pt idx="6523">
                  <c:v>140</c:v>
                </c:pt>
                <c:pt idx="6524">
                  <c:v>115</c:v>
                </c:pt>
                <c:pt idx="6525">
                  <c:v>110</c:v>
                </c:pt>
                <c:pt idx="6526">
                  <c:v>92</c:v>
                </c:pt>
                <c:pt idx="6527">
                  <c:v>170</c:v>
                </c:pt>
                <c:pt idx="6528">
                  <c:v>140</c:v>
                </c:pt>
                <c:pt idx="6529">
                  <c:v>170</c:v>
                </c:pt>
                <c:pt idx="6530">
                  <c:v>185</c:v>
                </c:pt>
                <c:pt idx="6531">
                  <c:v>120</c:v>
                </c:pt>
                <c:pt idx="6532">
                  <c:v>223</c:v>
                </c:pt>
                <c:pt idx="6533">
                  <c:v>150</c:v>
                </c:pt>
                <c:pt idx="6534">
                  <c:v>102</c:v>
                </c:pt>
                <c:pt idx="6535">
                  <c:v>170</c:v>
                </c:pt>
                <c:pt idx="6536">
                  <c:v>125</c:v>
                </c:pt>
                <c:pt idx="6537">
                  <c:v>115</c:v>
                </c:pt>
                <c:pt idx="6538">
                  <c:v>125</c:v>
                </c:pt>
                <c:pt idx="6539">
                  <c:v>114</c:v>
                </c:pt>
                <c:pt idx="6540">
                  <c:v>93</c:v>
                </c:pt>
                <c:pt idx="6541">
                  <c:v>110</c:v>
                </c:pt>
                <c:pt idx="6542">
                  <c:v>110</c:v>
                </c:pt>
                <c:pt idx="6543">
                  <c:v>50</c:v>
                </c:pt>
                <c:pt idx="6544">
                  <c:v>110</c:v>
                </c:pt>
                <c:pt idx="6545">
                  <c:v>100</c:v>
                </c:pt>
                <c:pt idx="6546">
                  <c:v>95</c:v>
                </c:pt>
                <c:pt idx="6547">
                  <c:v>155</c:v>
                </c:pt>
                <c:pt idx="6548">
                  <c:v>65</c:v>
                </c:pt>
                <c:pt idx="6549">
                  <c:v>157</c:v>
                </c:pt>
                <c:pt idx="6550">
                  <c:v>125</c:v>
                </c:pt>
                <c:pt idx="6551">
                  <c:v>205</c:v>
                </c:pt>
                <c:pt idx="6552">
                  <c:v>90</c:v>
                </c:pt>
                <c:pt idx="6553">
                  <c:v>124</c:v>
                </c:pt>
                <c:pt idx="6554">
                  <c:v>420</c:v>
                </c:pt>
                <c:pt idx="6555">
                  <c:v>67</c:v>
                </c:pt>
                <c:pt idx="6556">
                  <c:v>102</c:v>
                </c:pt>
                <c:pt idx="6557">
                  <c:v>120</c:v>
                </c:pt>
                <c:pt idx="6558">
                  <c:v>120</c:v>
                </c:pt>
                <c:pt idx="6559">
                  <c:v>140</c:v>
                </c:pt>
                <c:pt idx="6560">
                  <c:v>120</c:v>
                </c:pt>
                <c:pt idx="6561">
                  <c:v>59</c:v>
                </c:pt>
                <c:pt idx="6562">
                  <c:v>303</c:v>
                </c:pt>
                <c:pt idx="6563">
                  <c:v>165</c:v>
                </c:pt>
                <c:pt idx="6564">
                  <c:v>65</c:v>
                </c:pt>
                <c:pt idx="6565">
                  <c:v>300</c:v>
                </c:pt>
                <c:pt idx="6566">
                  <c:v>67</c:v>
                </c:pt>
                <c:pt idx="6567">
                  <c:v>90</c:v>
                </c:pt>
                <c:pt idx="6568">
                  <c:v>239</c:v>
                </c:pt>
                <c:pt idx="6569">
                  <c:v>85</c:v>
                </c:pt>
                <c:pt idx="6570">
                  <c:v>170</c:v>
                </c:pt>
                <c:pt idx="6571">
                  <c:v>90</c:v>
                </c:pt>
                <c:pt idx="6572">
                  <c:v>220</c:v>
                </c:pt>
                <c:pt idx="6573">
                  <c:v>70</c:v>
                </c:pt>
                <c:pt idx="6574">
                  <c:v>125</c:v>
                </c:pt>
                <c:pt idx="6575">
                  <c:v>198</c:v>
                </c:pt>
                <c:pt idx="6576">
                  <c:v>144</c:v>
                </c:pt>
                <c:pt idx="6577">
                  <c:v>120</c:v>
                </c:pt>
                <c:pt idx="6578">
                  <c:v>108</c:v>
                </c:pt>
                <c:pt idx="6579">
                  <c:v>205</c:v>
                </c:pt>
                <c:pt idx="6580">
                  <c:v>115</c:v>
                </c:pt>
                <c:pt idx="6581">
                  <c:v>245</c:v>
                </c:pt>
                <c:pt idx="6582">
                  <c:v>200</c:v>
                </c:pt>
                <c:pt idx="6583">
                  <c:v>115</c:v>
                </c:pt>
                <c:pt idx="6584">
                  <c:v>155</c:v>
                </c:pt>
                <c:pt idx="6585">
                  <c:v>112</c:v>
                </c:pt>
                <c:pt idx="6586">
                  <c:v>155</c:v>
                </c:pt>
                <c:pt idx="6587">
                  <c:v>155</c:v>
                </c:pt>
                <c:pt idx="6588">
                  <c:v>120</c:v>
                </c:pt>
                <c:pt idx="6589">
                  <c:v>370</c:v>
                </c:pt>
                <c:pt idx="6590">
                  <c:v>108</c:v>
                </c:pt>
                <c:pt idx="6591">
                  <c:v>115</c:v>
                </c:pt>
                <c:pt idx="6592">
                  <c:v>125</c:v>
                </c:pt>
                <c:pt idx="6593">
                  <c:v>155</c:v>
                </c:pt>
                <c:pt idx="6594">
                  <c:v>360</c:v>
                </c:pt>
                <c:pt idx="6595">
                  <c:v>140</c:v>
                </c:pt>
                <c:pt idx="6596">
                  <c:v>140</c:v>
                </c:pt>
                <c:pt idx="6597">
                  <c:v>100</c:v>
                </c:pt>
                <c:pt idx="6598">
                  <c:v>120</c:v>
                </c:pt>
                <c:pt idx="6599">
                  <c:v>146</c:v>
                </c:pt>
                <c:pt idx="6600">
                  <c:v>194</c:v>
                </c:pt>
                <c:pt idx="6601">
                  <c:v>300</c:v>
                </c:pt>
                <c:pt idx="6602">
                  <c:v>100</c:v>
                </c:pt>
                <c:pt idx="6603">
                  <c:v>121</c:v>
                </c:pt>
                <c:pt idx="6604">
                  <c:v>95</c:v>
                </c:pt>
                <c:pt idx="6605">
                  <c:v>100</c:v>
                </c:pt>
                <c:pt idx="6606">
                  <c:v>360</c:v>
                </c:pt>
                <c:pt idx="6607">
                  <c:v>141</c:v>
                </c:pt>
                <c:pt idx="6608">
                  <c:v>73</c:v>
                </c:pt>
                <c:pt idx="6609">
                  <c:v>85</c:v>
                </c:pt>
                <c:pt idx="6610">
                  <c:v>110</c:v>
                </c:pt>
                <c:pt idx="6611">
                  <c:v>85</c:v>
                </c:pt>
                <c:pt idx="6612">
                  <c:v>200</c:v>
                </c:pt>
                <c:pt idx="6613">
                  <c:v>135</c:v>
                </c:pt>
                <c:pt idx="6614">
                  <c:v>130</c:v>
                </c:pt>
                <c:pt idx="6615">
                  <c:v>124</c:v>
                </c:pt>
                <c:pt idx="6616">
                  <c:v>395</c:v>
                </c:pt>
                <c:pt idx="6617">
                  <c:v>115</c:v>
                </c:pt>
                <c:pt idx="6618">
                  <c:v>113</c:v>
                </c:pt>
                <c:pt idx="6619">
                  <c:v>96</c:v>
                </c:pt>
                <c:pt idx="6620">
                  <c:v>115</c:v>
                </c:pt>
                <c:pt idx="6621">
                  <c:v>153</c:v>
                </c:pt>
                <c:pt idx="6622">
                  <c:v>133</c:v>
                </c:pt>
                <c:pt idx="6623">
                  <c:v>65</c:v>
                </c:pt>
                <c:pt idx="6624">
                  <c:v>130</c:v>
                </c:pt>
                <c:pt idx="6625">
                  <c:v>120</c:v>
                </c:pt>
                <c:pt idx="6626">
                  <c:v>96</c:v>
                </c:pt>
                <c:pt idx="6627">
                  <c:v>100</c:v>
                </c:pt>
                <c:pt idx="6628">
                  <c:v>95</c:v>
                </c:pt>
                <c:pt idx="6629">
                  <c:v>160</c:v>
                </c:pt>
                <c:pt idx="6630">
                  <c:v>60</c:v>
                </c:pt>
                <c:pt idx="6631">
                  <c:v>140</c:v>
                </c:pt>
                <c:pt idx="6632">
                  <c:v>100</c:v>
                </c:pt>
                <c:pt idx="6633">
                  <c:v>265</c:v>
                </c:pt>
                <c:pt idx="6634">
                  <c:v>125</c:v>
                </c:pt>
                <c:pt idx="6635">
                  <c:v>120</c:v>
                </c:pt>
                <c:pt idx="6636">
                  <c:v>90</c:v>
                </c:pt>
                <c:pt idx="6637">
                  <c:v>110</c:v>
                </c:pt>
                <c:pt idx="6638">
                  <c:v>95</c:v>
                </c:pt>
                <c:pt idx="6639">
                  <c:v>125</c:v>
                </c:pt>
                <c:pt idx="6640">
                  <c:v>90</c:v>
                </c:pt>
                <c:pt idx="6641">
                  <c:v>150</c:v>
                </c:pt>
                <c:pt idx="6642">
                  <c:v>120</c:v>
                </c:pt>
                <c:pt idx="6643">
                  <c:v>210</c:v>
                </c:pt>
                <c:pt idx="6644">
                  <c:v>90</c:v>
                </c:pt>
                <c:pt idx="6645">
                  <c:v>150</c:v>
                </c:pt>
                <c:pt idx="6646">
                  <c:v>130</c:v>
                </c:pt>
                <c:pt idx="6647">
                  <c:v>140</c:v>
                </c:pt>
                <c:pt idx="6648">
                  <c:v>500</c:v>
                </c:pt>
                <c:pt idx="6649">
                  <c:v>125</c:v>
                </c:pt>
                <c:pt idx="6650">
                  <c:v>320</c:v>
                </c:pt>
                <c:pt idx="6651">
                  <c:v>110</c:v>
                </c:pt>
                <c:pt idx="6652">
                  <c:v>100</c:v>
                </c:pt>
                <c:pt idx="6653">
                  <c:v>132</c:v>
                </c:pt>
                <c:pt idx="6654">
                  <c:v>150</c:v>
                </c:pt>
                <c:pt idx="6655">
                  <c:v>259</c:v>
                </c:pt>
                <c:pt idx="6656">
                  <c:v>110</c:v>
                </c:pt>
                <c:pt idx="6657">
                  <c:v>145</c:v>
                </c:pt>
                <c:pt idx="6658">
                  <c:v>90</c:v>
                </c:pt>
                <c:pt idx="6659">
                  <c:v>122</c:v>
                </c:pt>
                <c:pt idx="6660">
                  <c:v>135</c:v>
                </c:pt>
                <c:pt idx="6661">
                  <c:v>120</c:v>
                </c:pt>
                <c:pt idx="6662">
                  <c:v>90</c:v>
                </c:pt>
                <c:pt idx="6663">
                  <c:v>123</c:v>
                </c:pt>
                <c:pt idx="6664">
                  <c:v>67</c:v>
                </c:pt>
                <c:pt idx="6665">
                  <c:v>67</c:v>
                </c:pt>
                <c:pt idx="6666">
                  <c:v>92</c:v>
                </c:pt>
                <c:pt idx="6667">
                  <c:v>145</c:v>
                </c:pt>
                <c:pt idx="6668">
                  <c:v>120</c:v>
                </c:pt>
                <c:pt idx="6669">
                  <c:v>103</c:v>
                </c:pt>
                <c:pt idx="6670">
                  <c:v>62</c:v>
                </c:pt>
                <c:pt idx="6671">
                  <c:v>67</c:v>
                </c:pt>
                <c:pt idx="6672">
                  <c:v>145</c:v>
                </c:pt>
                <c:pt idx="6673">
                  <c:v>180</c:v>
                </c:pt>
                <c:pt idx="6674">
                  <c:v>122</c:v>
                </c:pt>
                <c:pt idx="6675">
                  <c:v>250</c:v>
                </c:pt>
                <c:pt idx="6676">
                  <c:v>125</c:v>
                </c:pt>
                <c:pt idx="6677">
                  <c:v>250</c:v>
                </c:pt>
                <c:pt idx="6678">
                  <c:v>145</c:v>
                </c:pt>
                <c:pt idx="6679">
                  <c:v>125</c:v>
                </c:pt>
                <c:pt idx="6680">
                  <c:v>155</c:v>
                </c:pt>
                <c:pt idx="6681">
                  <c:v>62</c:v>
                </c:pt>
                <c:pt idx="6682">
                  <c:v>175</c:v>
                </c:pt>
                <c:pt idx="6683">
                  <c:v>100</c:v>
                </c:pt>
                <c:pt idx="6684">
                  <c:v>92</c:v>
                </c:pt>
                <c:pt idx="6685">
                  <c:v>60</c:v>
                </c:pt>
                <c:pt idx="6686">
                  <c:v>95</c:v>
                </c:pt>
                <c:pt idx="6687">
                  <c:v>90</c:v>
                </c:pt>
                <c:pt idx="6688">
                  <c:v>77</c:v>
                </c:pt>
                <c:pt idx="6689">
                  <c:v>96</c:v>
                </c:pt>
                <c:pt idx="6690">
                  <c:v>127</c:v>
                </c:pt>
                <c:pt idx="6691">
                  <c:v>92</c:v>
                </c:pt>
                <c:pt idx="6692">
                  <c:v>92</c:v>
                </c:pt>
                <c:pt idx="6693">
                  <c:v>100</c:v>
                </c:pt>
                <c:pt idx="6694">
                  <c:v>92</c:v>
                </c:pt>
                <c:pt idx="6695">
                  <c:v>64</c:v>
                </c:pt>
                <c:pt idx="6696">
                  <c:v>145</c:v>
                </c:pt>
                <c:pt idx="6697">
                  <c:v>500</c:v>
                </c:pt>
                <c:pt idx="6698">
                  <c:v>50</c:v>
                </c:pt>
                <c:pt idx="6699">
                  <c:v>298</c:v>
                </c:pt>
                <c:pt idx="6700">
                  <c:v>77</c:v>
                </c:pt>
                <c:pt idx="6701">
                  <c:v>110</c:v>
                </c:pt>
                <c:pt idx="6702">
                  <c:v>215</c:v>
                </c:pt>
                <c:pt idx="6703">
                  <c:v>100</c:v>
                </c:pt>
                <c:pt idx="6704">
                  <c:v>43</c:v>
                </c:pt>
                <c:pt idx="6705">
                  <c:v>60</c:v>
                </c:pt>
                <c:pt idx="6706">
                  <c:v>127</c:v>
                </c:pt>
                <c:pt idx="6707">
                  <c:v>110</c:v>
                </c:pt>
                <c:pt idx="6708">
                  <c:v>100</c:v>
                </c:pt>
                <c:pt idx="6709">
                  <c:v>140</c:v>
                </c:pt>
                <c:pt idx="6710">
                  <c:v>67</c:v>
                </c:pt>
                <c:pt idx="6711">
                  <c:v>90</c:v>
                </c:pt>
                <c:pt idx="6712">
                  <c:v>140</c:v>
                </c:pt>
                <c:pt idx="6713">
                  <c:v>127</c:v>
                </c:pt>
                <c:pt idx="6714">
                  <c:v>122</c:v>
                </c:pt>
                <c:pt idx="6715">
                  <c:v>122</c:v>
                </c:pt>
                <c:pt idx="6716">
                  <c:v>127</c:v>
                </c:pt>
                <c:pt idx="6717">
                  <c:v>157</c:v>
                </c:pt>
                <c:pt idx="6718">
                  <c:v>60</c:v>
                </c:pt>
                <c:pt idx="6719">
                  <c:v>67</c:v>
                </c:pt>
                <c:pt idx="6720">
                  <c:v>125</c:v>
                </c:pt>
                <c:pt idx="6721">
                  <c:v>155</c:v>
                </c:pt>
                <c:pt idx="6722">
                  <c:v>60</c:v>
                </c:pt>
                <c:pt idx="6723">
                  <c:v>80</c:v>
                </c:pt>
                <c:pt idx="6724">
                  <c:v>60</c:v>
                </c:pt>
                <c:pt idx="6725">
                  <c:v>225</c:v>
                </c:pt>
                <c:pt idx="6726">
                  <c:v>60</c:v>
                </c:pt>
                <c:pt idx="6727">
                  <c:v>120</c:v>
                </c:pt>
                <c:pt idx="6728">
                  <c:v>80</c:v>
                </c:pt>
                <c:pt idx="6729">
                  <c:v>207</c:v>
                </c:pt>
                <c:pt idx="6730">
                  <c:v>90</c:v>
                </c:pt>
                <c:pt idx="6731">
                  <c:v>70</c:v>
                </c:pt>
                <c:pt idx="6732">
                  <c:v>180</c:v>
                </c:pt>
                <c:pt idx="6733">
                  <c:v>127</c:v>
                </c:pt>
                <c:pt idx="6734">
                  <c:v>80</c:v>
                </c:pt>
                <c:pt idx="6735">
                  <c:v>140</c:v>
                </c:pt>
                <c:pt idx="6736">
                  <c:v>70</c:v>
                </c:pt>
                <c:pt idx="6737">
                  <c:v>67</c:v>
                </c:pt>
                <c:pt idx="6738">
                  <c:v>90</c:v>
                </c:pt>
                <c:pt idx="6739">
                  <c:v>123</c:v>
                </c:pt>
                <c:pt idx="6740">
                  <c:v>144</c:v>
                </c:pt>
                <c:pt idx="6741">
                  <c:v>130</c:v>
                </c:pt>
                <c:pt idx="6742">
                  <c:v>80</c:v>
                </c:pt>
                <c:pt idx="6743">
                  <c:v>300</c:v>
                </c:pt>
                <c:pt idx="6744">
                  <c:v>132</c:v>
                </c:pt>
                <c:pt idx="6745">
                  <c:v>155</c:v>
                </c:pt>
                <c:pt idx="6746">
                  <c:v>160</c:v>
                </c:pt>
                <c:pt idx="6747">
                  <c:v>155</c:v>
                </c:pt>
                <c:pt idx="6748">
                  <c:v>100</c:v>
                </c:pt>
                <c:pt idx="6749">
                  <c:v>300</c:v>
                </c:pt>
                <c:pt idx="6750">
                  <c:v>160</c:v>
                </c:pt>
                <c:pt idx="6751">
                  <c:v>144</c:v>
                </c:pt>
                <c:pt idx="6752">
                  <c:v>108</c:v>
                </c:pt>
                <c:pt idx="6753">
                  <c:v>108</c:v>
                </c:pt>
                <c:pt idx="6754">
                  <c:v>300</c:v>
                </c:pt>
                <c:pt idx="6755">
                  <c:v>125</c:v>
                </c:pt>
                <c:pt idx="6756">
                  <c:v>140</c:v>
                </c:pt>
                <c:pt idx="6757">
                  <c:v>108</c:v>
                </c:pt>
                <c:pt idx="6758">
                  <c:v>110</c:v>
                </c:pt>
                <c:pt idx="6759">
                  <c:v>120</c:v>
                </c:pt>
                <c:pt idx="6760">
                  <c:v>115</c:v>
                </c:pt>
                <c:pt idx="6761">
                  <c:v>106</c:v>
                </c:pt>
                <c:pt idx="6762">
                  <c:v>115</c:v>
                </c:pt>
                <c:pt idx="6763">
                  <c:v>115</c:v>
                </c:pt>
                <c:pt idx="6764">
                  <c:v>115</c:v>
                </c:pt>
                <c:pt idx="6765">
                  <c:v>117</c:v>
                </c:pt>
                <c:pt idx="6766">
                  <c:v>65</c:v>
                </c:pt>
                <c:pt idx="6767">
                  <c:v>70</c:v>
                </c:pt>
                <c:pt idx="6768">
                  <c:v>120</c:v>
                </c:pt>
                <c:pt idx="6769">
                  <c:v>170</c:v>
                </c:pt>
                <c:pt idx="6770">
                  <c:v>54</c:v>
                </c:pt>
                <c:pt idx="6771">
                  <c:v>132</c:v>
                </c:pt>
                <c:pt idx="6772">
                  <c:v>180</c:v>
                </c:pt>
                <c:pt idx="6773">
                  <c:v>68</c:v>
                </c:pt>
                <c:pt idx="6774">
                  <c:v>105</c:v>
                </c:pt>
                <c:pt idx="6775">
                  <c:v>125</c:v>
                </c:pt>
                <c:pt idx="6776">
                  <c:v>85</c:v>
                </c:pt>
                <c:pt idx="6777">
                  <c:v>180</c:v>
                </c:pt>
                <c:pt idx="6778">
                  <c:v>90</c:v>
                </c:pt>
                <c:pt idx="6779">
                  <c:v>95</c:v>
                </c:pt>
                <c:pt idx="6780">
                  <c:v>115</c:v>
                </c:pt>
                <c:pt idx="6781">
                  <c:v>80</c:v>
                </c:pt>
                <c:pt idx="6782">
                  <c:v>165</c:v>
                </c:pt>
                <c:pt idx="6783">
                  <c:v>180</c:v>
                </c:pt>
                <c:pt idx="6784">
                  <c:v>100</c:v>
                </c:pt>
                <c:pt idx="6785">
                  <c:v>105</c:v>
                </c:pt>
                <c:pt idx="6786">
                  <c:v>200</c:v>
                </c:pt>
                <c:pt idx="6787">
                  <c:v>90</c:v>
                </c:pt>
                <c:pt idx="6788">
                  <c:v>115</c:v>
                </c:pt>
                <c:pt idx="6789">
                  <c:v>144</c:v>
                </c:pt>
                <c:pt idx="6790">
                  <c:v>70</c:v>
                </c:pt>
                <c:pt idx="6791">
                  <c:v>115</c:v>
                </c:pt>
                <c:pt idx="6792">
                  <c:v>106</c:v>
                </c:pt>
                <c:pt idx="6793">
                  <c:v>73</c:v>
                </c:pt>
                <c:pt idx="6794">
                  <c:v>125</c:v>
                </c:pt>
                <c:pt idx="6795">
                  <c:v>200</c:v>
                </c:pt>
                <c:pt idx="6796">
                  <c:v>100</c:v>
                </c:pt>
                <c:pt idx="6797">
                  <c:v>146</c:v>
                </c:pt>
                <c:pt idx="6798">
                  <c:v>92</c:v>
                </c:pt>
                <c:pt idx="6799">
                  <c:v>95</c:v>
                </c:pt>
                <c:pt idx="6800">
                  <c:v>135</c:v>
                </c:pt>
                <c:pt idx="6801">
                  <c:v>72</c:v>
                </c:pt>
                <c:pt idx="6802">
                  <c:v>258</c:v>
                </c:pt>
                <c:pt idx="6803">
                  <c:v>128</c:v>
                </c:pt>
                <c:pt idx="6804">
                  <c:v>130</c:v>
                </c:pt>
                <c:pt idx="6805">
                  <c:v>400</c:v>
                </c:pt>
                <c:pt idx="6806">
                  <c:v>48</c:v>
                </c:pt>
                <c:pt idx="6807">
                  <c:v>90</c:v>
                </c:pt>
                <c:pt idx="6808">
                  <c:v>66</c:v>
                </c:pt>
                <c:pt idx="6809">
                  <c:v>194</c:v>
                </c:pt>
                <c:pt idx="6810">
                  <c:v>144</c:v>
                </c:pt>
                <c:pt idx="6811">
                  <c:v>85</c:v>
                </c:pt>
                <c:pt idx="6812">
                  <c:v>89</c:v>
                </c:pt>
                <c:pt idx="6813">
                  <c:v>200</c:v>
                </c:pt>
                <c:pt idx="6814">
                  <c:v>180</c:v>
                </c:pt>
                <c:pt idx="6815">
                  <c:v>92</c:v>
                </c:pt>
                <c:pt idx="6816">
                  <c:v>150</c:v>
                </c:pt>
                <c:pt idx="6817">
                  <c:v>150</c:v>
                </c:pt>
                <c:pt idx="6818">
                  <c:v>67</c:v>
                </c:pt>
                <c:pt idx="6819">
                  <c:v>150</c:v>
                </c:pt>
                <c:pt idx="6820">
                  <c:v>67</c:v>
                </c:pt>
                <c:pt idx="6821">
                  <c:v>115</c:v>
                </c:pt>
                <c:pt idx="6822">
                  <c:v>100</c:v>
                </c:pt>
                <c:pt idx="6823">
                  <c:v>110</c:v>
                </c:pt>
                <c:pt idx="6824">
                  <c:v>95</c:v>
                </c:pt>
                <c:pt idx="6825">
                  <c:v>220</c:v>
                </c:pt>
                <c:pt idx="6826">
                  <c:v>72</c:v>
                </c:pt>
                <c:pt idx="6827">
                  <c:v>72</c:v>
                </c:pt>
                <c:pt idx="6828">
                  <c:v>360</c:v>
                </c:pt>
                <c:pt idx="6829">
                  <c:v>100</c:v>
                </c:pt>
                <c:pt idx="6830">
                  <c:v>141</c:v>
                </c:pt>
                <c:pt idx="6831">
                  <c:v>204</c:v>
                </c:pt>
                <c:pt idx="6832">
                  <c:v>209</c:v>
                </c:pt>
                <c:pt idx="6833">
                  <c:v>103</c:v>
                </c:pt>
                <c:pt idx="6834">
                  <c:v>150</c:v>
                </c:pt>
                <c:pt idx="6835">
                  <c:v>132</c:v>
                </c:pt>
                <c:pt idx="6836">
                  <c:v>75</c:v>
                </c:pt>
                <c:pt idx="6837">
                  <c:v>125</c:v>
                </c:pt>
                <c:pt idx="6838">
                  <c:v>88</c:v>
                </c:pt>
                <c:pt idx="6839">
                  <c:v>106</c:v>
                </c:pt>
                <c:pt idx="6840">
                  <c:v>120</c:v>
                </c:pt>
                <c:pt idx="6841">
                  <c:v>180</c:v>
                </c:pt>
                <c:pt idx="6842">
                  <c:v>81</c:v>
                </c:pt>
                <c:pt idx="6843">
                  <c:v>180</c:v>
                </c:pt>
                <c:pt idx="6844">
                  <c:v>70</c:v>
                </c:pt>
                <c:pt idx="6845">
                  <c:v>365</c:v>
                </c:pt>
                <c:pt idx="6846">
                  <c:v>85</c:v>
                </c:pt>
                <c:pt idx="6847">
                  <c:v>140</c:v>
                </c:pt>
                <c:pt idx="6848">
                  <c:v>117</c:v>
                </c:pt>
                <c:pt idx="6849">
                  <c:v>210</c:v>
                </c:pt>
                <c:pt idx="6850">
                  <c:v>92</c:v>
                </c:pt>
                <c:pt idx="6851">
                  <c:v>92</c:v>
                </c:pt>
                <c:pt idx="6852">
                  <c:v>120</c:v>
                </c:pt>
                <c:pt idx="6853">
                  <c:v>100</c:v>
                </c:pt>
                <c:pt idx="6854">
                  <c:v>180</c:v>
                </c:pt>
                <c:pt idx="6855">
                  <c:v>400</c:v>
                </c:pt>
                <c:pt idx="6856">
                  <c:v>464</c:v>
                </c:pt>
                <c:pt idx="6857">
                  <c:v>180</c:v>
                </c:pt>
                <c:pt idx="6858">
                  <c:v>125</c:v>
                </c:pt>
                <c:pt idx="6859">
                  <c:v>150</c:v>
                </c:pt>
                <c:pt idx="6860">
                  <c:v>105</c:v>
                </c:pt>
                <c:pt idx="6861">
                  <c:v>237</c:v>
                </c:pt>
                <c:pt idx="6862">
                  <c:v>95</c:v>
                </c:pt>
                <c:pt idx="6863">
                  <c:v>150</c:v>
                </c:pt>
                <c:pt idx="6864">
                  <c:v>135</c:v>
                </c:pt>
                <c:pt idx="6865">
                  <c:v>110</c:v>
                </c:pt>
                <c:pt idx="6866">
                  <c:v>77</c:v>
                </c:pt>
                <c:pt idx="6867">
                  <c:v>121</c:v>
                </c:pt>
                <c:pt idx="6868">
                  <c:v>100</c:v>
                </c:pt>
                <c:pt idx="6869">
                  <c:v>120</c:v>
                </c:pt>
                <c:pt idx="6870">
                  <c:v>120</c:v>
                </c:pt>
                <c:pt idx="6871">
                  <c:v>134</c:v>
                </c:pt>
                <c:pt idx="6872">
                  <c:v>155</c:v>
                </c:pt>
                <c:pt idx="6873">
                  <c:v>155</c:v>
                </c:pt>
                <c:pt idx="6874">
                  <c:v>337</c:v>
                </c:pt>
                <c:pt idx="6875">
                  <c:v>155</c:v>
                </c:pt>
                <c:pt idx="6876">
                  <c:v>155</c:v>
                </c:pt>
                <c:pt idx="6877">
                  <c:v>120</c:v>
                </c:pt>
                <c:pt idx="6878">
                  <c:v>100</c:v>
                </c:pt>
                <c:pt idx="6879">
                  <c:v>155</c:v>
                </c:pt>
                <c:pt idx="6880">
                  <c:v>270</c:v>
                </c:pt>
                <c:pt idx="6881">
                  <c:v>90</c:v>
                </c:pt>
                <c:pt idx="6882">
                  <c:v>357</c:v>
                </c:pt>
                <c:pt idx="6883">
                  <c:v>92</c:v>
                </c:pt>
                <c:pt idx="6884">
                  <c:v>124</c:v>
                </c:pt>
                <c:pt idx="6885">
                  <c:v>72</c:v>
                </c:pt>
                <c:pt idx="6886">
                  <c:v>155</c:v>
                </c:pt>
                <c:pt idx="6887">
                  <c:v>90</c:v>
                </c:pt>
                <c:pt idx="6888">
                  <c:v>155</c:v>
                </c:pt>
                <c:pt idx="6889">
                  <c:v>85</c:v>
                </c:pt>
                <c:pt idx="6890">
                  <c:v>155</c:v>
                </c:pt>
                <c:pt idx="6891">
                  <c:v>429</c:v>
                </c:pt>
                <c:pt idx="6892">
                  <c:v>152</c:v>
                </c:pt>
                <c:pt idx="6893">
                  <c:v>171</c:v>
                </c:pt>
                <c:pt idx="6894">
                  <c:v>167</c:v>
                </c:pt>
                <c:pt idx="6895">
                  <c:v>167</c:v>
                </c:pt>
                <c:pt idx="6896">
                  <c:v>195</c:v>
                </c:pt>
                <c:pt idx="6897">
                  <c:v>95</c:v>
                </c:pt>
                <c:pt idx="6898">
                  <c:v>92</c:v>
                </c:pt>
                <c:pt idx="6899">
                  <c:v>200</c:v>
                </c:pt>
                <c:pt idx="6900">
                  <c:v>101</c:v>
                </c:pt>
                <c:pt idx="6901">
                  <c:v>396</c:v>
                </c:pt>
                <c:pt idx="6902">
                  <c:v>75</c:v>
                </c:pt>
                <c:pt idx="6903">
                  <c:v>110</c:v>
                </c:pt>
                <c:pt idx="6904">
                  <c:v>160</c:v>
                </c:pt>
                <c:pt idx="6905">
                  <c:v>65</c:v>
                </c:pt>
                <c:pt idx="6906">
                  <c:v>136</c:v>
                </c:pt>
                <c:pt idx="6907">
                  <c:v>136</c:v>
                </c:pt>
                <c:pt idx="6908">
                  <c:v>70</c:v>
                </c:pt>
                <c:pt idx="6909">
                  <c:v>145</c:v>
                </c:pt>
                <c:pt idx="6910">
                  <c:v>108</c:v>
                </c:pt>
                <c:pt idx="6911">
                  <c:v>108</c:v>
                </c:pt>
                <c:pt idx="6912">
                  <c:v>150</c:v>
                </c:pt>
                <c:pt idx="6913">
                  <c:v>230</c:v>
                </c:pt>
                <c:pt idx="6914">
                  <c:v>150</c:v>
                </c:pt>
                <c:pt idx="6915">
                  <c:v>150</c:v>
                </c:pt>
                <c:pt idx="6916">
                  <c:v>68</c:v>
                </c:pt>
                <c:pt idx="6917">
                  <c:v>105</c:v>
                </c:pt>
                <c:pt idx="6918">
                  <c:v>270</c:v>
                </c:pt>
                <c:pt idx="6919">
                  <c:v>270</c:v>
                </c:pt>
                <c:pt idx="6920">
                  <c:v>326</c:v>
                </c:pt>
                <c:pt idx="6921">
                  <c:v>380</c:v>
                </c:pt>
                <c:pt idx="6922">
                  <c:v>380</c:v>
                </c:pt>
                <c:pt idx="6923">
                  <c:v>270</c:v>
                </c:pt>
                <c:pt idx="6924">
                  <c:v>92</c:v>
                </c:pt>
                <c:pt idx="6925">
                  <c:v>120</c:v>
                </c:pt>
                <c:pt idx="6926">
                  <c:v>55</c:v>
                </c:pt>
                <c:pt idx="6927">
                  <c:v>121</c:v>
                </c:pt>
                <c:pt idx="6928">
                  <c:v>110</c:v>
                </c:pt>
                <c:pt idx="6929">
                  <c:v>120</c:v>
                </c:pt>
                <c:pt idx="6930">
                  <c:v>224</c:v>
                </c:pt>
                <c:pt idx="6931">
                  <c:v>155</c:v>
                </c:pt>
                <c:pt idx="6932">
                  <c:v>110</c:v>
                </c:pt>
                <c:pt idx="6933">
                  <c:v>170</c:v>
                </c:pt>
                <c:pt idx="6934">
                  <c:v>100</c:v>
                </c:pt>
                <c:pt idx="6935">
                  <c:v>150</c:v>
                </c:pt>
                <c:pt idx="6936">
                  <c:v>132</c:v>
                </c:pt>
                <c:pt idx="6937">
                  <c:v>132</c:v>
                </c:pt>
                <c:pt idx="6938">
                  <c:v>150</c:v>
                </c:pt>
                <c:pt idx="6939">
                  <c:v>70</c:v>
                </c:pt>
                <c:pt idx="6940">
                  <c:v>96</c:v>
                </c:pt>
                <c:pt idx="6941">
                  <c:v>136</c:v>
                </c:pt>
                <c:pt idx="6942">
                  <c:v>71</c:v>
                </c:pt>
                <c:pt idx="6943">
                  <c:v>125</c:v>
                </c:pt>
                <c:pt idx="6944">
                  <c:v>80</c:v>
                </c:pt>
                <c:pt idx="6945">
                  <c:v>96</c:v>
                </c:pt>
                <c:pt idx="6946">
                  <c:v>155</c:v>
                </c:pt>
                <c:pt idx="6947">
                  <c:v>140</c:v>
                </c:pt>
                <c:pt idx="6948">
                  <c:v>92</c:v>
                </c:pt>
                <c:pt idx="6949">
                  <c:v>90</c:v>
                </c:pt>
                <c:pt idx="6950">
                  <c:v>146</c:v>
                </c:pt>
                <c:pt idx="6951">
                  <c:v>90</c:v>
                </c:pt>
                <c:pt idx="6952">
                  <c:v>55</c:v>
                </c:pt>
                <c:pt idx="6953">
                  <c:v>88</c:v>
                </c:pt>
                <c:pt idx="6954">
                  <c:v>269</c:v>
                </c:pt>
                <c:pt idx="6955">
                  <c:v>120</c:v>
                </c:pt>
                <c:pt idx="6956">
                  <c:v>100</c:v>
                </c:pt>
                <c:pt idx="6957">
                  <c:v>145</c:v>
                </c:pt>
                <c:pt idx="6958">
                  <c:v>194</c:v>
                </c:pt>
                <c:pt idx="6959">
                  <c:v>200</c:v>
                </c:pt>
                <c:pt idx="6960">
                  <c:v>126</c:v>
                </c:pt>
                <c:pt idx="6961">
                  <c:v>65</c:v>
                </c:pt>
                <c:pt idx="6962">
                  <c:v>110</c:v>
                </c:pt>
                <c:pt idx="6963">
                  <c:v>65</c:v>
                </c:pt>
                <c:pt idx="6964">
                  <c:v>92</c:v>
                </c:pt>
                <c:pt idx="6965">
                  <c:v>35</c:v>
                </c:pt>
                <c:pt idx="6966">
                  <c:v>350</c:v>
                </c:pt>
                <c:pt idx="6967">
                  <c:v>35</c:v>
                </c:pt>
                <c:pt idx="6968">
                  <c:v>105</c:v>
                </c:pt>
                <c:pt idx="6969">
                  <c:v>108</c:v>
                </c:pt>
                <c:pt idx="6970">
                  <c:v>137</c:v>
                </c:pt>
                <c:pt idx="6971">
                  <c:v>125</c:v>
                </c:pt>
                <c:pt idx="6972">
                  <c:v>100</c:v>
                </c:pt>
                <c:pt idx="6973">
                  <c:v>303</c:v>
                </c:pt>
                <c:pt idx="6974">
                  <c:v>171</c:v>
                </c:pt>
                <c:pt idx="6975">
                  <c:v>120</c:v>
                </c:pt>
                <c:pt idx="6976">
                  <c:v>115</c:v>
                </c:pt>
                <c:pt idx="6977">
                  <c:v>120</c:v>
                </c:pt>
                <c:pt idx="6978">
                  <c:v>127</c:v>
                </c:pt>
                <c:pt idx="6979">
                  <c:v>135</c:v>
                </c:pt>
                <c:pt idx="6980">
                  <c:v>130</c:v>
                </c:pt>
                <c:pt idx="6981">
                  <c:v>130</c:v>
                </c:pt>
                <c:pt idx="6982">
                  <c:v>125</c:v>
                </c:pt>
                <c:pt idx="6983">
                  <c:v>180</c:v>
                </c:pt>
                <c:pt idx="6984">
                  <c:v>465</c:v>
                </c:pt>
                <c:pt idx="6985">
                  <c:v>100</c:v>
                </c:pt>
                <c:pt idx="6986">
                  <c:v>465</c:v>
                </c:pt>
                <c:pt idx="6987">
                  <c:v>225</c:v>
                </c:pt>
                <c:pt idx="6988">
                  <c:v>129</c:v>
                </c:pt>
                <c:pt idx="6989">
                  <c:v>125</c:v>
                </c:pt>
                <c:pt idx="6990">
                  <c:v>50</c:v>
                </c:pt>
                <c:pt idx="6991">
                  <c:v>199</c:v>
                </c:pt>
                <c:pt idx="6992">
                  <c:v>155</c:v>
                </c:pt>
                <c:pt idx="6993">
                  <c:v>95</c:v>
                </c:pt>
                <c:pt idx="6994">
                  <c:v>150</c:v>
                </c:pt>
                <c:pt idx="6995">
                  <c:v>150</c:v>
                </c:pt>
                <c:pt idx="6996">
                  <c:v>100</c:v>
                </c:pt>
                <c:pt idx="6997">
                  <c:v>50</c:v>
                </c:pt>
                <c:pt idx="6998">
                  <c:v>75</c:v>
                </c:pt>
                <c:pt idx="6999">
                  <c:v>110</c:v>
                </c:pt>
                <c:pt idx="7000">
                  <c:v>139</c:v>
                </c:pt>
                <c:pt idx="7001">
                  <c:v>142</c:v>
                </c:pt>
                <c:pt idx="7002">
                  <c:v>180</c:v>
                </c:pt>
                <c:pt idx="7003">
                  <c:v>142</c:v>
                </c:pt>
                <c:pt idx="7004">
                  <c:v>170</c:v>
                </c:pt>
                <c:pt idx="7005">
                  <c:v>152</c:v>
                </c:pt>
                <c:pt idx="7006">
                  <c:v>130</c:v>
                </c:pt>
                <c:pt idx="7007">
                  <c:v>140</c:v>
                </c:pt>
                <c:pt idx="7008">
                  <c:v>120</c:v>
                </c:pt>
                <c:pt idx="7009">
                  <c:v>110</c:v>
                </c:pt>
                <c:pt idx="7010">
                  <c:v>92</c:v>
                </c:pt>
                <c:pt idx="7011">
                  <c:v>150</c:v>
                </c:pt>
                <c:pt idx="7012">
                  <c:v>178</c:v>
                </c:pt>
                <c:pt idx="7013">
                  <c:v>140</c:v>
                </c:pt>
                <c:pt idx="7014">
                  <c:v>105</c:v>
                </c:pt>
                <c:pt idx="7015">
                  <c:v>125</c:v>
                </c:pt>
                <c:pt idx="7016">
                  <c:v>340</c:v>
                </c:pt>
                <c:pt idx="7017">
                  <c:v>180</c:v>
                </c:pt>
                <c:pt idx="7018">
                  <c:v>125</c:v>
                </c:pt>
                <c:pt idx="7019">
                  <c:v>225</c:v>
                </c:pt>
                <c:pt idx="7020">
                  <c:v>85</c:v>
                </c:pt>
                <c:pt idx="7021">
                  <c:v>250</c:v>
                </c:pt>
                <c:pt idx="7022">
                  <c:v>242</c:v>
                </c:pt>
                <c:pt idx="7023">
                  <c:v>72</c:v>
                </c:pt>
                <c:pt idx="7024">
                  <c:v>150</c:v>
                </c:pt>
                <c:pt idx="7025">
                  <c:v>115</c:v>
                </c:pt>
                <c:pt idx="7026">
                  <c:v>164</c:v>
                </c:pt>
                <c:pt idx="7027">
                  <c:v>100</c:v>
                </c:pt>
                <c:pt idx="7028">
                  <c:v>95</c:v>
                </c:pt>
                <c:pt idx="7029">
                  <c:v>101</c:v>
                </c:pt>
                <c:pt idx="7030">
                  <c:v>160</c:v>
                </c:pt>
                <c:pt idx="7031">
                  <c:v>75</c:v>
                </c:pt>
                <c:pt idx="7032">
                  <c:v>72</c:v>
                </c:pt>
                <c:pt idx="7033">
                  <c:v>760</c:v>
                </c:pt>
                <c:pt idx="7034">
                  <c:v>186</c:v>
                </c:pt>
                <c:pt idx="7035">
                  <c:v>130</c:v>
                </c:pt>
                <c:pt idx="7036">
                  <c:v>120</c:v>
                </c:pt>
                <c:pt idx="7037">
                  <c:v>195</c:v>
                </c:pt>
                <c:pt idx="7038">
                  <c:v>43</c:v>
                </c:pt>
                <c:pt idx="7039">
                  <c:v>50</c:v>
                </c:pt>
                <c:pt idx="7040">
                  <c:v>180</c:v>
                </c:pt>
                <c:pt idx="7041">
                  <c:v>110</c:v>
                </c:pt>
                <c:pt idx="7042">
                  <c:v>100</c:v>
                </c:pt>
                <c:pt idx="7043">
                  <c:v>90</c:v>
                </c:pt>
                <c:pt idx="7044">
                  <c:v>200</c:v>
                </c:pt>
                <c:pt idx="7045">
                  <c:v>110</c:v>
                </c:pt>
                <c:pt idx="7046">
                  <c:v>100</c:v>
                </c:pt>
                <c:pt idx="7047">
                  <c:v>110</c:v>
                </c:pt>
                <c:pt idx="7048">
                  <c:v>100</c:v>
                </c:pt>
                <c:pt idx="7049">
                  <c:v>92</c:v>
                </c:pt>
                <c:pt idx="7050">
                  <c:v>400</c:v>
                </c:pt>
                <c:pt idx="7051">
                  <c:v>90</c:v>
                </c:pt>
                <c:pt idx="7052">
                  <c:v>112</c:v>
                </c:pt>
                <c:pt idx="7053">
                  <c:v>48</c:v>
                </c:pt>
                <c:pt idx="7054">
                  <c:v>150</c:v>
                </c:pt>
                <c:pt idx="7055">
                  <c:v>190</c:v>
                </c:pt>
                <c:pt idx="7056">
                  <c:v>190</c:v>
                </c:pt>
                <c:pt idx="7057">
                  <c:v>306</c:v>
                </c:pt>
                <c:pt idx="7058">
                  <c:v>320</c:v>
                </c:pt>
                <c:pt idx="7059">
                  <c:v>320</c:v>
                </c:pt>
                <c:pt idx="7060">
                  <c:v>400</c:v>
                </c:pt>
                <c:pt idx="7061">
                  <c:v>80</c:v>
                </c:pt>
                <c:pt idx="7062">
                  <c:v>400</c:v>
                </c:pt>
                <c:pt idx="7063">
                  <c:v>130</c:v>
                </c:pt>
                <c:pt idx="7064">
                  <c:v>170</c:v>
                </c:pt>
                <c:pt idx="7065">
                  <c:v>132</c:v>
                </c:pt>
                <c:pt idx="7066">
                  <c:v>180</c:v>
                </c:pt>
                <c:pt idx="7067">
                  <c:v>160</c:v>
                </c:pt>
                <c:pt idx="7068">
                  <c:v>120</c:v>
                </c:pt>
                <c:pt idx="7069">
                  <c:v>120</c:v>
                </c:pt>
                <c:pt idx="7070">
                  <c:v>120</c:v>
                </c:pt>
                <c:pt idx="7071">
                  <c:v>170</c:v>
                </c:pt>
                <c:pt idx="7072">
                  <c:v>120</c:v>
                </c:pt>
                <c:pt idx="7073">
                  <c:v>125</c:v>
                </c:pt>
                <c:pt idx="7074">
                  <c:v>95</c:v>
                </c:pt>
                <c:pt idx="7075">
                  <c:v>120</c:v>
                </c:pt>
                <c:pt idx="7076">
                  <c:v>120</c:v>
                </c:pt>
                <c:pt idx="7077">
                  <c:v>120</c:v>
                </c:pt>
                <c:pt idx="7078">
                  <c:v>120</c:v>
                </c:pt>
                <c:pt idx="7079">
                  <c:v>180</c:v>
                </c:pt>
                <c:pt idx="7080">
                  <c:v>160</c:v>
                </c:pt>
                <c:pt idx="7081">
                  <c:v>120</c:v>
                </c:pt>
                <c:pt idx="7082">
                  <c:v>120</c:v>
                </c:pt>
                <c:pt idx="7083">
                  <c:v>120</c:v>
                </c:pt>
                <c:pt idx="7084">
                  <c:v>120</c:v>
                </c:pt>
                <c:pt idx="7085">
                  <c:v>160</c:v>
                </c:pt>
                <c:pt idx="7086">
                  <c:v>120</c:v>
                </c:pt>
                <c:pt idx="7087">
                  <c:v>120</c:v>
                </c:pt>
                <c:pt idx="7088">
                  <c:v>120</c:v>
                </c:pt>
                <c:pt idx="7089">
                  <c:v>350</c:v>
                </c:pt>
                <c:pt idx="7090">
                  <c:v>221</c:v>
                </c:pt>
                <c:pt idx="7091">
                  <c:v>60</c:v>
                </c:pt>
                <c:pt idx="7092">
                  <c:v>74</c:v>
                </c:pt>
                <c:pt idx="7093">
                  <c:v>92</c:v>
                </c:pt>
                <c:pt idx="7094">
                  <c:v>150</c:v>
                </c:pt>
                <c:pt idx="7095">
                  <c:v>125</c:v>
                </c:pt>
                <c:pt idx="7096">
                  <c:v>40</c:v>
                </c:pt>
                <c:pt idx="7097">
                  <c:v>142</c:v>
                </c:pt>
                <c:pt idx="7098">
                  <c:v>65</c:v>
                </c:pt>
                <c:pt idx="7099">
                  <c:v>124</c:v>
                </c:pt>
                <c:pt idx="7100">
                  <c:v>900</c:v>
                </c:pt>
                <c:pt idx="7101">
                  <c:v>220</c:v>
                </c:pt>
                <c:pt idx="7102">
                  <c:v>220</c:v>
                </c:pt>
                <c:pt idx="7103">
                  <c:v>125</c:v>
                </c:pt>
                <c:pt idx="7104">
                  <c:v>220</c:v>
                </c:pt>
                <c:pt idx="7105">
                  <c:v>270</c:v>
                </c:pt>
                <c:pt idx="7106">
                  <c:v>135</c:v>
                </c:pt>
                <c:pt idx="7107">
                  <c:v>242</c:v>
                </c:pt>
                <c:pt idx="7108">
                  <c:v>90</c:v>
                </c:pt>
                <c:pt idx="7109">
                  <c:v>440</c:v>
                </c:pt>
                <c:pt idx="7110">
                  <c:v>468</c:v>
                </c:pt>
                <c:pt idx="7111">
                  <c:v>270</c:v>
                </c:pt>
                <c:pt idx="7112">
                  <c:v>72</c:v>
                </c:pt>
                <c:pt idx="7113">
                  <c:v>200</c:v>
                </c:pt>
                <c:pt idx="7114">
                  <c:v>73</c:v>
                </c:pt>
                <c:pt idx="7115">
                  <c:v>72</c:v>
                </c:pt>
                <c:pt idx="7116">
                  <c:v>460</c:v>
                </c:pt>
                <c:pt idx="7117">
                  <c:v>900</c:v>
                </c:pt>
                <c:pt idx="7118">
                  <c:v>408</c:v>
                </c:pt>
                <c:pt idx="7119">
                  <c:v>85</c:v>
                </c:pt>
                <c:pt idx="7120">
                  <c:v>95</c:v>
                </c:pt>
                <c:pt idx="7121">
                  <c:v>110</c:v>
                </c:pt>
                <c:pt idx="7122">
                  <c:v>503</c:v>
                </c:pt>
                <c:pt idx="7123">
                  <c:v>83</c:v>
                </c:pt>
                <c:pt idx="7124">
                  <c:v>90</c:v>
                </c:pt>
                <c:pt idx="7125">
                  <c:v>150</c:v>
                </c:pt>
                <c:pt idx="7126">
                  <c:v>353</c:v>
                </c:pt>
                <c:pt idx="7127">
                  <c:v>200</c:v>
                </c:pt>
                <c:pt idx="7128">
                  <c:v>60</c:v>
                </c:pt>
                <c:pt idx="7129">
                  <c:v>312</c:v>
                </c:pt>
                <c:pt idx="7130">
                  <c:v>610</c:v>
                </c:pt>
                <c:pt idx="7131">
                  <c:v>200</c:v>
                </c:pt>
                <c:pt idx="7132">
                  <c:v>600</c:v>
                </c:pt>
                <c:pt idx="7133">
                  <c:v>80</c:v>
                </c:pt>
                <c:pt idx="7134">
                  <c:v>175</c:v>
                </c:pt>
                <c:pt idx="7135">
                  <c:v>100</c:v>
                </c:pt>
                <c:pt idx="7136">
                  <c:v>126</c:v>
                </c:pt>
                <c:pt idx="7137">
                  <c:v>155</c:v>
                </c:pt>
                <c:pt idx="7138">
                  <c:v>190</c:v>
                </c:pt>
                <c:pt idx="7139">
                  <c:v>75</c:v>
                </c:pt>
                <c:pt idx="7140">
                  <c:v>95</c:v>
                </c:pt>
                <c:pt idx="7141">
                  <c:v>282</c:v>
                </c:pt>
                <c:pt idx="7142">
                  <c:v>100</c:v>
                </c:pt>
                <c:pt idx="7143">
                  <c:v>360</c:v>
                </c:pt>
                <c:pt idx="7144">
                  <c:v>125</c:v>
                </c:pt>
                <c:pt idx="7145">
                  <c:v>170</c:v>
                </c:pt>
                <c:pt idx="7146">
                  <c:v>130</c:v>
                </c:pt>
                <c:pt idx="7147">
                  <c:v>300</c:v>
                </c:pt>
                <c:pt idx="7148">
                  <c:v>305</c:v>
                </c:pt>
                <c:pt idx="7149">
                  <c:v>120</c:v>
                </c:pt>
                <c:pt idx="7150">
                  <c:v>100</c:v>
                </c:pt>
                <c:pt idx="7151">
                  <c:v>450</c:v>
                </c:pt>
                <c:pt idx="7152">
                  <c:v>105</c:v>
                </c:pt>
                <c:pt idx="7153">
                  <c:v>180</c:v>
                </c:pt>
                <c:pt idx="7154">
                  <c:v>105</c:v>
                </c:pt>
                <c:pt idx="7155">
                  <c:v>500</c:v>
                </c:pt>
                <c:pt idx="7156">
                  <c:v>125</c:v>
                </c:pt>
                <c:pt idx="7157">
                  <c:v>100</c:v>
                </c:pt>
                <c:pt idx="7158">
                  <c:v>500</c:v>
                </c:pt>
                <c:pt idx="7159">
                  <c:v>140</c:v>
                </c:pt>
                <c:pt idx="7160">
                  <c:v>221</c:v>
                </c:pt>
                <c:pt idx="7161">
                  <c:v>356</c:v>
                </c:pt>
                <c:pt idx="7162">
                  <c:v>85</c:v>
                </c:pt>
                <c:pt idx="7163">
                  <c:v>154</c:v>
                </c:pt>
                <c:pt idx="7164">
                  <c:v>110</c:v>
                </c:pt>
                <c:pt idx="7165">
                  <c:v>165</c:v>
                </c:pt>
                <c:pt idx="7166">
                  <c:v>58</c:v>
                </c:pt>
                <c:pt idx="7167">
                  <c:v>85</c:v>
                </c:pt>
                <c:pt idx="7168">
                  <c:v>129</c:v>
                </c:pt>
                <c:pt idx="7169">
                  <c:v>90</c:v>
                </c:pt>
                <c:pt idx="7170">
                  <c:v>145</c:v>
                </c:pt>
                <c:pt idx="7171">
                  <c:v>120</c:v>
                </c:pt>
                <c:pt idx="7172">
                  <c:v>85</c:v>
                </c:pt>
                <c:pt idx="7173">
                  <c:v>178</c:v>
                </c:pt>
                <c:pt idx="7174">
                  <c:v>160</c:v>
                </c:pt>
                <c:pt idx="7175">
                  <c:v>126</c:v>
                </c:pt>
                <c:pt idx="7176">
                  <c:v>126</c:v>
                </c:pt>
                <c:pt idx="7177">
                  <c:v>100</c:v>
                </c:pt>
                <c:pt idx="7178">
                  <c:v>130</c:v>
                </c:pt>
                <c:pt idx="7179">
                  <c:v>130</c:v>
                </c:pt>
                <c:pt idx="7180">
                  <c:v>130</c:v>
                </c:pt>
                <c:pt idx="7181">
                  <c:v>92</c:v>
                </c:pt>
                <c:pt idx="7182">
                  <c:v>130</c:v>
                </c:pt>
                <c:pt idx="7183">
                  <c:v>135</c:v>
                </c:pt>
                <c:pt idx="7184">
                  <c:v>75</c:v>
                </c:pt>
                <c:pt idx="7185">
                  <c:v>82</c:v>
                </c:pt>
                <c:pt idx="7186">
                  <c:v>151</c:v>
                </c:pt>
                <c:pt idx="7187">
                  <c:v>110</c:v>
                </c:pt>
                <c:pt idx="7188">
                  <c:v>100</c:v>
                </c:pt>
                <c:pt idx="7189">
                  <c:v>110</c:v>
                </c:pt>
                <c:pt idx="7190">
                  <c:v>300</c:v>
                </c:pt>
                <c:pt idx="7191">
                  <c:v>170</c:v>
                </c:pt>
                <c:pt idx="7192">
                  <c:v>150</c:v>
                </c:pt>
                <c:pt idx="7193">
                  <c:v>85</c:v>
                </c:pt>
                <c:pt idx="7194">
                  <c:v>120</c:v>
                </c:pt>
                <c:pt idx="7195">
                  <c:v>100</c:v>
                </c:pt>
                <c:pt idx="7196">
                  <c:v>87</c:v>
                </c:pt>
                <c:pt idx="7197">
                  <c:v>120</c:v>
                </c:pt>
                <c:pt idx="7198">
                  <c:v>112</c:v>
                </c:pt>
                <c:pt idx="7199">
                  <c:v>45</c:v>
                </c:pt>
                <c:pt idx="7200">
                  <c:v>112</c:v>
                </c:pt>
                <c:pt idx="7201">
                  <c:v>90</c:v>
                </c:pt>
                <c:pt idx="7202">
                  <c:v>180</c:v>
                </c:pt>
                <c:pt idx="7203">
                  <c:v>150</c:v>
                </c:pt>
                <c:pt idx="7204">
                  <c:v>190</c:v>
                </c:pt>
                <c:pt idx="7205">
                  <c:v>50</c:v>
                </c:pt>
                <c:pt idx="7206">
                  <c:v>125</c:v>
                </c:pt>
                <c:pt idx="7207">
                  <c:v>100</c:v>
                </c:pt>
                <c:pt idx="7208">
                  <c:v>110</c:v>
                </c:pt>
                <c:pt idx="7209">
                  <c:v>180</c:v>
                </c:pt>
                <c:pt idx="7210">
                  <c:v>146</c:v>
                </c:pt>
                <c:pt idx="7211">
                  <c:v>193</c:v>
                </c:pt>
                <c:pt idx="7212">
                  <c:v>350</c:v>
                </c:pt>
                <c:pt idx="7213">
                  <c:v>115</c:v>
                </c:pt>
                <c:pt idx="7214">
                  <c:v>70</c:v>
                </c:pt>
                <c:pt idx="7215">
                  <c:v>90</c:v>
                </c:pt>
                <c:pt idx="7216">
                  <c:v>56</c:v>
                </c:pt>
                <c:pt idx="7217">
                  <c:v>135</c:v>
                </c:pt>
                <c:pt idx="7218">
                  <c:v>74</c:v>
                </c:pt>
                <c:pt idx="7219">
                  <c:v>120</c:v>
                </c:pt>
                <c:pt idx="7220">
                  <c:v>115</c:v>
                </c:pt>
                <c:pt idx="7221">
                  <c:v>198</c:v>
                </c:pt>
                <c:pt idx="7222">
                  <c:v>100</c:v>
                </c:pt>
                <c:pt idx="7223">
                  <c:v>81</c:v>
                </c:pt>
                <c:pt idx="7224">
                  <c:v>40</c:v>
                </c:pt>
                <c:pt idx="7225">
                  <c:v>120</c:v>
                </c:pt>
                <c:pt idx="7226">
                  <c:v>103</c:v>
                </c:pt>
                <c:pt idx="7227">
                  <c:v>360</c:v>
                </c:pt>
                <c:pt idx="7228">
                  <c:v>250</c:v>
                </c:pt>
                <c:pt idx="7229">
                  <c:v>72</c:v>
                </c:pt>
                <c:pt idx="7230">
                  <c:v>60</c:v>
                </c:pt>
                <c:pt idx="7231">
                  <c:v>50</c:v>
                </c:pt>
                <c:pt idx="7232">
                  <c:v>70</c:v>
                </c:pt>
                <c:pt idx="7233">
                  <c:v>105</c:v>
                </c:pt>
                <c:pt idx="7234">
                  <c:v>180</c:v>
                </c:pt>
                <c:pt idx="7235">
                  <c:v>220</c:v>
                </c:pt>
                <c:pt idx="7236">
                  <c:v>66</c:v>
                </c:pt>
                <c:pt idx="7237">
                  <c:v>117</c:v>
                </c:pt>
                <c:pt idx="7238">
                  <c:v>150</c:v>
                </c:pt>
                <c:pt idx="7239">
                  <c:v>150</c:v>
                </c:pt>
                <c:pt idx="7240">
                  <c:v>180</c:v>
                </c:pt>
                <c:pt idx="7241">
                  <c:v>92</c:v>
                </c:pt>
                <c:pt idx="7242">
                  <c:v>190</c:v>
                </c:pt>
                <c:pt idx="7243">
                  <c:v>129</c:v>
                </c:pt>
                <c:pt idx="7244">
                  <c:v>65</c:v>
                </c:pt>
                <c:pt idx="7245">
                  <c:v>190</c:v>
                </c:pt>
                <c:pt idx="7246">
                  <c:v>65</c:v>
                </c:pt>
                <c:pt idx="7247">
                  <c:v>127</c:v>
                </c:pt>
                <c:pt idx="7248">
                  <c:v>108</c:v>
                </c:pt>
                <c:pt idx="7249">
                  <c:v>136</c:v>
                </c:pt>
                <c:pt idx="7250">
                  <c:v>360</c:v>
                </c:pt>
                <c:pt idx="7251">
                  <c:v>180</c:v>
                </c:pt>
                <c:pt idx="7252">
                  <c:v>76</c:v>
                </c:pt>
                <c:pt idx="7253">
                  <c:v>120</c:v>
                </c:pt>
                <c:pt idx="7254">
                  <c:v>170</c:v>
                </c:pt>
                <c:pt idx="7255">
                  <c:v>400</c:v>
                </c:pt>
                <c:pt idx="7256">
                  <c:v>60</c:v>
                </c:pt>
                <c:pt idx="7257">
                  <c:v>160</c:v>
                </c:pt>
                <c:pt idx="7258">
                  <c:v>133</c:v>
                </c:pt>
                <c:pt idx="7259">
                  <c:v>60</c:v>
                </c:pt>
                <c:pt idx="7260">
                  <c:v>95</c:v>
                </c:pt>
                <c:pt idx="7261">
                  <c:v>546</c:v>
                </c:pt>
                <c:pt idx="7262">
                  <c:v>440</c:v>
                </c:pt>
                <c:pt idx="7263">
                  <c:v>159</c:v>
                </c:pt>
                <c:pt idx="7264">
                  <c:v>210</c:v>
                </c:pt>
                <c:pt idx="7265">
                  <c:v>140</c:v>
                </c:pt>
                <c:pt idx="7266">
                  <c:v>86</c:v>
                </c:pt>
                <c:pt idx="7267">
                  <c:v>200</c:v>
                </c:pt>
                <c:pt idx="7268">
                  <c:v>290</c:v>
                </c:pt>
                <c:pt idx="7269">
                  <c:v>120</c:v>
                </c:pt>
                <c:pt idx="7270">
                  <c:v>80</c:v>
                </c:pt>
                <c:pt idx="7271">
                  <c:v>157</c:v>
                </c:pt>
                <c:pt idx="7272">
                  <c:v>92</c:v>
                </c:pt>
                <c:pt idx="7273">
                  <c:v>131</c:v>
                </c:pt>
                <c:pt idx="7274">
                  <c:v>142</c:v>
                </c:pt>
                <c:pt idx="7275">
                  <c:v>160</c:v>
                </c:pt>
                <c:pt idx="7276">
                  <c:v>115</c:v>
                </c:pt>
                <c:pt idx="7277">
                  <c:v>99</c:v>
                </c:pt>
                <c:pt idx="7278">
                  <c:v>125</c:v>
                </c:pt>
                <c:pt idx="7279">
                  <c:v>198</c:v>
                </c:pt>
                <c:pt idx="7280">
                  <c:v>85</c:v>
                </c:pt>
                <c:pt idx="7281">
                  <c:v>277</c:v>
                </c:pt>
                <c:pt idx="7282">
                  <c:v>95</c:v>
                </c:pt>
                <c:pt idx="7283">
                  <c:v>115</c:v>
                </c:pt>
                <c:pt idx="7284">
                  <c:v>100</c:v>
                </c:pt>
                <c:pt idx="7285">
                  <c:v>120</c:v>
                </c:pt>
                <c:pt idx="7286">
                  <c:v>107</c:v>
                </c:pt>
                <c:pt idx="7287">
                  <c:v>260</c:v>
                </c:pt>
                <c:pt idx="7288">
                  <c:v>161</c:v>
                </c:pt>
                <c:pt idx="7289">
                  <c:v>115</c:v>
                </c:pt>
                <c:pt idx="7290">
                  <c:v>103</c:v>
                </c:pt>
                <c:pt idx="7291">
                  <c:v>252</c:v>
                </c:pt>
                <c:pt idx="7292">
                  <c:v>50</c:v>
                </c:pt>
                <c:pt idx="7293">
                  <c:v>110</c:v>
                </c:pt>
                <c:pt idx="7294">
                  <c:v>75</c:v>
                </c:pt>
                <c:pt idx="7295">
                  <c:v>307</c:v>
                </c:pt>
                <c:pt idx="7296">
                  <c:v>150</c:v>
                </c:pt>
                <c:pt idx="7297">
                  <c:v>100</c:v>
                </c:pt>
                <c:pt idx="7298">
                  <c:v>93</c:v>
                </c:pt>
                <c:pt idx="7299">
                  <c:v>96</c:v>
                </c:pt>
                <c:pt idx="7300">
                  <c:v>100</c:v>
                </c:pt>
                <c:pt idx="7301">
                  <c:v>136</c:v>
                </c:pt>
                <c:pt idx="7302">
                  <c:v>65</c:v>
                </c:pt>
                <c:pt idx="7303">
                  <c:v>95</c:v>
                </c:pt>
                <c:pt idx="7304">
                  <c:v>85</c:v>
                </c:pt>
                <c:pt idx="7305">
                  <c:v>50</c:v>
                </c:pt>
                <c:pt idx="7306">
                  <c:v>68</c:v>
                </c:pt>
                <c:pt idx="7307">
                  <c:v>200</c:v>
                </c:pt>
                <c:pt idx="7308">
                  <c:v>275</c:v>
                </c:pt>
                <c:pt idx="7309">
                  <c:v>93</c:v>
                </c:pt>
                <c:pt idx="7310">
                  <c:v>120</c:v>
                </c:pt>
                <c:pt idx="7311">
                  <c:v>110</c:v>
                </c:pt>
                <c:pt idx="7312">
                  <c:v>70</c:v>
                </c:pt>
                <c:pt idx="7313">
                  <c:v>140</c:v>
                </c:pt>
                <c:pt idx="7314">
                  <c:v>75</c:v>
                </c:pt>
                <c:pt idx="7315">
                  <c:v>88</c:v>
                </c:pt>
                <c:pt idx="7316">
                  <c:v>132</c:v>
                </c:pt>
                <c:pt idx="7317">
                  <c:v>40</c:v>
                </c:pt>
                <c:pt idx="7318">
                  <c:v>110</c:v>
                </c:pt>
                <c:pt idx="7319">
                  <c:v>237</c:v>
                </c:pt>
                <c:pt idx="7320">
                  <c:v>480</c:v>
                </c:pt>
                <c:pt idx="7321">
                  <c:v>60</c:v>
                </c:pt>
                <c:pt idx="7322">
                  <c:v>144</c:v>
                </c:pt>
                <c:pt idx="7323">
                  <c:v>92</c:v>
                </c:pt>
                <c:pt idx="7324">
                  <c:v>76</c:v>
                </c:pt>
                <c:pt idx="7325">
                  <c:v>75</c:v>
                </c:pt>
                <c:pt idx="7326">
                  <c:v>150</c:v>
                </c:pt>
                <c:pt idx="7327">
                  <c:v>290</c:v>
                </c:pt>
                <c:pt idx="7328">
                  <c:v>135</c:v>
                </c:pt>
                <c:pt idx="7329">
                  <c:v>100</c:v>
                </c:pt>
                <c:pt idx="7330">
                  <c:v>115</c:v>
                </c:pt>
                <c:pt idx="7331">
                  <c:v>50</c:v>
                </c:pt>
                <c:pt idx="7332">
                  <c:v>70</c:v>
                </c:pt>
                <c:pt idx="7333">
                  <c:v>73</c:v>
                </c:pt>
                <c:pt idx="7334">
                  <c:v>440</c:v>
                </c:pt>
                <c:pt idx="7335">
                  <c:v>150</c:v>
                </c:pt>
                <c:pt idx="7336">
                  <c:v>136</c:v>
                </c:pt>
                <c:pt idx="7337">
                  <c:v>80</c:v>
                </c:pt>
                <c:pt idx="7338">
                  <c:v>135</c:v>
                </c:pt>
                <c:pt idx="7339">
                  <c:v>70</c:v>
                </c:pt>
                <c:pt idx="7340">
                  <c:v>110</c:v>
                </c:pt>
                <c:pt idx="7341">
                  <c:v>240</c:v>
                </c:pt>
                <c:pt idx="7342">
                  <c:v>120</c:v>
                </c:pt>
                <c:pt idx="7343">
                  <c:v>115</c:v>
                </c:pt>
                <c:pt idx="7344">
                  <c:v>150</c:v>
                </c:pt>
                <c:pt idx="7345">
                  <c:v>303</c:v>
                </c:pt>
                <c:pt idx="7346">
                  <c:v>130</c:v>
                </c:pt>
                <c:pt idx="7347">
                  <c:v>92</c:v>
                </c:pt>
                <c:pt idx="7348">
                  <c:v>130</c:v>
                </c:pt>
                <c:pt idx="7349">
                  <c:v>130</c:v>
                </c:pt>
                <c:pt idx="7350">
                  <c:v>150</c:v>
                </c:pt>
                <c:pt idx="7351">
                  <c:v>70</c:v>
                </c:pt>
                <c:pt idx="7352">
                  <c:v>125</c:v>
                </c:pt>
                <c:pt idx="7353">
                  <c:v>100</c:v>
                </c:pt>
                <c:pt idx="7354">
                  <c:v>209</c:v>
                </c:pt>
                <c:pt idx="7355">
                  <c:v>150</c:v>
                </c:pt>
                <c:pt idx="7356">
                  <c:v>115</c:v>
                </c:pt>
                <c:pt idx="7357">
                  <c:v>115</c:v>
                </c:pt>
                <c:pt idx="7358">
                  <c:v>400</c:v>
                </c:pt>
                <c:pt idx="7359">
                  <c:v>155</c:v>
                </c:pt>
                <c:pt idx="7360">
                  <c:v>370</c:v>
                </c:pt>
                <c:pt idx="7361">
                  <c:v>380</c:v>
                </c:pt>
                <c:pt idx="7362">
                  <c:v>145</c:v>
                </c:pt>
                <c:pt idx="7363">
                  <c:v>138</c:v>
                </c:pt>
                <c:pt idx="7364">
                  <c:v>197</c:v>
                </c:pt>
                <c:pt idx="7365">
                  <c:v>90</c:v>
                </c:pt>
                <c:pt idx="7366">
                  <c:v>150</c:v>
                </c:pt>
                <c:pt idx="7367">
                  <c:v>700</c:v>
                </c:pt>
                <c:pt idx="7368">
                  <c:v>80</c:v>
                </c:pt>
                <c:pt idx="7369">
                  <c:v>100</c:v>
                </c:pt>
                <c:pt idx="7370">
                  <c:v>380</c:v>
                </c:pt>
                <c:pt idx="7371">
                  <c:v>242</c:v>
                </c:pt>
                <c:pt idx="7372">
                  <c:v>282</c:v>
                </c:pt>
                <c:pt idx="7373">
                  <c:v>164</c:v>
                </c:pt>
                <c:pt idx="7374">
                  <c:v>70</c:v>
                </c:pt>
                <c:pt idx="7375">
                  <c:v>85</c:v>
                </c:pt>
                <c:pt idx="7376">
                  <c:v>85</c:v>
                </c:pt>
                <c:pt idx="7377">
                  <c:v>110</c:v>
                </c:pt>
                <c:pt idx="7378">
                  <c:v>110</c:v>
                </c:pt>
                <c:pt idx="7379">
                  <c:v>195</c:v>
                </c:pt>
                <c:pt idx="7380">
                  <c:v>172</c:v>
                </c:pt>
                <c:pt idx="7381">
                  <c:v>380</c:v>
                </c:pt>
                <c:pt idx="7382">
                  <c:v>95</c:v>
                </c:pt>
                <c:pt idx="7383">
                  <c:v>110</c:v>
                </c:pt>
                <c:pt idx="7384">
                  <c:v>100</c:v>
                </c:pt>
                <c:pt idx="7385">
                  <c:v>100</c:v>
                </c:pt>
                <c:pt idx="7386">
                  <c:v>70</c:v>
                </c:pt>
                <c:pt idx="7387">
                  <c:v>100</c:v>
                </c:pt>
                <c:pt idx="7388">
                  <c:v>110</c:v>
                </c:pt>
                <c:pt idx="7389">
                  <c:v>100</c:v>
                </c:pt>
                <c:pt idx="7390">
                  <c:v>100</c:v>
                </c:pt>
                <c:pt idx="7391">
                  <c:v>355</c:v>
                </c:pt>
                <c:pt idx="7392">
                  <c:v>370</c:v>
                </c:pt>
                <c:pt idx="7393">
                  <c:v>170</c:v>
                </c:pt>
                <c:pt idx="7394">
                  <c:v>80</c:v>
                </c:pt>
                <c:pt idx="7395">
                  <c:v>100</c:v>
                </c:pt>
                <c:pt idx="7396">
                  <c:v>400</c:v>
                </c:pt>
                <c:pt idx="7397">
                  <c:v>180</c:v>
                </c:pt>
                <c:pt idx="7398">
                  <c:v>225</c:v>
                </c:pt>
                <c:pt idx="7399">
                  <c:v>200</c:v>
                </c:pt>
                <c:pt idx="7400">
                  <c:v>85</c:v>
                </c:pt>
                <c:pt idx="7401">
                  <c:v>160</c:v>
                </c:pt>
                <c:pt idx="7402">
                  <c:v>101</c:v>
                </c:pt>
                <c:pt idx="7403">
                  <c:v>125</c:v>
                </c:pt>
                <c:pt idx="7404">
                  <c:v>170</c:v>
                </c:pt>
                <c:pt idx="7405">
                  <c:v>57</c:v>
                </c:pt>
                <c:pt idx="7406">
                  <c:v>850</c:v>
                </c:pt>
                <c:pt idx="7407">
                  <c:v>95</c:v>
                </c:pt>
                <c:pt idx="7408">
                  <c:v>260</c:v>
                </c:pt>
                <c:pt idx="7409">
                  <c:v>140</c:v>
                </c:pt>
                <c:pt idx="7410">
                  <c:v>110</c:v>
                </c:pt>
                <c:pt idx="7411">
                  <c:v>110</c:v>
                </c:pt>
                <c:pt idx="7412">
                  <c:v>220</c:v>
                </c:pt>
                <c:pt idx="7413">
                  <c:v>135</c:v>
                </c:pt>
                <c:pt idx="7414">
                  <c:v>280</c:v>
                </c:pt>
                <c:pt idx="7415">
                  <c:v>205</c:v>
                </c:pt>
                <c:pt idx="7416">
                  <c:v>400</c:v>
                </c:pt>
                <c:pt idx="7417">
                  <c:v>145</c:v>
                </c:pt>
                <c:pt idx="7418">
                  <c:v>125</c:v>
                </c:pt>
                <c:pt idx="7419">
                  <c:v>125</c:v>
                </c:pt>
                <c:pt idx="7420">
                  <c:v>115</c:v>
                </c:pt>
                <c:pt idx="7421">
                  <c:v>87</c:v>
                </c:pt>
                <c:pt idx="7422">
                  <c:v>340</c:v>
                </c:pt>
                <c:pt idx="7423">
                  <c:v>255</c:v>
                </c:pt>
                <c:pt idx="7424">
                  <c:v>130</c:v>
                </c:pt>
                <c:pt idx="7425">
                  <c:v>70</c:v>
                </c:pt>
                <c:pt idx="7426">
                  <c:v>450</c:v>
                </c:pt>
                <c:pt idx="7427">
                  <c:v>145</c:v>
                </c:pt>
                <c:pt idx="7428">
                  <c:v>180</c:v>
                </c:pt>
                <c:pt idx="7429">
                  <c:v>160</c:v>
                </c:pt>
                <c:pt idx="7430">
                  <c:v>129</c:v>
                </c:pt>
                <c:pt idx="7431">
                  <c:v>159</c:v>
                </c:pt>
                <c:pt idx="7432">
                  <c:v>460</c:v>
                </c:pt>
                <c:pt idx="7433">
                  <c:v>550</c:v>
                </c:pt>
                <c:pt idx="7434">
                  <c:v>180</c:v>
                </c:pt>
                <c:pt idx="7435">
                  <c:v>275</c:v>
                </c:pt>
                <c:pt idx="7436">
                  <c:v>280</c:v>
                </c:pt>
                <c:pt idx="7437">
                  <c:v>105</c:v>
                </c:pt>
                <c:pt idx="7438">
                  <c:v>200</c:v>
                </c:pt>
                <c:pt idx="7439">
                  <c:v>115</c:v>
                </c:pt>
                <c:pt idx="7440">
                  <c:v>90</c:v>
                </c:pt>
                <c:pt idx="7441">
                  <c:v>115</c:v>
                </c:pt>
                <c:pt idx="7442">
                  <c:v>40</c:v>
                </c:pt>
                <c:pt idx="7443">
                  <c:v>72</c:v>
                </c:pt>
                <c:pt idx="7444">
                  <c:v>126</c:v>
                </c:pt>
                <c:pt idx="7445">
                  <c:v>175</c:v>
                </c:pt>
                <c:pt idx="7446">
                  <c:v>200</c:v>
                </c:pt>
                <c:pt idx="7447">
                  <c:v>122</c:v>
                </c:pt>
                <c:pt idx="7448">
                  <c:v>92</c:v>
                </c:pt>
                <c:pt idx="7449">
                  <c:v>100</c:v>
                </c:pt>
                <c:pt idx="7450">
                  <c:v>110</c:v>
                </c:pt>
                <c:pt idx="7451">
                  <c:v>110</c:v>
                </c:pt>
                <c:pt idx="7452">
                  <c:v>96</c:v>
                </c:pt>
                <c:pt idx="7453">
                  <c:v>231</c:v>
                </c:pt>
                <c:pt idx="7454">
                  <c:v>170</c:v>
                </c:pt>
                <c:pt idx="7455">
                  <c:v>85</c:v>
                </c:pt>
                <c:pt idx="7456">
                  <c:v>130</c:v>
                </c:pt>
                <c:pt idx="7457">
                  <c:v>85</c:v>
                </c:pt>
                <c:pt idx="7458">
                  <c:v>145</c:v>
                </c:pt>
                <c:pt idx="7459">
                  <c:v>105</c:v>
                </c:pt>
                <c:pt idx="7460">
                  <c:v>90</c:v>
                </c:pt>
                <c:pt idx="7461">
                  <c:v>154</c:v>
                </c:pt>
                <c:pt idx="7462">
                  <c:v>135</c:v>
                </c:pt>
                <c:pt idx="7463">
                  <c:v>150</c:v>
                </c:pt>
                <c:pt idx="7464">
                  <c:v>135</c:v>
                </c:pt>
                <c:pt idx="7465">
                  <c:v>110</c:v>
                </c:pt>
                <c:pt idx="7466">
                  <c:v>177</c:v>
                </c:pt>
                <c:pt idx="7467">
                  <c:v>135</c:v>
                </c:pt>
                <c:pt idx="7468">
                  <c:v>140</c:v>
                </c:pt>
                <c:pt idx="7469">
                  <c:v>170</c:v>
                </c:pt>
                <c:pt idx="7470">
                  <c:v>162</c:v>
                </c:pt>
                <c:pt idx="7471">
                  <c:v>198</c:v>
                </c:pt>
                <c:pt idx="7472">
                  <c:v>190</c:v>
                </c:pt>
                <c:pt idx="7473">
                  <c:v>90</c:v>
                </c:pt>
                <c:pt idx="7474">
                  <c:v>155</c:v>
                </c:pt>
                <c:pt idx="7475">
                  <c:v>85</c:v>
                </c:pt>
                <c:pt idx="7476">
                  <c:v>120</c:v>
                </c:pt>
                <c:pt idx="7477">
                  <c:v>55</c:v>
                </c:pt>
                <c:pt idx="7478">
                  <c:v>126</c:v>
                </c:pt>
                <c:pt idx="7479">
                  <c:v>80</c:v>
                </c:pt>
                <c:pt idx="7480">
                  <c:v>165</c:v>
                </c:pt>
                <c:pt idx="7481">
                  <c:v>115</c:v>
                </c:pt>
                <c:pt idx="7482">
                  <c:v>96</c:v>
                </c:pt>
                <c:pt idx="7483">
                  <c:v>225</c:v>
                </c:pt>
                <c:pt idx="7484">
                  <c:v>111</c:v>
                </c:pt>
                <c:pt idx="7485">
                  <c:v>143</c:v>
                </c:pt>
                <c:pt idx="7486">
                  <c:v>110</c:v>
                </c:pt>
                <c:pt idx="7487">
                  <c:v>155</c:v>
                </c:pt>
                <c:pt idx="7488">
                  <c:v>500</c:v>
                </c:pt>
                <c:pt idx="7489">
                  <c:v>180</c:v>
                </c:pt>
                <c:pt idx="7490">
                  <c:v>136</c:v>
                </c:pt>
                <c:pt idx="7491">
                  <c:v>450</c:v>
                </c:pt>
                <c:pt idx="7492">
                  <c:v>350</c:v>
                </c:pt>
                <c:pt idx="7493">
                  <c:v>127</c:v>
                </c:pt>
                <c:pt idx="7494">
                  <c:v>200</c:v>
                </c:pt>
                <c:pt idx="7495">
                  <c:v>350</c:v>
                </c:pt>
                <c:pt idx="7496">
                  <c:v>145</c:v>
                </c:pt>
                <c:pt idx="7497">
                  <c:v>94</c:v>
                </c:pt>
                <c:pt idx="7498">
                  <c:v>110</c:v>
                </c:pt>
                <c:pt idx="7499">
                  <c:v>195</c:v>
                </c:pt>
                <c:pt idx="7500">
                  <c:v>145</c:v>
                </c:pt>
                <c:pt idx="7501">
                  <c:v>130</c:v>
                </c:pt>
                <c:pt idx="7502">
                  <c:v>130</c:v>
                </c:pt>
                <c:pt idx="7503">
                  <c:v>213</c:v>
                </c:pt>
                <c:pt idx="7504">
                  <c:v>120</c:v>
                </c:pt>
                <c:pt idx="7505">
                  <c:v>240</c:v>
                </c:pt>
                <c:pt idx="7506">
                  <c:v>408</c:v>
                </c:pt>
                <c:pt idx="7507">
                  <c:v>323</c:v>
                </c:pt>
                <c:pt idx="7508">
                  <c:v>323</c:v>
                </c:pt>
                <c:pt idx="7509">
                  <c:v>133</c:v>
                </c:pt>
                <c:pt idx="7510">
                  <c:v>250</c:v>
                </c:pt>
                <c:pt idx="7511">
                  <c:v>170</c:v>
                </c:pt>
                <c:pt idx="7512">
                  <c:v>73</c:v>
                </c:pt>
                <c:pt idx="7513">
                  <c:v>200</c:v>
                </c:pt>
                <c:pt idx="7514">
                  <c:v>110</c:v>
                </c:pt>
                <c:pt idx="7515">
                  <c:v>250</c:v>
                </c:pt>
                <c:pt idx="7516">
                  <c:v>73</c:v>
                </c:pt>
                <c:pt idx="7517">
                  <c:v>255</c:v>
                </c:pt>
                <c:pt idx="7518">
                  <c:v>185</c:v>
                </c:pt>
                <c:pt idx="7519">
                  <c:v>100</c:v>
                </c:pt>
                <c:pt idx="7520">
                  <c:v>67</c:v>
                </c:pt>
                <c:pt idx="7521">
                  <c:v>96</c:v>
                </c:pt>
                <c:pt idx="7522">
                  <c:v>82</c:v>
                </c:pt>
                <c:pt idx="7523">
                  <c:v>250</c:v>
                </c:pt>
                <c:pt idx="7524">
                  <c:v>120</c:v>
                </c:pt>
                <c:pt idx="7525">
                  <c:v>115</c:v>
                </c:pt>
                <c:pt idx="7526">
                  <c:v>150</c:v>
                </c:pt>
                <c:pt idx="7527">
                  <c:v>105</c:v>
                </c:pt>
                <c:pt idx="7528">
                  <c:v>635</c:v>
                </c:pt>
                <c:pt idx="7529">
                  <c:v>195</c:v>
                </c:pt>
                <c:pt idx="7530">
                  <c:v>120</c:v>
                </c:pt>
                <c:pt idx="7531">
                  <c:v>150</c:v>
                </c:pt>
                <c:pt idx="7532">
                  <c:v>96</c:v>
                </c:pt>
                <c:pt idx="7533">
                  <c:v>180</c:v>
                </c:pt>
                <c:pt idx="7534">
                  <c:v>135</c:v>
                </c:pt>
                <c:pt idx="7535">
                  <c:v>125</c:v>
                </c:pt>
                <c:pt idx="7536">
                  <c:v>115</c:v>
                </c:pt>
                <c:pt idx="7537">
                  <c:v>95</c:v>
                </c:pt>
                <c:pt idx="7538">
                  <c:v>400</c:v>
                </c:pt>
                <c:pt idx="7539">
                  <c:v>95</c:v>
                </c:pt>
                <c:pt idx="7540">
                  <c:v>121</c:v>
                </c:pt>
                <c:pt idx="7541">
                  <c:v>189</c:v>
                </c:pt>
                <c:pt idx="7542">
                  <c:v>157</c:v>
                </c:pt>
                <c:pt idx="7543">
                  <c:v>169</c:v>
                </c:pt>
                <c:pt idx="7544">
                  <c:v>106</c:v>
                </c:pt>
                <c:pt idx="7545">
                  <c:v>92</c:v>
                </c:pt>
                <c:pt idx="7546">
                  <c:v>137</c:v>
                </c:pt>
                <c:pt idx="7547">
                  <c:v>120</c:v>
                </c:pt>
                <c:pt idx="7548">
                  <c:v>85</c:v>
                </c:pt>
                <c:pt idx="7549">
                  <c:v>155</c:v>
                </c:pt>
                <c:pt idx="7550">
                  <c:v>99</c:v>
                </c:pt>
                <c:pt idx="7551">
                  <c:v>214</c:v>
                </c:pt>
                <c:pt idx="7552">
                  <c:v>360</c:v>
                </c:pt>
                <c:pt idx="7553">
                  <c:v>85</c:v>
                </c:pt>
                <c:pt idx="7554">
                  <c:v>135</c:v>
                </c:pt>
                <c:pt idx="7555">
                  <c:v>110</c:v>
                </c:pt>
                <c:pt idx="7556">
                  <c:v>112</c:v>
                </c:pt>
                <c:pt idx="7557">
                  <c:v>450</c:v>
                </c:pt>
                <c:pt idx="7558">
                  <c:v>45</c:v>
                </c:pt>
                <c:pt idx="7559">
                  <c:v>110</c:v>
                </c:pt>
                <c:pt idx="7560">
                  <c:v>144</c:v>
                </c:pt>
                <c:pt idx="7561">
                  <c:v>110</c:v>
                </c:pt>
                <c:pt idx="7562">
                  <c:v>220</c:v>
                </c:pt>
                <c:pt idx="7563">
                  <c:v>97</c:v>
                </c:pt>
                <c:pt idx="7564">
                  <c:v>262</c:v>
                </c:pt>
                <c:pt idx="7565">
                  <c:v>170</c:v>
                </c:pt>
                <c:pt idx="7566">
                  <c:v>303</c:v>
                </c:pt>
                <c:pt idx="7567">
                  <c:v>128</c:v>
                </c:pt>
                <c:pt idx="7568">
                  <c:v>100</c:v>
                </c:pt>
                <c:pt idx="7569">
                  <c:v>140</c:v>
                </c:pt>
                <c:pt idx="7570">
                  <c:v>108</c:v>
                </c:pt>
                <c:pt idx="7571">
                  <c:v>95</c:v>
                </c:pt>
                <c:pt idx="7572">
                  <c:v>85</c:v>
                </c:pt>
                <c:pt idx="7573">
                  <c:v>70</c:v>
                </c:pt>
                <c:pt idx="7574">
                  <c:v>200</c:v>
                </c:pt>
                <c:pt idx="7575">
                  <c:v>145</c:v>
                </c:pt>
                <c:pt idx="7576">
                  <c:v>100</c:v>
                </c:pt>
                <c:pt idx="7577">
                  <c:v>155</c:v>
                </c:pt>
                <c:pt idx="7578">
                  <c:v>95</c:v>
                </c:pt>
                <c:pt idx="7579">
                  <c:v>207</c:v>
                </c:pt>
                <c:pt idx="7580">
                  <c:v>180</c:v>
                </c:pt>
                <c:pt idx="7581">
                  <c:v>75</c:v>
                </c:pt>
                <c:pt idx="7582">
                  <c:v>125</c:v>
                </c:pt>
                <c:pt idx="7583">
                  <c:v>245</c:v>
                </c:pt>
                <c:pt idx="7584">
                  <c:v>92</c:v>
                </c:pt>
                <c:pt idx="7585">
                  <c:v>413</c:v>
                </c:pt>
                <c:pt idx="7586">
                  <c:v>155</c:v>
                </c:pt>
                <c:pt idx="7587">
                  <c:v>95</c:v>
                </c:pt>
                <c:pt idx="7588">
                  <c:v>128</c:v>
                </c:pt>
                <c:pt idx="7589">
                  <c:v>56</c:v>
                </c:pt>
                <c:pt idx="7590">
                  <c:v>360</c:v>
                </c:pt>
                <c:pt idx="7591">
                  <c:v>315</c:v>
                </c:pt>
                <c:pt idx="7592">
                  <c:v>140</c:v>
                </c:pt>
                <c:pt idx="7593">
                  <c:v>413</c:v>
                </c:pt>
                <c:pt idx="7594">
                  <c:v>187</c:v>
                </c:pt>
                <c:pt idx="7595">
                  <c:v>200</c:v>
                </c:pt>
                <c:pt idx="7596">
                  <c:v>140</c:v>
                </c:pt>
                <c:pt idx="7597">
                  <c:v>190</c:v>
                </c:pt>
                <c:pt idx="7598">
                  <c:v>116</c:v>
                </c:pt>
                <c:pt idx="7599">
                  <c:v>623</c:v>
                </c:pt>
                <c:pt idx="7600">
                  <c:v>125</c:v>
                </c:pt>
                <c:pt idx="7601">
                  <c:v>260</c:v>
                </c:pt>
                <c:pt idx="7602">
                  <c:v>90</c:v>
                </c:pt>
                <c:pt idx="7603">
                  <c:v>150</c:v>
                </c:pt>
                <c:pt idx="7604">
                  <c:v>190</c:v>
                </c:pt>
                <c:pt idx="7605">
                  <c:v>160</c:v>
                </c:pt>
                <c:pt idx="7606">
                  <c:v>124</c:v>
                </c:pt>
                <c:pt idx="7607">
                  <c:v>100</c:v>
                </c:pt>
                <c:pt idx="7608">
                  <c:v>130</c:v>
                </c:pt>
                <c:pt idx="7609">
                  <c:v>42</c:v>
                </c:pt>
                <c:pt idx="7610">
                  <c:v>210</c:v>
                </c:pt>
                <c:pt idx="7611">
                  <c:v>126</c:v>
                </c:pt>
                <c:pt idx="7612">
                  <c:v>135</c:v>
                </c:pt>
                <c:pt idx="7613">
                  <c:v>85</c:v>
                </c:pt>
                <c:pt idx="7614">
                  <c:v>225</c:v>
                </c:pt>
                <c:pt idx="7615">
                  <c:v>73</c:v>
                </c:pt>
                <c:pt idx="7616">
                  <c:v>306</c:v>
                </c:pt>
                <c:pt idx="7617">
                  <c:v>174</c:v>
                </c:pt>
                <c:pt idx="7618">
                  <c:v>339</c:v>
                </c:pt>
                <c:pt idx="7619">
                  <c:v>146</c:v>
                </c:pt>
                <c:pt idx="7620">
                  <c:v>325</c:v>
                </c:pt>
                <c:pt idx="7621">
                  <c:v>110</c:v>
                </c:pt>
                <c:pt idx="7622">
                  <c:v>115</c:v>
                </c:pt>
                <c:pt idx="7623">
                  <c:v>110</c:v>
                </c:pt>
                <c:pt idx="7624">
                  <c:v>115</c:v>
                </c:pt>
                <c:pt idx="7625">
                  <c:v>93</c:v>
                </c:pt>
                <c:pt idx="7626">
                  <c:v>125</c:v>
                </c:pt>
                <c:pt idx="7627">
                  <c:v>120</c:v>
                </c:pt>
                <c:pt idx="7628">
                  <c:v>90</c:v>
                </c:pt>
                <c:pt idx="7629">
                  <c:v>55</c:v>
                </c:pt>
                <c:pt idx="7630">
                  <c:v>115</c:v>
                </c:pt>
                <c:pt idx="7631">
                  <c:v>390</c:v>
                </c:pt>
                <c:pt idx="7632">
                  <c:v>120</c:v>
                </c:pt>
                <c:pt idx="7633">
                  <c:v>185</c:v>
                </c:pt>
                <c:pt idx="7634">
                  <c:v>92</c:v>
                </c:pt>
                <c:pt idx="7635">
                  <c:v>194</c:v>
                </c:pt>
                <c:pt idx="7636">
                  <c:v>100</c:v>
                </c:pt>
                <c:pt idx="7637">
                  <c:v>200</c:v>
                </c:pt>
                <c:pt idx="7638">
                  <c:v>150</c:v>
                </c:pt>
                <c:pt idx="7639">
                  <c:v>360</c:v>
                </c:pt>
                <c:pt idx="7640">
                  <c:v>391</c:v>
                </c:pt>
                <c:pt idx="7641">
                  <c:v>145</c:v>
                </c:pt>
                <c:pt idx="7642">
                  <c:v>150</c:v>
                </c:pt>
                <c:pt idx="7643">
                  <c:v>75</c:v>
                </c:pt>
                <c:pt idx="7644">
                  <c:v>242</c:v>
                </c:pt>
                <c:pt idx="7645">
                  <c:v>350</c:v>
                </c:pt>
                <c:pt idx="7646">
                  <c:v>112</c:v>
                </c:pt>
                <c:pt idx="7647">
                  <c:v>146</c:v>
                </c:pt>
                <c:pt idx="7648">
                  <c:v>280</c:v>
                </c:pt>
                <c:pt idx="7649">
                  <c:v>225</c:v>
                </c:pt>
                <c:pt idx="7650">
                  <c:v>198</c:v>
                </c:pt>
                <c:pt idx="7651">
                  <c:v>336</c:v>
                </c:pt>
                <c:pt idx="7652">
                  <c:v>145</c:v>
                </c:pt>
                <c:pt idx="7653">
                  <c:v>147</c:v>
                </c:pt>
                <c:pt idx="7654">
                  <c:v>164</c:v>
                </c:pt>
                <c:pt idx="7655">
                  <c:v>120</c:v>
                </c:pt>
                <c:pt idx="7656">
                  <c:v>226</c:v>
                </c:pt>
                <c:pt idx="7657">
                  <c:v>120</c:v>
                </c:pt>
                <c:pt idx="7658">
                  <c:v>122</c:v>
                </c:pt>
                <c:pt idx="7659">
                  <c:v>147</c:v>
                </c:pt>
                <c:pt idx="7660">
                  <c:v>100</c:v>
                </c:pt>
                <c:pt idx="7661">
                  <c:v>91</c:v>
                </c:pt>
                <c:pt idx="7662">
                  <c:v>303</c:v>
                </c:pt>
                <c:pt idx="7663">
                  <c:v>75</c:v>
                </c:pt>
                <c:pt idx="7664">
                  <c:v>100</c:v>
                </c:pt>
                <c:pt idx="7665">
                  <c:v>103</c:v>
                </c:pt>
                <c:pt idx="7666">
                  <c:v>130</c:v>
                </c:pt>
                <c:pt idx="7667">
                  <c:v>300</c:v>
                </c:pt>
                <c:pt idx="7668">
                  <c:v>140</c:v>
                </c:pt>
                <c:pt idx="7669">
                  <c:v>120</c:v>
                </c:pt>
                <c:pt idx="7670">
                  <c:v>92</c:v>
                </c:pt>
                <c:pt idx="7671">
                  <c:v>200</c:v>
                </c:pt>
                <c:pt idx="7672">
                  <c:v>75</c:v>
                </c:pt>
                <c:pt idx="7673">
                  <c:v>117</c:v>
                </c:pt>
                <c:pt idx="7674">
                  <c:v>125</c:v>
                </c:pt>
                <c:pt idx="7675">
                  <c:v>94</c:v>
                </c:pt>
                <c:pt idx="7676">
                  <c:v>125</c:v>
                </c:pt>
                <c:pt idx="7677">
                  <c:v>321</c:v>
                </c:pt>
                <c:pt idx="7678">
                  <c:v>108</c:v>
                </c:pt>
                <c:pt idx="7679">
                  <c:v>433</c:v>
                </c:pt>
                <c:pt idx="7680">
                  <c:v>265</c:v>
                </c:pt>
                <c:pt idx="7681">
                  <c:v>81</c:v>
                </c:pt>
                <c:pt idx="7682">
                  <c:v>312</c:v>
                </c:pt>
                <c:pt idx="7683">
                  <c:v>90</c:v>
                </c:pt>
                <c:pt idx="7684">
                  <c:v>433</c:v>
                </c:pt>
                <c:pt idx="7685">
                  <c:v>79</c:v>
                </c:pt>
                <c:pt idx="7686">
                  <c:v>132</c:v>
                </c:pt>
                <c:pt idx="7687">
                  <c:v>180</c:v>
                </c:pt>
                <c:pt idx="7688">
                  <c:v>160</c:v>
                </c:pt>
                <c:pt idx="7689">
                  <c:v>160</c:v>
                </c:pt>
                <c:pt idx="7690">
                  <c:v>275</c:v>
                </c:pt>
                <c:pt idx="7691">
                  <c:v>75</c:v>
                </c:pt>
                <c:pt idx="7692">
                  <c:v>110</c:v>
                </c:pt>
                <c:pt idx="7693">
                  <c:v>140</c:v>
                </c:pt>
                <c:pt idx="7694">
                  <c:v>205</c:v>
                </c:pt>
                <c:pt idx="7695">
                  <c:v>270</c:v>
                </c:pt>
                <c:pt idx="7696">
                  <c:v>95</c:v>
                </c:pt>
                <c:pt idx="7697">
                  <c:v>123</c:v>
                </c:pt>
                <c:pt idx="7698">
                  <c:v>103</c:v>
                </c:pt>
                <c:pt idx="7699">
                  <c:v>202</c:v>
                </c:pt>
                <c:pt idx="7700">
                  <c:v>125</c:v>
                </c:pt>
                <c:pt idx="7701">
                  <c:v>125</c:v>
                </c:pt>
                <c:pt idx="7702">
                  <c:v>90</c:v>
                </c:pt>
                <c:pt idx="7703">
                  <c:v>83</c:v>
                </c:pt>
                <c:pt idx="7704">
                  <c:v>277</c:v>
                </c:pt>
                <c:pt idx="7705">
                  <c:v>135</c:v>
                </c:pt>
                <c:pt idx="7706">
                  <c:v>280</c:v>
                </c:pt>
                <c:pt idx="7707">
                  <c:v>95</c:v>
                </c:pt>
                <c:pt idx="7708">
                  <c:v>150</c:v>
                </c:pt>
                <c:pt idx="7709">
                  <c:v>440</c:v>
                </c:pt>
                <c:pt idx="7710">
                  <c:v>365</c:v>
                </c:pt>
                <c:pt idx="7711">
                  <c:v>72</c:v>
                </c:pt>
                <c:pt idx="7712">
                  <c:v>43</c:v>
                </c:pt>
                <c:pt idx="7713">
                  <c:v>80</c:v>
                </c:pt>
                <c:pt idx="7714">
                  <c:v>126</c:v>
                </c:pt>
                <c:pt idx="7715">
                  <c:v>120</c:v>
                </c:pt>
                <c:pt idx="7716">
                  <c:v>115</c:v>
                </c:pt>
                <c:pt idx="7717">
                  <c:v>50</c:v>
                </c:pt>
                <c:pt idx="7718">
                  <c:v>115</c:v>
                </c:pt>
                <c:pt idx="7719">
                  <c:v>190</c:v>
                </c:pt>
                <c:pt idx="7720">
                  <c:v>50</c:v>
                </c:pt>
                <c:pt idx="7721">
                  <c:v>120</c:v>
                </c:pt>
                <c:pt idx="7722">
                  <c:v>110</c:v>
                </c:pt>
                <c:pt idx="7723">
                  <c:v>278</c:v>
                </c:pt>
                <c:pt idx="7724">
                  <c:v>90</c:v>
                </c:pt>
                <c:pt idx="7725">
                  <c:v>100</c:v>
                </c:pt>
                <c:pt idx="7726">
                  <c:v>150</c:v>
                </c:pt>
                <c:pt idx="7727">
                  <c:v>155</c:v>
                </c:pt>
                <c:pt idx="7728">
                  <c:v>123</c:v>
                </c:pt>
                <c:pt idx="7729">
                  <c:v>475</c:v>
                </c:pt>
                <c:pt idx="7730">
                  <c:v>49</c:v>
                </c:pt>
                <c:pt idx="7731">
                  <c:v>125</c:v>
                </c:pt>
                <c:pt idx="7732">
                  <c:v>440</c:v>
                </c:pt>
                <c:pt idx="7733">
                  <c:v>110</c:v>
                </c:pt>
                <c:pt idx="7734">
                  <c:v>72</c:v>
                </c:pt>
                <c:pt idx="7735">
                  <c:v>96</c:v>
                </c:pt>
                <c:pt idx="7736">
                  <c:v>85</c:v>
                </c:pt>
                <c:pt idx="7737">
                  <c:v>100</c:v>
                </c:pt>
                <c:pt idx="7738">
                  <c:v>550</c:v>
                </c:pt>
                <c:pt idx="7739">
                  <c:v>147</c:v>
                </c:pt>
                <c:pt idx="7740">
                  <c:v>475</c:v>
                </c:pt>
                <c:pt idx="7741">
                  <c:v>131</c:v>
                </c:pt>
                <c:pt idx="7742">
                  <c:v>115</c:v>
                </c:pt>
                <c:pt idx="7743">
                  <c:v>120</c:v>
                </c:pt>
                <c:pt idx="7744">
                  <c:v>200</c:v>
                </c:pt>
                <c:pt idx="7745">
                  <c:v>140</c:v>
                </c:pt>
                <c:pt idx="7746">
                  <c:v>115</c:v>
                </c:pt>
                <c:pt idx="7747">
                  <c:v>92</c:v>
                </c:pt>
                <c:pt idx="7748">
                  <c:v>150</c:v>
                </c:pt>
                <c:pt idx="7749">
                  <c:v>72</c:v>
                </c:pt>
                <c:pt idx="7750">
                  <c:v>102</c:v>
                </c:pt>
                <c:pt idx="7751">
                  <c:v>108</c:v>
                </c:pt>
                <c:pt idx="7752">
                  <c:v>175</c:v>
                </c:pt>
                <c:pt idx="7753">
                  <c:v>92</c:v>
                </c:pt>
                <c:pt idx="7754">
                  <c:v>178</c:v>
                </c:pt>
                <c:pt idx="7755">
                  <c:v>125</c:v>
                </c:pt>
                <c:pt idx="7756">
                  <c:v>125</c:v>
                </c:pt>
                <c:pt idx="7757">
                  <c:v>70</c:v>
                </c:pt>
                <c:pt idx="7758">
                  <c:v>110</c:v>
                </c:pt>
                <c:pt idx="7759">
                  <c:v>85</c:v>
                </c:pt>
                <c:pt idx="7760">
                  <c:v>115</c:v>
                </c:pt>
                <c:pt idx="7761">
                  <c:v>146</c:v>
                </c:pt>
                <c:pt idx="7762">
                  <c:v>90</c:v>
                </c:pt>
                <c:pt idx="7763">
                  <c:v>230</c:v>
                </c:pt>
                <c:pt idx="7764">
                  <c:v>150</c:v>
                </c:pt>
                <c:pt idx="7765">
                  <c:v>310</c:v>
                </c:pt>
                <c:pt idx="7766">
                  <c:v>60</c:v>
                </c:pt>
                <c:pt idx="7767">
                  <c:v>170</c:v>
                </c:pt>
                <c:pt idx="7768">
                  <c:v>113</c:v>
                </c:pt>
                <c:pt idx="7769">
                  <c:v>155</c:v>
                </c:pt>
                <c:pt idx="7770">
                  <c:v>140</c:v>
                </c:pt>
                <c:pt idx="7771">
                  <c:v>140</c:v>
                </c:pt>
                <c:pt idx="7772">
                  <c:v>145</c:v>
                </c:pt>
                <c:pt idx="7773">
                  <c:v>98</c:v>
                </c:pt>
                <c:pt idx="7774">
                  <c:v>170</c:v>
                </c:pt>
                <c:pt idx="7775">
                  <c:v>63</c:v>
                </c:pt>
                <c:pt idx="7776">
                  <c:v>170</c:v>
                </c:pt>
                <c:pt idx="7777">
                  <c:v>75</c:v>
                </c:pt>
                <c:pt idx="7778">
                  <c:v>120</c:v>
                </c:pt>
                <c:pt idx="7779">
                  <c:v>160</c:v>
                </c:pt>
                <c:pt idx="7780">
                  <c:v>110</c:v>
                </c:pt>
                <c:pt idx="7781">
                  <c:v>150</c:v>
                </c:pt>
                <c:pt idx="7782">
                  <c:v>150</c:v>
                </c:pt>
                <c:pt idx="7783">
                  <c:v>115</c:v>
                </c:pt>
                <c:pt idx="7784">
                  <c:v>220</c:v>
                </c:pt>
                <c:pt idx="7785">
                  <c:v>770</c:v>
                </c:pt>
                <c:pt idx="7786">
                  <c:v>321</c:v>
                </c:pt>
                <c:pt idx="7787">
                  <c:v>110</c:v>
                </c:pt>
                <c:pt idx="7788">
                  <c:v>110</c:v>
                </c:pt>
                <c:pt idx="7789">
                  <c:v>100</c:v>
                </c:pt>
                <c:pt idx="7790">
                  <c:v>100</c:v>
                </c:pt>
                <c:pt idx="7791">
                  <c:v>185</c:v>
                </c:pt>
                <c:pt idx="7792">
                  <c:v>95</c:v>
                </c:pt>
                <c:pt idx="7793">
                  <c:v>100</c:v>
                </c:pt>
                <c:pt idx="7794">
                  <c:v>200</c:v>
                </c:pt>
                <c:pt idx="7795">
                  <c:v>355</c:v>
                </c:pt>
                <c:pt idx="7796">
                  <c:v>135</c:v>
                </c:pt>
                <c:pt idx="7797">
                  <c:v>90</c:v>
                </c:pt>
                <c:pt idx="7798">
                  <c:v>380</c:v>
                </c:pt>
                <c:pt idx="7799">
                  <c:v>145</c:v>
                </c:pt>
                <c:pt idx="7800">
                  <c:v>100</c:v>
                </c:pt>
                <c:pt idx="7801">
                  <c:v>110</c:v>
                </c:pt>
                <c:pt idx="7802">
                  <c:v>250</c:v>
                </c:pt>
                <c:pt idx="7803">
                  <c:v>120</c:v>
                </c:pt>
                <c:pt idx="7804">
                  <c:v>95</c:v>
                </c:pt>
                <c:pt idx="7805">
                  <c:v>110</c:v>
                </c:pt>
                <c:pt idx="7806">
                  <c:v>100</c:v>
                </c:pt>
                <c:pt idx="7807">
                  <c:v>110</c:v>
                </c:pt>
                <c:pt idx="7808">
                  <c:v>60</c:v>
                </c:pt>
                <c:pt idx="7809">
                  <c:v>80</c:v>
                </c:pt>
                <c:pt idx="7810">
                  <c:v>120</c:v>
                </c:pt>
                <c:pt idx="7811">
                  <c:v>90</c:v>
                </c:pt>
                <c:pt idx="7812">
                  <c:v>150</c:v>
                </c:pt>
                <c:pt idx="7813">
                  <c:v>100</c:v>
                </c:pt>
                <c:pt idx="7814">
                  <c:v>100</c:v>
                </c:pt>
                <c:pt idx="7815">
                  <c:v>160</c:v>
                </c:pt>
                <c:pt idx="7816">
                  <c:v>100</c:v>
                </c:pt>
                <c:pt idx="7817">
                  <c:v>92</c:v>
                </c:pt>
                <c:pt idx="7818">
                  <c:v>343</c:v>
                </c:pt>
                <c:pt idx="7819">
                  <c:v>115</c:v>
                </c:pt>
                <c:pt idx="7820">
                  <c:v>131</c:v>
                </c:pt>
                <c:pt idx="7821">
                  <c:v>126</c:v>
                </c:pt>
                <c:pt idx="7822">
                  <c:v>220</c:v>
                </c:pt>
                <c:pt idx="7823">
                  <c:v>240</c:v>
                </c:pt>
                <c:pt idx="7824">
                  <c:v>300</c:v>
                </c:pt>
                <c:pt idx="7825">
                  <c:v>95</c:v>
                </c:pt>
                <c:pt idx="7826">
                  <c:v>60</c:v>
                </c:pt>
                <c:pt idx="7827">
                  <c:v>73</c:v>
                </c:pt>
                <c:pt idx="7828">
                  <c:v>150</c:v>
                </c:pt>
                <c:pt idx="7829">
                  <c:v>150</c:v>
                </c:pt>
                <c:pt idx="7830">
                  <c:v>180</c:v>
                </c:pt>
                <c:pt idx="7831">
                  <c:v>80</c:v>
                </c:pt>
                <c:pt idx="7832">
                  <c:v>125</c:v>
                </c:pt>
                <c:pt idx="7833">
                  <c:v>100</c:v>
                </c:pt>
                <c:pt idx="7834">
                  <c:v>103</c:v>
                </c:pt>
                <c:pt idx="7835">
                  <c:v>132</c:v>
                </c:pt>
                <c:pt idx="7836">
                  <c:v>115</c:v>
                </c:pt>
                <c:pt idx="7837">
                  <c:v>136</c:v>
                </c:pt>
                <c:pt idx="7838">
                  <c:v>170</c:v>
                </c:pt>
                <c:pt idx="7839">
                  <c:v>150</c:v>
                </c:pt>
                <c:pt idx="7840">
                  <c:v>300</c:v>
                </c:pt>
                <c:pt idx="7841">
                  <c:v>140</c:v>
                </c:pt>
                <c:pt idx="7842">
                  <c:v>115</c:v>
                </c:pt>
                <c:pt idx="7843">
                  <c:v>150</c:v>
                </c:pt>
                <c:pt idx="7844">
                  <c:v>102</c:v>
                </c:pt>
                <c:pt idx="7845">
                  <c:v>75</c:v>
                </c:pt>
                <c:pt idx="7846">
                  <c:v>295</c:v>
                </c:pt>
                <c:pt idx="7847">
                  <c:v>200</c:v>
                </c:pt>
                <c:pt idx="7848">
                  <c:v>110</c:v>
                </c:pt>
                <c:pt idx="7849">
                  <c:v>150</c:v>
                </c:pt>
                <c:pt idx="7850">
                  <c:v>190</c:v>
                </c:pt>
                <c:pt idx="7851">
                  <c:v>108</c:v>
                </c:pt>
                <c:pt idx="7852">
                  <c:v>150</c:v>
                </c:pt>
                <c:pt idx="7853">
                  <c:v>75</c:v>
                </c:pt>
                <c:pt idx="7854">
                  <c:v>110</c:v>
                </c:pt>
                <c:pt idx="7855">
                  <c:v>148</c:v>
                </c:pt>
                <c:pt idx="7856">
                  <c:v>110</c:v>
                </c:pt>
                <c:pt idx="7857">
                  <c:v>395</c:v>
                </c:pt>
                <c:pt idx="7858">
                  <c:v>120</c:v>
                </c:pt>
                <c:pt idx="7859">
                  <c:v>110</c:v>
                </c:pt>
                <c:pt idx="7860">
                  <c:v>85</c:v>
                </c:pt>
                <c:pt idx="7861">
                  <c:v>150</c:v>
                </c:pt>
                <c:pt idx="7862">
                  <c:v>85</c:v>
                </c:pt>
                <c:pt idx="7863">
                  <c:v>70</c:v>
                </c:pt>
                <c:pt idx="7864">
                  <c:v>135</c:v>
                </c:pt>
                <c:pt idx="7865">
                  <c:v>120</c:v>
                </c:pt>
                <c:pt idx="7866">
                  <c:v>135</c:v>
                </c:pt>
                <c:pt idx="7867">
                  <c:v>120</c:v>
                </c:pt>
                <c:pt idx="7868">
                  <c:v>140</c:v>
                </c:pt>
                <c:pt idx="7869">
                  <c:v>120</c:v>
                </c:pt>
                <c:pt idx="7870">
                  <c:v>315</c:v>
                </c:pt>
                <c:pt idx="7871">
                  <c:v>135</c:v>
                </c:pt>
                <c:pt idx="7872">
                  <c:v>120</c:v>
                </c:pt>
                <c:pt idx="7873">
                  <c:v>95</c:v>
                </c:pt>
                <c:pt idx="7874">
                  <c:v>120</c:v>
                </c:pt>
                <c:pt idx="7875">
                  <c:v>103</c:v>
                </c:pt>
                <c:pt idx="7876">
                  <c:v>169</c:v>
                </c:pt>
                <c:pt idx="7877">
                  <c:v>190</c:v>
                </c:pt>
                <c:pt idx="7878">
                  <c:v>100</c:v>
                </c:pt>
                <c:pt idx="7879">
                  <c:v>95</c:v>
                </c:pt>
                <c:pt idx="7880">
                  <c:v>155</c:v>
                </c:pt>
                <c:pt idx="7881">
                  <c:v>256</c:v>
                </c:pt>
                <c:pt idx="7882">
                  <c:v>181</c:v>
                </c:pt>
                <c:pt idx="7883">
                  <c:v>260</c:v>
                </c:pt>
                <c:pt idx="7884">
                  <c:v>39</c:v>
                </c:pt>
                <c:pt idx="7885">
                  <c:v>120</c:v>
                </c:pt>
                <c:pt idx="7886">
                  <c:v>72</c:v>
                </c:pt>
                <c:pt idx="7887">
                  <c:v>110</c:v>
                </c:pt>
                <c:pt idx="7888">
                  <c:v>110</c:v>
                </c:pt>
                <c:pt idx="7889">
                  <c:v>136</c:v>
                </c:pt>
                <c:pt idx="7890">
                  <c:v>120</c:v>
                </c:pt>
                <c:pt idx="7891">
                  <c:v>120</c:v>
                </c:pt>
                <c:pt idx="7892">
                  <c:v>120</c:v>
                </c:pt>
                <c:pt idx="7893">
                  <c:v>65</c:v>
                </c:pt>
                <c:pt idx="7894">
                  <c:v>70</c:v>
                </c:pt>
                <c:pt idx="7895">
                  <c:v>100</c:v>
                </c:pt>
                <c:pt idx="7896">
                  <c:v>125</c:v>
                </c:pt>
                <c:pt idx="7897">
                  <c:v>780</c:v>
                </c:pt>
                <c:pt idx="7898">
                  <c:v>120</c:v>
                </c:pt>
                <c:pt idx="7899">
                  <c:v>135</c:v>
                </c:pt>
                <c:pt idx="7900">
                  <c:v>65</c:v>
                </c:pt>
                <c:pt idx="7901">
                  <c:v>110</c:v>
                </c:pt>
                <c:pt idx="7902">
                  <c:v>213</c:v>
                </c:pt>
                <c:pt idx="7903">
                  <c:v>120</c:v>
                </c:pt>
                <c:pt idx="7904">
                  <c:v>45</c:v>
                </c:pt>
                <c:pt idx="7905">
                  <c:v>124</c:v>
                </c:pt>
                <c:pt idx="7906">
                  <c:v>950</c:v>
                </c:pt>
                <c:pt idx="7907">
                  <c:v>125</c:v>
                </c:pt>
                <c:pt idx="7908">
                  <c:v>101</c:v>
                </c:pt>
                <c:pt idx="7909">
                  <c:v>55</c:v>
                </c:pt>
                <c:pt idx="7910">
                  <c:v>80</c:v>
                </c:pt>
                <c:pt idx="7911">
                  <c:v>100</c:v>
                </c:pt>
                <c:pt idx="7912">
                  <c:v>60</c:v>
                </c:pt>
                <c:pt idx="7913">
                  <c:v>185</c:v>
                </c:pt>
                <c:pt idx="7914">
                  <c:v>125</c:v>
                </c:pt>
                <c:pt idx="7915">
                  <c:v>155</c:v>
                </c:pt>
                <c:pt idx="7916">
                  <c:v>160</c:v>
                </c:pt>
                <c:pt idx="7917">
                  <c:v>92</c:v>
                </c:pt>
                <c:pt idx="7918">
                  <c:v>155</c:v>
                </c:pt>
                <c:pt idx="7919">
                  <c:v>41</c:v>
                </c:pt>
                <c:pt idx="7920">
                  <c:v>120</c:v>
                </c:pt>
                <c:pt idx="7921">
                  <c:v>140</c:v>
                </c:pt>
                <c:pt idx="7922">
                  <c:v>99</c:v>
                </c:pt>
                <c:pt idx="7923">
                  <c:v>64</c:v>
                </c:pt>
                <c:pt idx="7924">
                  <c:v>120</c:v>
                </c:pt>
                <c:pt idx="7925">
                  <c:v>155</c:v>
                </c:pt>
                <c:pt idx="7926">
                  <c:v>600</c:v>
                </c:pt>
                <c:pt idx="7927">
                  <c:v>110</c:v>
                </c:pt>
                <c:pt idx="7928">
                  <c:v>100</c:v>
                </c:pt>
                <c:pt idx="7929">
                  <c:v>110</c:v>
                </c:pt>
                <c:pt idx="7930">
                  <c:v>125</c:v>
                </c:pt>
                <c:pt idx="7931">
                  <c:v>600</c:v>
                </c:pt>
                <c:pt idx="7932">
                  <c:v>110</c:v>
                </c:pt>
                <c:pt idx="7933">
                  <c:v>92</c:v>
                </c:pt>
                <c:pt idx="7934">
                  <c:v>258</c:v>
                </c:pt>
                <c:pt idx="7935">
                  <c:v>440</c:v>
                </c:pt>
                <c:pt idx="7936">
                  <c:v>592</c:v>
                </c:pt>
                <c:pt idx="7937">
                  <c:v>35</c:v>
                </c:pt>
                <c:pt idx="7938">
                  <c:v>357</c:v>
                </c:pt>
                <c:pt idx="7939">
                  <c:v>30</c:v>
                </c:pt>
                <c:pt idx="7940">
                  <c:v>440</c:v>
                </c:pt>
                <c:pt idx="7941">
                  <c:v>250</c:v>
                </c:pt>
                <c:pt idx="7942">
                  <c:v>580</c:v>
                </c:pt>
                <c:pt idx="7943">
                  <c:v>120</c:v>
                </c:pt>
                <c:pt idx="7944">
                  <c:v>120</c:v>
                </c:pt>
                <c:pt idx="7945">
                  <c:v>270</c:v>
                </c:pt>
                <c:pt idx="7946">
                  <c:v>150</c:v>
                </c:pt>
                <c:pt idx="7947">
                  <c:v>45</c:v>
                </c:pt>
                <c:pt idx="7948">
                  <c:v>105</c:v>
                </c:pt>
                <c:pt idx="7949">
                  <c:v>92</c:v>
                </c:pt>
                <c:pt idx="7950">
                  <c:v>92</c:v>
                </c:pt>
                <c:pt idx="7951">
                  <c:v>92</c:v>
                </c:pt>
                <c:pt idx="7952">
                  <c:v>95</c:v>
                </c:pt>
                <c:pt idx="7953">
                  <c:v>92</c:v>
                </c:pt>
                <c:pt idx="7954">
                  <c:v>68</c:v>
                </c:pt>
                <c:pt idx="7955">
                  <c:v>92</c:v>
                </c:pt>
                <c:pt idx="7956">
                  <c:v>92</c:v>
                </c:pt>
                <c:pt idx="7957">
                  <c:v>88</c:v>
                </c:pt>
                <c:pt idx="7958">
                  <c:v>80</c:v>
                </c:pt>
                <c:pt idx="7959">
                  <c:v>125</c:v>
                </c:pt>
                <c:pt idx="7960">
                  <c:v>155</c:v>
                </c:pt>
                <c:pt idx="7961">
                  <c:v>112</c:v>
                </c:pt>
                <c:pt idx="7962">
                  <c:v>125</c:v>
                </c:pt>
                <c:pt idx="7963">
                  <c:v>155</c:v>
                </c:pt>
                <c:pt idx="7964">
                  <c:v>272</c:v>
                </c:pt>
                <c:pt idx="7965">
                  <c:v>155</c:v>
                </c:pt>
                <c:pt idx="7966">
                  <c:v>140</c:v>
                </c:pt>
                <c:pt idx="7967">
                  <c:v>105</c:v>
                </c:pt>
                <c:pt idx="7968">
                  <c:v>75</c:v>
                </c:pt>
                <c:pt idx="7969">
                  <c:v>120</c:v>
                </c:pt>
                <c:pt idx="7970">
                  <c:v>146</c:v>
                </c:pt>
                <c:pt idx="7971">
                  <c:v>115</c:v>
                </c:pt>
                <c:pt idx="7972">
                  <c:v>75</c:v>
                </c:pt>
                <c:pt idx="7973">
                  <c:v>92</c:v>
                </c:pt>
                <c:pt idx="7974">
                  <c:v>120</c:v>
                </c:pt>
                <c:pt idx="7975">
                  <c:v>265</c:v>
                </c:pt>
                <c:pt idx="7976">
                  <c:v>132</c:v>
                </c:pt>
                <c:pt idx="7977">
                  <c:v>120</c:v>
                </c:pt>
                <c:pt idx="7978">
                  <c:v>120</c:v>
                </c:pt>
                <c:pt idx="7979">
                  <c:v>120</c:v>
                </c:pt>
                <c:pt idx="7980">
                  <c:v>85</c:v>
                </c:pt>
                <c:pt idx="7981">
                  <c:v>100</c:v>
                </c:pt>
                <c:pt idx="7982">
                  <c:v>92</c:v>
                </c:pt>
                <c:pt idx="7983">
                  <c:v>120</c:v>
                </c:pt>
                <c:pt idx="7984">
                  <c:v>120</c:v>
                </c:pt>
                <c:pt idx="7985">
                  <c:v>116</c:v>
                </c:pt>
                <c:pt idx="7986">
                  <c:v>150</c:v>
                </c:pt>
                <c:pt idx="7987">
                  <c:v>85</c:v>
                </c:pt>
                <c:pt idx="7988">
                  <c:v>100</c:v>
                </c:pt>
                <c:pt idx="7989">
                  <c:v>100</c:v>
                </c:pt>
                <c:pt idx="7990">
                  <c:v>88</c:v>
                </c:pt>
                <c:pt idx="7991">
                  <c:v>125</c:v>
                </c:pt>
                <c:pt idx="7992">
                  <c:v>140</c:v>
                </c:pt>
                <c:pt idx="7993">
                  <c:v>120</c:v>
                </c:pt>
                <c:pt idx="7994">
                  <c:v>105</c:v>
                </c:pt>
                <c:pt idx="7995">
                  <c:v>137</c:v>
                </c:pt>
                <c:pt idx="7996">
                  <c:v>144</c:v>
                </c:pt>
                <c:pt idx="7997">
                  <c:v>155</c:v>
                </c:pt>
                <c:pt idx="7998">
                  <c:v>72</c:v>
                </c:pt>
                <c:pt idx="7999">
                  <c:v>135</c:v>
                </c:pt>
                <c:pt idx="8000">
                  <c:v>145</c:v>
                </c:pt>
                <c:pt idx="8001">
                  <c:v>92</c:v>
                </c:pt>
                <c:pt idx="8002">
                  <c:v>155</c:v>
                </c:pt>
                <c:pt idx="8003">
                  <c:v>92</c:v>
                </c:pt>
                <c:pt idx="8004">
                  <c:v>92</c:v>
                </c:pt>
                <c:pt idx="8005">
                  <c:v>265</c:v>
                </c:pt>
                <c:pt idx="8006">
                  <c:v>300</c:v>
                </c:pt>
                <c:pt idx="8007">
                  <c:v>581</c:v>
                </c:pt>
                <c:pt idx="8008">
                  <c:v>200</c:v>
                </c:pt>
                <c:pt idx="8009">
                  <c:v>168</c:v>
                </c:pt>
                <c:pt idx="8010">
                  <c:v>155</c:v>
                </c:pt>
                <c:pt idx="8011">
                  <c:v>92</c:v>
                </c:pt>
                <c:pt idx="8012">
                  <c:v>200</c:v>
                </c:pt>
                <c:pt idx="8013">
                  <c:v>92</c:v>
                </c:pt>
                <c:pt idx="8014">
                  <c:v>130</c:v>
                </c:pt>
                <c:pt idx="8015">
                  <c:v>158</c:v>
                </c:pt>
                <c:pt idx="8016">
                  <c:v>80</c:v>
                </c:pt>
                <c:pt idx="8017">
                  <c:v>120</c:v>
                </c:pt>
                <c:pt idx="8018">
                  <c:v>120</c:v>
                </c:pt>
                <c:pt idx="8019">
                  <c:v>120</c:v>
                </c:pt>
                <c:pt idx="8020">
                  <c:v>130</c:v>
                </c:pt>
                <c:pt idx="8021">
                  <c:v>92</c:v>
                </c:pt>
                <c:pt idx="8022">
                  <c:v>92</c:v>
                </c:pt>
                <c:pt idx="8023">
                  <c:v>780</c:v>
                </c:pt>
                <c:pt idx="8024">
                  <c:v>400</c:v>
                </c:pt>
                <c:pt idx="8025">
                  <c:v>500</c:v>
                </c:pt>
                <c:pt idx="8026">
                  <c:v>125</c:v>
                </c:pt>
                <c:pt idx="8027">
                  <c:v>363</c:v>
                </c:pt>
                <c:pt idx="8028">
                  <c:v>180</c:v>
                </c:pt>
                <c:pt idx="8029">
                  <c:v>187</c:v>
                </c:pt>
                <c:pt idx="8030">
                  <c:v>125</c:v>
                </c:pt>
                <c:pt idx="8031">
                  <c:v>125</c:v>
                </c:pt>
                <c:pt idx="8032">
                  <c:v>125</c:v>
                </c:pt>
                <c:pt idx="8033">
                  <c:v>100</c:v>
                </c:pt>
                <c:pt idx="8034">
                  <c:v>250</c:v>
                </c:pt>
                <c:pt idx="8035">
                  <c:v>100</c:v>
                </c:pt>
                <c:pt idx="8036">
                  <c:v>240</c:v>
                </c:pt>
                <c:pt idx="8037">
                  <c:v>190</c:v>
                </c:pt>
                <c:pt idx="8038">
                  <c:v>767</c:v>
                </c:pt>
                <c:pt idx="8039">
                  <c:v>178</c:v>
                </c:pt>
                <c:pt idx="8040">
                  <c:v>240</c:v>
                </c:pt>
                <c:pt idx="8041">
                  <c:v>130</c:v>
                </c:pt>
                <c:pt idx="8042">
                  <c:v>185</c:v>
                </c:pt>
                <c:pt idx="8043">
                  <c:v>147</c:v>
                </c:pt>
                <c:pt idx="8044">
                  <c:v>230</c:v>
                </c:pt>
                <c:pt idx="8045">
                  <c:v>150</c:v>
                </c:pt>
                <c:pt idx="8046">
                  <c:v>268</c:v>
                </c:pt>
                <c:pt idx="8047">
                  <c:v>125</c:v>
                </c:pt>
                <c:pt idx="8048">
                  <c:v>155</c:v>
                </c:pt>
                <c:pt idx="8049">
                  <c:v>150</c:v>
                </c:pt>
                <c:pt idx="8050">
                  <c:v>135</c:v>
                </c:pt>
                <c:pt idx="8051">
                  <c:v>155</c:v>
                </c:pt>
                <c:pt idx="8052">
                  <c:v>92</c:v>
                </c:pt>
                <c:pt idx="8053">
                  <c:v>140</c:v>
                </c:pt>
                <c:pt idx="8054">
                  <c:v>92</c:v>
                </c:pt>
                <c:pt idx="8055">
                  <c:v>92</c:v>
                </c:pt>
                <c:pt idx="8056">
                  <c:v>110</c:v>
                </c:pt>
                <c:pt idx="8057">
                  <c:v>350</c:v>
                </c:pt>
                <c:pt idx="8058">
                  <c:v>132</c:v>
                </c:pt>
                <c:pt idx="8059">
                  <c:v>120</c:v>
                </c:pt>
                <c:pt idx="8060">
                  <c:v>135</c:v>
                </c:pt>
                <c:pt idx="8061">
                  <c:v>80</c:v>
                </c:pt>
                <c:pt idx="8062">
                  <c:v>85</c:v>
                </c:pt>
                <c:pt idx="8063">
                  <c:v>80</c:v>
                </c:pt>
                <c:pt idx="8064">
                  <c:v>303</c:v>
                </c:pt>
                <c:pt idx="8065">
                  <c:v>95</c:v>
                </c:pt>
                <c:pt idx="8066">
                  <c:v>145</c:v>
                </c:pt>
                <c:pt idx="8067">
                  <c:v>120</c:v>
                </c:pt>
                <c:pt idx="8068">
                  <c:v>140</c:v>
                </c:pt>
                <c:pt idx="8069">
                  <c:v>40</c:v>
                </c:pt>
                <c:pt idx="8070">
                  <c:v>145</c:v>
                </c:pt>
                <c:pt idx="8071">
                  <c:v>120</c:v>
                </c:pt>
                <c:pt idx="8072">
                  <c:v>132</c:v>
                </c:pt>
                <c:pt idx="8073">
                  <c:v>95</c:v>
                </c:pt>
                <c:pt idx="8074">
                  <c:v>95</c:v>
                </c:pt>
                <c:pt idx="8075">
                  <c:v>167</c:v>
                </c:pt>
                <c:pt idx="8076">
                  <c:v>95</c:v>
                </c:pt>
                <c:pt idx="8077">
                  <c:v>115</c:v>
                </c:pt>
                <c:pt idx="8078">
                  <c:v>150</c:v>
                </c:pt>
                <c:pt idx="8079">
                  <c:v>92</c:v>
                </c:pt>
                <c:pt idx="8080">
                  <c:v>135</c:v>
                </c:pt>
                <c:pt idx="8081">
                  <c:v>120</c:v>
                </c:pt>
                <c:pt idx="8082">
                  <c:v>92</c:v>
                </c:pt>
                <c:pt idx="8083">
                  <c:v>85</c:v>
                </c:pt>
                <c:pt idx="8084">
                  <c:v>120</c:v>
                </c:pt>
                <c:pt idx="8085">
                  <c:v>170</c:v>
                </c:pt>
                <c:pt idx="8086">
                  <c:v>90</c:v>
                </c:pt>
                <c:pt idx="8087">
                  <c:v>125</c:v>
                </c:pt>
                <c:pt idx="8088">
                  <c:v>121</c:v>
                </c:pt>
                <c:pt idx="8089">
                  <c:v>90</c:v>
                </c:pt>
                <c:pt idx="8090">
                  <c:v>100</c:v>
                </c:pt>
                <c:pt idx="8091">
                  <c:v>180</c:v>
                </c:pt>
                <c:pt idx="8092">
                  <c:v>97</c:v>
                </c:pt>
                <c:pt idx="8093">
                  <c:v>129</c:v>
                </c:pt>
                <c:pt idx="8094">
                  <c:v>125</c:v>
                </c:pt>
                <c:pt idx="8095">
                  <c:v>92</c:v>
                </c:pt>
                <c:pt idx="8096">
                  <c:v>72</c:v>
                </c:pt>
                <c:pt idx="8097">
                  <c:v>167</c:v>
                </c:pt>
                <c:pt idx="8098">
                  <c:v>45</c:v>
                </c:pt>
                <c:pt idx="8099">
                  <c:v>115</c:v>
                </c:pt>
                <c:pt idx="8100">
                  <c:v>650</c:v>
                </c:pt>
                <c:pt idx="8101">
                  <c:v>180</c:v>
                </c:pt>
                <c:pt idx="8102">
                  <c:v>120</c:v>
                </c:pt>
                <c:pt idx="8103">
                  <c:v>190</c:v>
                </c:pt>
                <c:pt idx="8104">
                  <c:v>82</c:v>
                </c:pt>
                <c:pt idx="8105">
                  <c:v>101</c:v>
                </c:pt>
                <c:pt idx="8106">
                  <c:v>120</c:v>
                </c:pt>
                <c:pt idx="8107">
                  <c:v>150</c:v>
                </c:pt>
                <c:pt idx="8108">
                  <c:v>158</c:v>
                </c:pt>
                <c:pt idx="8109">
                  <c:v>92</c:v>
                </c:pt>
                <c:pt idx="8110">
                  <c:v>78</c:v>
                </c:pt>
                <c:pt idx="8111">
                  <c:v>180</c:v>
                </c:pt>
                <c:pt idx="8112">
                  <c:v>120</c:v>
                </c:pt>
                <c:pt idx="8113">
                  <c:v>110</c:v>
                </c:pt>
                <c:pt idx="8114">
                  <c:v>140</c:v>
                </c:pt>
                <c:pt idx="8115">
                  <c:v>150</c:v>
                </c:pt>
                <c:pt idx="8116">
                  <c:v>125</c:v>
                </c:pt>
                <c:pt idx="8117">
                  <c:v>277</c:v>
                </c:pt>
                <c:pt idx="8118">
                  <c:v>220</c:v>
                </c:pt>
                <c:pt idx="8119">
                  <c:v>100</c:v>
                </c:pt>
                <c:pt idx="8120">
                  <c:v>72</c:v>
                </c:pt>
                <c:pt idx="8121">
                  <c:v>116</c:v>
                </c:pt>
                <c:pt idx="8122">
                  <c:v>140</c:v>
                </c:pt>
                <c:pt idx="8123">
                  <c:v>140</c:v>
                </c:pt>
                <c:pt idx="8124">
                  <c:v>145</c:v>
                </c:pt>
                <c:pt idx="8125">
                  <c:v>160</c:v>
                </c:pt>
                <c:pt idx="8126">
                  <c:v>130</c:v>
                </c:pt>
                <c:pt idx="8127">
                  <c:v>85</c:v>
                </c:pt>
                <c:pt idx="8128">
                  <c:v>126</c:v>
                </c:pt>
                <c:pt idx="8129">
                  <c:v>190</c:v>
                </c:pt>
                <c:pt idx="8130">
                  <c:v>122</c:v>
                </c:pt>
                <c:pt idx="8131">
                  <c:v>120</c:v>
                </c:pt>
                <c:pt idx="8132">
                  <c:v>120</c:v>
                </c:pt>
                <c:pt idx="8133">
                  <c:v>160</c:v>
                </c:pt>
                <c:pt idx="8134">
                  <c:v>125</c:v>
                </c:pt>
                <c:pt idx="8135">
                  <c:v>150</c:v>
                </c:pt>
                <c:pt idx="8136">
                  <c:v>215</c:v>
                </c:pt>
                <c:pt idx="8137">
                  <c:v>110</c:v>
                </c:pt>
                <c:pt idx="8138">
                  <c:v>180</c:v>
                </c:pt>
                <c:pt idx="8139">
                  <c:v>99</c:v>
                </c:pt>
                <c:pt idx="8140">
                  <c:v>190</c:v>
                </c:pt>
                <c:pt idx="8141">
                  <c:v>110</c:v>
                </c:pt>
                <c:pt idx="8142">
                  <c:v>511</c:v>
                </c:pt>
                <c:pt idx="8143">
                  <c:v>65</c:v>
                </c:pt>
                <c:pt idx="8144">
                  <c:v>190</c:v>
                </c:pt>
                <c:pt idx="8145">
                  <c:v>95</c:v>
                </c:pt>
                <c:pt idx="8146">
                  <c:v>125</c:v>
                </c:pt>
                <c:pt idx="8147">
                  <c:v>165</c:v>
                </c:pt>
                <c:pt idx="8148">
                  <c:v>133</c:v>
                </c:pt>
                <c:pt idx="8149">
                  <c:v>92</c:v>
                </c:pt>
                <c:pt idx="8150">
                  <c:v>126</c:v>
                </c:pt>
                <c:pt idx="8151">
                  <c:v>72</c:v>
                </c:pt>
                <c:pt idx="8152">
                  <c:v>123</c:v>
                </c:pt>
                <c:pt idx="8153">
                  <c:v>60</c:v>
                </c:pt>
                <c:pt idx="8154">
                  <c:v>112</c:v>
                </c:pt>
                <c:pt idx="8155">
                  <c:v>138</c:v>
                </c:pt>
                <c:pt idx="8156">
                  <c:v>160</c:v>
                </c:pt>
                <c:pt idx="8157">
                  <c:v>101</c:v>
                </c:pt>
                <c:pt idx="8158">
                  <c:v>140</c:v>
                </c:pt>
                <c:pt idx="8159">
                  <c:v>75</c:v>
                </c:pt>
                <c:pt idx="8160">
                  <c:v>230</c:v>
                </c:pt>
                <c:pt idx="8161">
                  <c:v>233</c:v>
                </c:pt>
                <c:pt idx="8162">
                  <c:v>435</c:v>
                </c:pt>
                <c:pt idx="8163">
                  <c:v>226</c:v>
                </c:pt>
                <c:pt idx="8164">
                  <c:v>160</c:v>
                </c:pt>
                <c:pt idx="8165">
                  <c:v>120</c:v>
                </c:pt>
                <c:pt idx="8166">
                  <c:v>68</c:v>
                </c:pt>
                <c:pt idx="8167">
                  <c:v>100</c:v>
                </c:pt>
                <c:pt idx="8168">
                  <c:v>72</c:v>
                </c:pt>
                <c:pt idx="8169">
                  <c:v>132</c:v>
                </c:pt>
                <c:pt idx="8170">
                  <c:v>120</c:v>
                </c:pt>
                <c:pt idx="8171">
                  <c:v>101</c:v>
                </c:pt>
                <c:pt idx="8172">
                  <c:v>175</c:v>
                </c:pt>
                <c:pt idx="8173">
                  <c:v>222</c:v>
                </c:pt>
                <c:pt idx="8174">
                  <c:v>100</c:v>
                </c:pt>
                <c:pt idx="8175">
                  <c:v>145</c:v>
                </c:pt>
                <c:pt idx="8176">
                  <c:v>100</c:v>
                </c:pt>
                <c:pt idx="8177">
                  <c:v>100</c:v>
                </c:pt>
                <c:pt idx="8178">
                  <c:v>100</c:v>
                </c:pt>
                <c:pt idx="8179">
                  <c:v>110</c:v>
                </c:pt>
                <c:pt idx="8180">
                  <c:v>180</c:v>
                </c:pt>
                <c:pt idx="8181">
                  <c:v>100</c:v>
                </c:pt>
                <c:pt idx="8182">
                  <c:v>96</c:v>
                </c:pt>
                <c:pt idx="8183">
                  <c:v>187</c:v>
                </c:pt>
                <c:pt idx="8184">
                  <c:v>230</c:v>
                </c:pt>
                <c:pt idx="8185">
                  <c:v>357</c:v>
                </c:pt>
                <c:pt idx="8186">
                  <c:v>115</c:v>
                </c:pt>
                <c:pt idx="8187">
                  <c:v>155</c:v>
                </c:pt>
                <c:pt idx="8188">
                  <c:v>155</c:v>
                </c:pt>
                <c:pt idx="8189">
                  <c:v>135</c:v>
                </c:pt>
                <c:pt idx="8190">
                  <c:v>98</c:v>
                </c:pt>
                <c:pt idx="8191">
                  <c:v>100</c:v>
                </c:pt>
                <c:pt idx="8192">
                  <c:v>124.1</c:v>
                </c:pt>
                <c:pt idx="8193">
                  <c:v>63</c:v>
                </c:pt>
                <c:pt idx="8194">
                  <c:v>232</c:v>
                </c:pt>
                <c:pt idx="8195">
                  <c:v>120</c:v>
                </c:pt>
                <c:pt idx="8196">
                  <c:v>100</c:v>
                </c:pt>
                <c:pt idx="8197">
                  <c:v>95</c:v>
                </c:pt>
                <c:pt idx="8198">
                  <c:v>110</c:v>
                </c:pt>
                <c:pt idx="8199">
                  <c:v>100</c:v>
                </c:pt>
                <c:pt idx="8200">
                  <c:v>95</c:v>
                </c:pt>
                <c:pt idx="8201">
                  <c:v>800</c:v>
                </c:pt>
                <c:pt idx="8202">
                  <c:v>120</c:v>
                </c:pt>
                <c:pt idx="8203">
                  <c:v>100</c:v>
                </c:pt>
                <c:pt idx="8204">
                  <c:v>400</c:v>
                </c:pt>
                <c:pt idx="8205">
                  <c:v>200</c:v>
                </c:pt>
                <c:pt idx="8206">
                  <c:v>190</c:v>
                </c:pt>
                <c:pt idx="8207">
                  <c:v>180</c:v>
                </c:pt>
                <c:pt idx="8208">
                  <c:v>94</c:v>
                </c:pt>
                <c:pt idx="8209">
                  <c:v>300</c:v>
                </c:pt>
                <c:pt idx="8210">
                  <c:v>185</c:v>
                </c:pt>
                <c:pt idx="8211">
                  <c:v>115</c:v>
                </c:pt>
                <c:pt idx="8212">
                  <c:v>120</c:v>
                </c:pt>
                <c:pt idx="8213">
                  <c:v>150</c:v>
                </c:pt>
                <c:pt idx="8214">
                  <c:v>108</c:v>
                </c:pt>
                <c:pt idx="8215">
                  <c:v>133</c:v>
                </c:pt>
                <c:pt idx="8216">
                  <c:v>105</c:v>
                </c:pt>
                <c:pt idx="8217">
                  <c:v>135</c:v>
                </c:pt>
                <c:pt idx="8218">
                  <c:v>340</c:v>
                </c:pt>
                <c:pt idx="8219">
                  <c:v>136</c:v>
                </c:pt>
                <c:pt idx="8220">
                  <c:v>146</c:v>
                </c:pt>
                <c:pt idx="8221">
                  <c:v>321</c:v>
                </c:pt>
                <c:pt idx="8222">
                  <c:v>433</c:v>
                </c:pt>
                <c:pt idx="8223">
                  <c:v>227</c:v>
                </c:pt>
                <c:pt idx="8224">
                  <c:v>90</c:v>
                </c:pt>
                <c:pt idx="8225">
                  <c:v>180</c:v>
                </c:pt>
                <c:pt idx="8226">
                  <c:v>115</c:v>
                </c:pt>
                <c:pt idx="8227">
                  <c:v>125</c:v>
                </c:pt>
                <c:pt idx="8228">
                  <c:v>303</c:v>
                </c:pt>
                <c:pt idx="8229">
                  <c:v>108</c:v>
                </c:pt>
                <c:pt idx="8230">
                  <c:v>92</c:v>
                </c:pt>
                <c:pt idx="8231">
                  <c:v>105</c:v>
                </c:pt>
                <c:pt idx="8232">
                  <c:v>95</c:v>
                </c:pt>
                <c:pt idx="8233">
                  <c:v>42</c:v>
                </c:pt>
                <c:pt idx="8234">
                  <c:v>92</c:v>
                </c:pt>
                <c:pt idx="8235">
                  <c:v>120</c:v>
                </c:pt>
                <c:pt idx="8236">
                  <c:v>120</c:v>
                </c:pt>
                <c:pt idx="8237">
                  <c:v>120</c:v>
                </c:pt>
                <c:pt idx="8238">
                  <c:v>120</c:v>
                </c:pt>
                <c:pt idx="8239">
                  <c:v>100</c:v>
                </c:pt>
                <c:pt idx="8240">
                  <c:v>100</c:v>
                </c:pt>
                <c:pt idx="8241">
                  <c:v>285</c:v>
                </c:pt>
                <c:pt idx="8242">
                  <c:v>303</c:v>
                </c:pt>
                <c:pt idx="8243">
                  <c:v>70</c:v>
                </c:pt>
                <c:pt idx="8244">
                  <c:v>225</c:v>
                </c:pt>
                <c:pt idx="8245">
                  <c:v>95</c:v>
                </c:pt>
                <c:pt idx="8246">
                  <c:v>147</c:v>
                </c:pt>
                <c:pt idx="8247">
                  <c:v>185</c:v>
                </c:pt>
                <c:pt idx="8248">
                  <c:v>120</c:v>
                </c:pt>
                <c:pt idx="8249">
                  <c:v>100</c:v>
                </c:pt>
                <c:pt idx="8250">
                  <c:v>135</c:v>
                </c:pt>
                <c:pt idx="8251">
                  <c:v>144</c:v>
                </c:pt>
                <c:pt idx="8252">
                  <c:v>450</c:v>
                </c:pt>
                <c:pt idx="8253">
                  <c:v>209</c:v>
                </c:pt>
                <c:pt idx="8254">
                  <c:v>115</c:v>
                </c:pt>
                <c:pt idx="8255">
                  <c:v>75</c:v>
                </c:pt>
                <c:pt idx="8256">
                  <c:v>168</c:v>
                </c:pt>
                <c:pt idx="8257">
                  <c:v>125</c:v>
                </c:pt>
                <c:pt idx="8258">
                  <c:v>110</c:v>
                </c:pt>
                <c:pt idx="8259">
                  <c:v>156</c:v>
                </c:pt>
                <c:pt idx="8260">
                  <c:v>115</c:v>
                </c:pt>
                <c:pt idx="8261">
                  <c:v>60</c:v>
                </c:pt>
                <c:pt idx="8262">
                  <c:v>87</c:v>
                </c:pt>
                <c:pt idx="8263">
                  <c:v>92</c:v>
                </c:pt>
                <c:pt idx="8264">
                  <c:v>80</c:v>
                </c:pt>
                <c:pt idx="8265">
                  <c:v>130</c:v>
                </c:pt>
                <c:pt idx="8266">
                  <c:v>370</c:v>
                </c:pt>
                <c:pt idx="8267">
                  <c:v>73</c:v>
                </c:pt>
                <c:pt idx="8268">
                  <c:v>317</c:v>
                </c:pt>
                <c:pt idx="8269">
                  <c:v>95</c:v>
                </c:pt>
                <c:pt idx="8270">
                  <c:v>125</c:v>
                </c:pt>
                <c:pt idx="8271">
                  <c:v>160</c:v>
                </c:pt>
                <c:pt idx="8272">
                  <c:v>173</c:v>
                </c:pt>
                <c:pt idx="8273">
                  <c:v>175</c:v>
                </c:pt>
                <c:pt idx="8274">
                  <c:v>150</c:v>
                </c:pt>
                <c:pt idx="8275">
                  <c:v>138</c:v>
                </c:pt>
                <c:pt idx="8276">
                  <c:v>172</c:v>
                </c:pt>
                <c:pt idx="8277">
                  <c:v>341</c:v>
                </c:pt>
                <c:pt idx="8278">
                  <c:v>135</c:v>
                </c:pt>
                <c:pt idx="8279">
                  <c:v>135</c:v>
                </c:pt>
                <c:pt idx="8280">
                  <c:v>110</c:v>
                </c:pt>
                <c:pt idx="8281">
                  <c:v>122</c:v>
                </c:pt>
                <c:pt idx="8282">
                  <c:v>180</c:v>
                </c:pt>
                <c:pt idx="8283">
                  <c:v>120</c:v>
                </c:pt>
                <c:pt idx="8284">
                  <c:v>145</c:v>
                </c:pt>
                <c:pt idx="8285">
                  <c:v>226</c:v>
                </c:pt>
                <c:pt idx="8286">
                  <c:v>147</c:v>
                </c:pt>
                <c:pt idx="8287">
                  <c:v>80</c:v>
                </c:pt>
                <c:pt idx="8288">
                  <c:v>100</c:v>
                </c:pt>
                <c:pt idx="8289">
                  <c:v>110</c:v>
                </c:pt>
                <c:pt idx="8290">
                  <c:v>306</c:v>
                </c:pt>
                <c:pt idx="8291">
                  <c:v>135</c:v>
                </c:pt>
                <c:pt idx="8292">
                  <c:v>91</c:v>
                </c:pt>
                <c:pt idx="8293">
                  <c:v>95</c:v>
                </c:pt>
                <c:pt idx="8294">
                  <c:v>130</c:v>
                </c:pt>
                <c:pt idx="8295">
                  <c:v>125</c:v>
                </c:pt>
                <c:pt idx="8296">
                  <c:v>100</c:v>
                </c:pt>
                <c:pt idx="8297">
                  <c:v>185</c:v>
                </c:pt>
                <c:pt idx="8298">
                  <c:v>135</c:v>
                </c:pt>
                <c:pt idx="8299">
                  <c:v>126</c:v>
                </c:pt>
                <c:pt idx="8300">
                  <c:v>188</c:v>
                </c:pt>
                <c:pt idx="8301">
                  <c:v>125</c:v>
                </c:pt>
                <c:pt idx="8302">
                  <c:v>100</c:v>
                </c:pt>
                <c:pt idx="8303">
                  <c:v>320</c:v>
                </c:pt>
                <c:pt idx="8304">
                  <c:v>72</c:v>
                </c:pt>
                <c:pt idx="8305">
                  <c:v>75</c:v>
                </c:pt>
                <c:pt idx="8306">
                  <c:v>140</c:v>
                </c:pt>
                <c:pt idx="8307">
                  <c:v>250</c:v>
                </c:pt>
                <c:pt idx="8308">
                  <c:v>55</c:v>
                </c:pt>
                <c:pt idx="8309">
                  <c:v>110</c:v>
                </c:pt>
                <c:pt idx="8310">
                  <c:v>80</c:v>
                </c:pt>
                <c:pt idx="8311">
                  <c:v>166</c:v>
                </c:pt>
                <c:pt idx="8312">
                  <c:v>105</c:v>
                </c:pt>
                <c:pt idx="8313">
                  <c:v>60</c:v>
                </c:pt>
                <c:pt idx="8314">
                  <c:v>475</c:v>
                </c:pt>
                <c:pt idx="8315">
                  <c:v>144</c:v>
                </c:pt>
                <c:pt idx="8316">
                  <c:v>150</c:v>
                </c:pt>
                <c:pt idx="8317">
                  <c:v>100</c:v>
                </c:pt>
                <c:pt idx="8318">
                  <c:v>72</c:v>
                </c:pt>
                <c:pt idx="8319">
                  <c:v>120</c:v>
                </c:pt>
                <c:pt idx="8320">
                  <c:v>150</c:v>
                </c:pt>
                <c:pt idx="8321">
                  <c:v>115</c:v>
                </c:pt>
                <c:pt idx="8322">
                  <c:v>200</c:v>
                </c:pt>
                <c:pt idx="8323">
                  <c:v>148</c:v>
                </c:pt>
                <c:pt idx="8324">
                  <c:v>250</c:v>
                </c:pt>
                <c:pt idx="8325">
                  <c:v>955</c:v>
                </c:pt>
                <c:pt idx="8326">
                  <c:v>125</c:v>
                </c:pt>
                <c:pt idx="8327">
                  <c:v>400</c:v>
                </c:pt>
                <c:pt idx="8328">
                  <c:v>130</c:v>
                </c:pt>
                <c:pt idx="8329">
                  <c:v>220</c:v>
                </c:pt>
                <c:pt idx="8330">
                  <c:v>400</c:v>
                </c:pt>
                <c:pt idx="8331">
                  <c:v>90</c:v>
                </c:pt>
                <c:pt idx="8332">
                  <c:v>339</c:v>
                </c:pt>
                <c:pt idx="8333">
                  <c:v>211</c:v>
                </c:pt>
                <c:pt idx="8334">
                  <c:v>65</c:v>
                </c:pt>
                <c:pt idx="8335">
                  <c:v>165</c:v>
                </c:pt>
                <c:pt idx="8336">
                  <c:v>95</c:v>
                </c:pt>
                <c:pt idx="8337">
                  <c:v>125</c:v>
                </c:pt>
                <c:pt idx="8338">
                  <c:v>185</c:v>
                </c:pt>
                <c:pt idx="8339">
                  <c:v>120</c:v>
                </c:pt>
                <c:pt idx="8340">
                  <c:v>200</c:v>
                </c:pt>
                <c:pt idx="8341">
                  <c:v>92</c:v>
                </c:pt>
                <c:pt idx="8342">
                  <c:v>91</c:v>
                </c:pt>
                <c:pt idx="8343">
                  <c:v>158</c:v>
                </c:pt>
                <c:pt idx="8344">
                  <c:v>74</c:v>
                </c:pt>
                <c:pt idx="8345">
                  <c:v>154</c:v>
                </c:pt>
                <c:pt idx="8346">
                  <c:v>120</c:v>
                </c:pt>
                <c:pt idx="8347">
                  <c:v>72</c:v>
                </c:pt>
                <c:pt idx="8348">
                  <c:v>115</c:v>
                </c:pt>
                <c:pt idx="8349">
                  <c:v>135</c:v>
                </c:pt>
                <c:pt idx="8350">
                  <c:v>115</c:v>
                </c:pt>
                <c:pt idx="8351">
                  <c:v>450</c:v>
                </c:pt>
                <c:pt idx="8352">
                  <c:v>85</c:v>
                </c:pt>
                <c:pt idx="8353">
                  <c:v>105</c:v>
                </c:pt>
                <c:pt idx="8354">
                  <c:v>138</c:v>
                </c:pt>
                <c:pt idx="8355">
                  <c:v>285</c:v>
                </c:pt>
                <c:pt idx="8356">
                  <c:v>85</c:v>
                </c:pt>
                <c:pt idx="8357">
                  <c:v>88</c:v>
                </c:pt>
                <c:pt idx="8358">
                  <c:v>112</c:v>
                </c:pt>
                <c:pt idx="8359">
                  <c:v>175</c:v>
                </c:pt>
                <c:pt idx="8360">
                  <c:v>165</c:v>
                </c:pt>
                <c:pt idx="8361">
                  <c:v>194</c:v>
                </c:pt>
                <c:pt idx="8362">
                  <c:v>95</c:v>
                </c:pt>
                <c:pt idx="8363">
                  <c:v>101</c:v>
                </c:pt>
                <c:pt idx="8364">
                  <c:v>100</c:v>
                </c:pt>
                <c:pt idx="8365">
                  <c:v>110</c:v>
                </c:pt>
                <c:pt idx="8366">
                  <c:v>100</c:v>
                </c:pt>
                <c:pt idx="8367">
                  <c:v>95</c:v>
                </c:pt>
                <c:pt idx="8368">
                  <c:v>140</c:v>
                </c:pt>
                <c:pt idx="8369">
                  <c:v>290</c:v>
                </c:pt>
                <c:pt idx="8370">
                  <c:v>300</c:v>
                </c:pt>
                <c:pt idx="8371">
                  <c:v>170</c:v>
                </c:pt>
                <c:pt idx="8372">
                  <c:v>100</c:v>
                </c:pt>
                <c:pt idx="8373">
                  <c:v>225</c:v>
                </c:pt>
                <c:pt idx="8374">
                  <c:v>296</c:v>
                </c:pt>
                <c:pt idx="8375">
                  <c:v>190</c:v>
                </c:pt>
                <c:pt idx="8376">
                  <c:v>130</c:v>
                </c:pt>
                <c:pt idx="8377">
                  <c:v>125</c:v>
                </c:pt>
                <c:pt idx="8378">
                  <c:v>123</c:v>
                </c:pt>
                <c:pt idx="8379">
                  <c:v>105</c:v>
                </c:pt>
                <c:pt idx="8380">
                  <c:v>225</c:v>
                </c:pt>
                <c:pt idx="8381">
                  <c:v>115</c:v>
                </c:pt>
                <c:pt idx="8382">
                  <c:v>104</c:v>
                </c:pt>
                <c:pt idx="8383">
                  <c:v>101</c:v>
                </c:pt>
                <c:pt idx="8384">
                  <c:v>452</c:v>
                </c:pt>
                <c:pt idx="8385">
                  <c:v>434</c:v>
                </c:pt>
                <c:pt idx="8386">
                  <c:v>242</c:v>
                </c:pt>
                <c:pt idx="8387">
                  <c:v>125</c:v>
                </c:pt>
                <c:pt idx="8388">
                  <c:v>182</c:v>
                </c:pt>
                <c:pt idx="8389">
                  <c:v>146</c:v>
                </c:pt>
                <c:pt idx="8390">
                  <c:v>122</c:v>
                </c:pt>
                <c:pt idx="8391">
                  <c:v>185</c:v>
                </c:pt>
                <c:pt idx="8392">
                  <c:v>168</c:v>
                </c:pt>
                <c:pt idx="8393">
                  <c:v>150</c:v>
                </c:pt>
                <c:pt idx="8394">
                  <c:v>80</c:v>
                </c:pt>
                <c:pt idx="8395">
                  <c:v>149</c:v>
                </c:pt>
                <c:pt idx="8396">
                  <c:v>686</c:v>
                </c:pt>
                <c:pt idx="8397">
                  <c:v>135</c:v>
                </c:pt>
                <c:pt idx="8398">
                  <c:v>100</c:v>
                </c:pt>
                <c:pt idx="8399">
                  <c:v>105</c:v>
                </c:pt>
                <c:pt idx="8400">
                  <c:v>150</c:v>
                </c:pt>
                <c:pt idx="8401">
                  <c:v>85</c:v>
                </c:pt>
                <c:pt idx="8402">
                  <c:v>140</c:v>
                </c:pt>
                <c:pt idx="8403">
                  <c:v>125</c:v>
                </c:pt>
                <c:pt idx="8404">
                  <c:v>110</c:v>
                </c:pt>
                <c:pt idx="8405">
                  <c:v>100</c:v>
                </c:pt>
                <c:pt idx="8406">
                  <c:v>110</c:v>
                </c:pt>
                <c:pt idx="8407">
                  <c:v>100</c:v>
                </c:pt>
                <c:pt idx="8408">
                  <c:v>12</c:v>
                </c:pt>
                <c:pt idx="8409">
                  <c:v>110</c:v>
                </c:pt>
                <c:pt idx="8410">
                  <c:v>115</c:v>
                </c:pt>
                <c:pt idx="8411">
                  <c:v>125</c:v>
                </c:pt>
                <c:pt idx="8412">
                  <c:v>145</c:v>
                </c:pt>
                <c:pt idx="8413">
                  <c:v>168</c:v>
                </c:pt>
                <c:pt idx="8414">
                  <c:v>100</c:v>
                </c:pt>
                <c:pt idx="8415">
                  <c:v>115</c:v>
                </c:pt>
                <c:pt idx="8416">
                  <c:v>173</c:v>
                </c:pt>
                <c:pt idx="8417">
                  <c:v>125</c:v>
                </c:pt>
                <c:pt idx="8418">
                  <c:v>150</c:v>
                </c:pt>
                <c:pt idx="8419">
                  <c:v>125</c:v>
                </c:pt>
                <c:pt idx="8420">
                  <c:v>35</c:v>
                </c:pt>
                <c:pt idx="8421">
                  <c:v>120</c:v>
                </c:pt>
                <c:pt idx="8422">
                  <c:v>340</c:v>
                </c:pt>
                <c:pt idx="8423">
                  <c:v>130</c:v>
                </c:pt>
                <c:pt idx="8424">
                  <c:v>132</c:v>
                </c:pt>
                <c:pt idx="8425">
                  <c:v>92</c:v>
                </c:pt>
                <c:pt idx="8426">
                  <c:v>101</c:v>
                </c:pt>
                <c:pt idx="8427">
                  <c:v>130</c:v>
                </c:pt>
                <c:pt idx="8428">
                  <c:v>168</c:v>
                </c:pt>
                <c:pt idx="8429">
                  <c:v>95</c:v>
                </c:pt>
                <c:pt idx="8430">
                  <c:v>130</c:v>
                </c:pt>
                <c:pt idx="8431">
                  <c:v>125</c:v>
                </c:pt>
                <c:pt idx="8432">
                  <c:v>100</c:v>
                </c:pt>
                <c:pt idx="8433">
                  <c:v>100</c:v>
                </c:pt>
                <c:pt idx="8434">
                  <c:v>138</c:v>
                </c:pt>
                <c:pt idx="8435">
                  <c:v>120</c:v>
                </c:pt>
                <c:pt idx="8436">
                  <c:v>147</c:v>
                </c:pt>
                <c:pt idx="8437">
                  <c:v>120</c:v>
                </c:pt>
                <c:pt idx="8438">
                  <c:v>120</c:v>
                </c:pt>
                <c:pt idx="8439">
                  <c:v>97</c:v>
                </c:pt>
                <c:pt idx="8440">
                  <c:v>75</c:v>
                </c:pt>
                <c:pt idx="8441">
                  <c:v>274</c:v>
                </c:pt>
                <c:pt idx="8442">
                  <c:v>140</c:v>
                </c:pt>
                <c:pt idx="8443">
                  <c:v>154</c:v>
                </c:pt>
                <c:pt idx="8444">
                  <c:v>135</c:v>
                </c:pt>
                <c:pt idx="8445">
                  <c:v>120</c:v>
                </c:pt>
                <c:pt idx="8446">
                  <c:v>178</c:v>
                </c:pt>
                <c:pt idx="8447">
                  <c:v>135</c:v>
                </c:pt>
                <c:pt idx="8448">
                  <c:v>115</c:v>
                </c:pt>
                <c:pt idx="8449">
                  <c:v>92</c:v>
                </c:pt>
                <c:pt idx="8450">
                  <c:v>101</c:v>
                </c:pt>
                <c:pt idx="8451">
                  <c:v>92</c:v>
                </c:pt>
                <c:pt idx="8452">
                  <c:v>121</c:v>
                </c:pt>
                <c:pt idx="8453">
                  <c:v>200</c:v>
                </c:pt>
                <c:pt idx="8454">
                  <c:v>140</c:v>
                </c:pt>
                <c:pt idx="8455">
                  <c:v>100</c:v>
                </c:pt>
                <c:pt idx="8456">
                  <c:v>83</c:v>
                </c:pt>
                <c:pt idx="8457">
                  <c:v>50</c:v>
                </c:pt>
                <c:pt idx="8458">
                  <c:v>92</c:v>
                </c:pt>
                <c:pt idx="8459">
                  <c:v>150</c:v>
                </c:pt>
                <c:pt idx="8460">
                  <c:v>92</c:v>
                </c:pt>
                <c:pt idx="8461">
                  <c:v>120</c:v>
                </c:pt>
                <c:pt idx="8462">
                  <c:v>150</c:v>
                </c:pt>
                <c:pt idx="8463">
                  <c:v>170</c:v>
                </c:pt>
                <c:pt idx="8464">
                  <c:v>200</c:v>
                </c:pt>
                <c:pt idx="8465">
                  <c:v>228</c:v>
                </c:pt>
                <c:pt idx="8466">
                  <c:v>125</c:v>
                </c:pt>
                <c:pt idx="8467">
                  <c:v>140</c:v>
                </c:pt>
                <c:pt idx="8468">
                  <c:v>155</c:v>
                </c:pt>
                <c:pt idx="8469">
                  <c:v>105</c:v>
                </c:pt>
                <c:pt idx="8470">
                  <c:v>92</c:v>
                </c:pt>
                <c:pt idx="8471">
                  <c:v>103</c:v>
                </c:pt>
                <c:pt idx="8472">
                  <c:v>90</c:v>
                </c:pt>
                <c:pt idx="8473">
                  <c:v>139</c:v>
                </c:pt>
                <c:pt idx="8474">
                  <c:v>96</c:v>
                </c:pt>
                <c:pt idx="8475">
                  <c:v>65</c:v>
                </c:pt>
                <c:pt idx="8476">
                  <c:v>156</c:v>
                </c:pt>
                <c:pt idx="8477">
                  <c:v>92</c:v>
                </c:pt>
                <c:pt idx="8478">
                  <c:v>125</c:v>
                </c:pt>
                <c:pt idx="8479">
                  <c:v>110</c:v>
                </c:pt>
                <c:pt idx="8480">
                  <c:v>110</c:v>
                </c:pt>
                <c:pt idx="8481">
                  <c:v>95</c:v>
                </c:pt>
                <c:pt idx="8482">
                  <c:v>154</c:v>
                </c:pt>
                <c:pt idx="8483">
                  <c:v>75</c:v>
                </c:pt>
                <c:pt idx="8484">
                  <c:v>180</c:v>
                </c:pt>
                <c:pt idx="8485">
                  <c:v>120</c:v>
                </c:pt>
                <c:pt idx="8486">
                  <c:v>80</c:v>
                </c:pt>
                <c:pt idx="8487">
                  <c:v>125</c:v>
                </c:pt>
                <c:pt idx="8488">
                  <c:v>85</c:v>
                </c:pt>
                <c:pt idx="8489">
                  <c:v>93</c:v>
                </c:pt>
                <c:pt idx="8490">
                  <c:v>100</c:v>
                </c:pt>
                <c:pt idx="8491">
                  <c:v>155</c:v>
                </c:pt>
                <c:pt idx="8492">
                  <c:v>272</c:v>
                </c:pt>
                <c:pt idx="8493">
                  <c:v>155</c:v>
                </c:pt>
                <c:pt idx="8494">
                  <c:v>155</c:v>
                </c:pt>
                <c:pt idx="8495">
                  <c:v>114</c:v>
                </c:pt>
                <c:pt idx="8496">
                  <c:v>92</c:v>
                </c:pt>
                <c:pt idx="8497">
                  <c:v>92</c:v>
                </c:pt>
                <c:pt idx="8498">
                  <c:v>92</c:v>
                </c:pt>
                <c:pt idx="8499">
                  <c:v>92</c:v>
                </c:pt>
                <c:pt idx="8500">
                  <c:v>60</c:v>
                </c:pt>
                <c:pt idx="8501">
                  <c:v>125</c:v>
                </c:pt>
                <c:pt idx="8502">
                  <c:v>100</c:v>
                </c:pt>
                <c:pt idx="8503">
                  <c:v>155</c:v>
                </c:pt>
                <c:pt idx="8504">
                  <c:v>100</c:v>
                </c:pt>
                <c:pt idx="8505">
                  <c:v>146</c:v>
                </c:pt>
                <c:pt idx="8506">
                  <c:v>118</c:v>
                </c:pt>
                <c:pt idx="8507">
                  <c:v>125</c:v>
                </c:pt>
                <c:pt idx="8508">
                  <c:v>145</c:v>
                </c:pt>
                <c:pt idx="8509">
                  <c:v>180</c:v>
                </c:pt>
                <c:pt idx="8510">
                  <c:v>97</c:v>
                </c:pt>
                <c:pt idx="8511">
                  <c:v>380</c:v>
                </c:pt>
                <c:pt idx="8512">
                  <c:v>150</c:v>
                </c:pt>
                <c:pt idx="8513">
                  <c:v>150</c:v>
                </c:pt>
                <c:pt idx="8514">
                  <c:v>221</c:v>
                </c:pt>
                <c:pt idx="8515">
                  <c:v>260</c:v>
                </c:pt>
                <c:pt idx="8516">
                  <c:v>120</c:v>
                </c:pt>
                <c:pt idx="8517">
                  <c:v>312</c:v>
                </c:pt>
                <c:pt idx="8518">
                  <c:v>120</c:v>
                </c:pt>
                <c:pt idx="8519">
                  <c:v>120</c:v>
                </c:pt>
                <c:pt idx="8520">
                  <c:v>130</c:v>
                </c:pt>
                <c:pt idx="8521">
                  <c:v>103</c:v>
                </c:pt>
                <c:pt idx="8522">
                  <c:v>120</c:v>
                </c:pt>
                <c:pt idx="8523">
                  <c:v>434</c:v>
                </c:pt>
                <c:pt idx="8524">
                  <c:v>364</c:v>
                </c:pt>
                <c:pt idx="8525">
                  <c:v>90</c:v>
                </c:pt>
                <c:pt idx="8526">
                  <c:v>120</c:v>
                </c:pt>
                <c:pt idx="8527">
                  <c:v>190</c:v>
                </c:pt>
                <c:pt idx="8528">
                  <c:v>43</c:v>
                </c:pt>
                <c:pt idx="8529">
                  <c:v>189</c:v>
                </c:pt>
                <c:pt idx="8530">
                  <c:v>125</c:v>
                </c:pt>
                <c:pt idx="8531">
                  <c:v>175</c:v>
                </c:pt>
                <c:pt idx="8532">
                  <c:v>240</c:v>
                </c:pt>
                <c:pt idx="8533">
                  <c:v>302</c:v>
                </c:pt>
                <c:pt idx="8534">
                  <c:v>445</c:v>
                </c:pt>
                <c:pt idx="8535">
                  <c:v>180</c:v>
                </c:pt>
                <c:pt idx="8536">
                  <c:v>220</c:v>
                </c:pt>
                <c:pt idx="8537">
                  <c:v>252</c:v>
                </c:pt>
                <c:pt idx="8538">
                  <c:v>230</c:v>
                </c:pt>
                <c:pt idx="8539">
                  <c:v>110</c:v>
                </c:pt>
                <c:pt idx="8540">
                  <c:v>221</c:v>
                </c:pt>
                <c:pt idx="8541">
                  <c:v>115</c:v>
                </c:pt>
                <c:pt idx="8542">
                  <c:v>68</c:v>
                </c:pt>
                <c:pt idx="8543">
                  <c:v>125</c:v>
                </c:pt>
                <c:pt idx="8544">
                  <c:v>89</c:v>
                </c:pt>
                <c:pt idx="8545">
                  <c:v>135</c:v>
                </c:pt>
                <c:pt idx="8546">
                  <c:v>135</c:v>
                </c:pt>
                <c:pt idx="8547">
                  <c:v>115</c:v>
                </c:pt>
                <c:pt idx="8548">
                  <c:v>100</c:v>
                </c:pt>
                <c:pt idx="8549">
                  <c:v>135</c:v>
                </c:pt>
                <c:pt idx="8550">
                  <c:v>100</c:v>
                </c:pt>
                <c:pt idx="8551">
                  <c:v>410</c:v>
                </c:pt>
                <c:pt idx="8552">
                  <c:v>121</c:v>
                </c:pt>
                <c:pt idx="8553">
                  <c:v>150</c:v>
                </c:pt>
                <c:pt idx="8554">
                  <c:v>72</c:v>
                </c:pt>
                <c:pt idx="8555">
                  <c:v>92</c:v>
                </c:pt>
                <c:pt idx="8556">
                  <c:v>70</c:v>
                </c:pt>
                <c:pt idx="8557">
                  <c:v>120</c:v>
                </c:pt>
                <c:pt idx="8558">
                  <c:v>120</c:v>
                </c:pt>
                <c:pt idx="8559">
                  <c:v>160</c:v>
                </c:pt>
                <c:pt idx="8560">
                  <c:v>115</c:v>
                </c:pt>
                <c:pt idx="8561">
                  <c:v>154</c:v>
                </c:pt>
                <c:pt idx="8562">
                  <c:v>200</c:v>
                </c:pt>
                <c:pt idx="8563">
                  <c:v>100</c:v>
                </c:pt>
                <c:pt idx="8564">
                  <c:v>72</c:v>
                </c:pt>
                <c:pt idx="8565">
                  <c:v>188</c:v>
                </c:pt>
                <c:pt idx="8566">
                  <c:v>120</c:v>
                </c:pt>
                <c:pt idx="8567">
                  <c:v>144</c:v>
                </c:pt>
                <c:pt idx="8568">
                  <c:v>200</c:v>
                </c:pt>
                <c:pt idx="8569">
                  <c:v>180</c:v>
                </c:pt>
                <c:pt idx="8570">
                  <c:v>180</c:v>
                </c:pt>
                <c:pt idx="8571">
                  <c:v>140</c:v>
                </c:pt>
                <c:pt idx="8572">
                  <c:v>110</c:v>
                </c:pt>
                <c:pt idx="8573">
                  <c:v>110</c:v>
                </c:pt>
                <c:pt idx="8574">
                  <c:v>110</c:v>
                </c:pt>
                <c:pt idx="8575">
                  <c:v>70</c:v>
                </c:pt>
                <c:pt idx="8576">
                  <c:v>109</c:v>
                </c:pt>
                <c:pt idx="8577">
                  <c:v>155</c:v>
                </c:pt>
                <c:pt idx="8578">
                  <c:v>400</c:v>
                </c:pt>
                <c:pt idx="8579">
                  <c:v>360</c:v>
                </c:pt>
                <c:pt idx="8580">
                  <c:v>103</c:v>
                </c:pt>
                <c:pt idx="8581">
                  <c:v>110</c:v>
                </c:pt>
                <c:pt idx="8582">
                  <c:v>150</c:v>
                </c:pt>
                <c:pt idx="8583">
                  <c:v>120</c:v>
                </c:pt>
                <c:pt idx="8584">
                  <c:v>125</c:v>
                </c:pt>
                <c:pt idx="8585">
                  <c:v>100</c:v>
                </c:pt>
                <c:pt idx="8586">
                  <c:v>110</c:v>
                </c:pt>
                <c:pt idx="8587">
                  <c:v>60</c:v>
                </c:pt>
                <c:pt idx="8588">
                  <c:v>600</c:v>
                </c:pt>
                <c:pt idx="8589">
                  <c:v>220</c:v>
                </c:pt>
                <c:pt idx="8590">
                  <c:v>100</c:v>
                </c:pt>
                <c:pt idx="8591">
                  <c:v>69</c:v>
                </c:pt>
                <c:pt idx="8592">
                  <c:v>116</c:v>
                </c:pt>
                <c:pt idx="8593">
                  <c:v>75</c:v>
                </c:pt>
                <c:pt idx="8594">
                  <c:v>180</c:v>
                </c:pt>
                <c:pt idx="8595">
                  <c:v>75</c:v>
                </c:pt>
                <c:pt idx="8596">
                  <c:v>170</c:v>
                </c:pt>
                <c:pt idx="8597">
                  <c:v>110</c:v>
                </c:pt>
                <c:pt idx="8598">
                  <c:v>80</c:v>
                </c:pt>
                <c:pt idx="8599">
                  <c:v>115</c:v>
                </c:pt>
                <c:pt idx="8600">
                  <c:v>160</c:v>
                </c:pt>
                <c:pt idx="8601">
                  <c:v>145</c:v>
                </c:pt>
                <c:pt idx="8602">
                  <c:v>100</c:v>
                </c:pt>
                <c:pt idx="8603">
                  <c:v>115</c:v>
                </c:pt>
                <c:pt idx="8604">
                  <c:v>100</c:v>
                </c:pt>
                <c:pt idx="8605">
                  <c:v>60</c:v>
                </c:pt>
                <c:pt idx="8606">
                  <c:v>80</c:v>
                </c:pt>
                <c:pt idx="8607">
                  <c:v>90</c:v>
                </c:pt>
                <c:pt idx="8608">
                  <c:v>136</c:v>
                </c:pt>
                <c:pt idx="8609">
                  <c:v>260</c:v>
                </c:pt>
                <c:pt idx="8610">
                  <c:v>102</c:v>
                </c:pt>
                <c:pt idx="8611">
                  <c:v>102</c:v>
                </c:pt>
                <c:pt idx="8612">
                  <c:v>102</c:v>
                </c:pt>
                <c:pt idx="8613">
                  <c:v>102</c:v>
                </c:pt>
                <c:pt idx="8614">
                  <c:v>102</c:v>
                </c:pt>
                <c:pt idx="8615">
                  <c:v>102</c:v>
                </c:pt>
                <c:pt idx="8616">
                  <c:v>59</c:v>
                </c:pt>
                <c:pt idx="8617">
                  <c:v>102</c:v>
                </c:pt>
                <c:pt idx="8618">
                  <c:v>135</c:v>
                </c:pt>
                <c:pt idx="8619">
                  <c:v>150</c:v>
                </c:pt>
                <c:pt idx="8620">
                  <c:v>100</c:v>
                </c:pt>
                <c:pt idx="8621">
                  <c:v>102</c:v>
                </c:pt>
                <c:pt idx="8622">
                  <c:v>130</c:v>
                </c:pt>
                <c:pt idx="8623">
                  <c:v>50</c:v>
                </c:pt>
                <c:pt idx="8624">
                  <c:v>120</c:v>
                </c:pt>
                <c:pt idx="8625">
                  <c:v>102</c:v>
                </c:pt>
                <c:pt idx="8626">
                  <c:v>75</c:v>
                </c:pt>
                <c:pt idx="8627">
                  <c:v>102</c:v>
                </c:pt>
                <c:pt idx="8628">
                  <c:v>140</c:v>
                </c:pt>
                <c:pt idx="8629">
                  <c:v>105</c:v>
                </c:pt>
                <c:pt idx="8630">
                  <c:v>92</c:v>
                </c:pt>
                <c:pt idx="8631">
                  <c:v>260</c:v>
                </c:pt>
                <c:pt idx="8632">
                  <c:v>280</c:v>
                </c:pt>
                <c:pt idx="8633">
                  <c:v>175</c:v>
                </c:pt>
                <c:pt idx="8634">
                  <c:v>150</c:v>
                </c:pt>
                <c:pt idx="8635">
                  <c:v>145</c:v>
                </c:pt>
                <c:pt idx="8636">
                  <c:v>225</c:v>
                </c:pt>
                <c:pt idx="8637">
                  <c:v>150</c:v>
                </c:pt>
                <c:pt idx="8638">
                  <c:v>87</c:v>
                </c:pt>
                <c:pt idx="8639">
                  <c:v>120</c:v>
                </c:pt>
                <c:pt idx="8640">
                  <c:v>185</c:v>
                </c:pt>
                <c:pt idx="8641">
                  <c:v>102</c:v>
                </c:pt>
                <c:pt idx="8642">
                  <c:v>85</c:v>
                </c:pt>
                <c:pt idx="8643">
                  <c:v>150</c:v>
                </c:pt>
                <c:pt idx="8644">
                  <c:v>150</c:v>
                </c:pt>
                <c:pt idx="8645">
                  <c:v>102</c:v>
                </c:pt>
                <c:pt idx="8646">
                  <c:v>175</c:v>
                </c:pt>
                <c:pt idx="8647">
                  <c:v>240</c:v>
                </c:pt>
                <c:pt idx="8648">
                  <c:v>42</c:v>
                </c:pt>
                <c:pt idx="8649">
                  <c:v>100</c:v>
                </c:pt>
                <c:pt idx="8650">
                  <c:v>58</c:v>
                </c:pt>
                <c:pt idx="8651">
                  <c:v>64</c:v>
                </c:pt>
                <c:pt idx="8652">
                  <c:v>160</c:v>
                </c:pt>
                <c:pt idx="8653">
                  <c:v>70</c:v>
                </c:pt>
                <c:pt idx="8654">
                  <c:v>145</c:v>
                </c:pt>
                <c:pt idx="8655">
                  <c:v>115</c:v>
                </c:pt>
                <c:pt idx="8656">
                  <c:v>124</c:v>
                </c:pt>
                <c:pt idx="8657">
                  <c:v>115</c:v>
                </c:pt>
                <c:pt idx="8658">
                  <c:v>100</c:v>
                </c:pt>
                <c:pt idx="8659">
                  <c:v>120</c:v>
                </c:pt>
                <c:pt idx="8660">
                  <c:v>75</c:v>
                </c:pt>
                <c:pt idx="8661">
                  <c:v>180</c:v>
                </c:pt>
                <c:pt idx="8662">
                  <c:v>125</c:v>
                </c:pt>
                <c:pt idx="8663">
                  <c:v>115</c:v>
                </c:pt>
                <c:pt idx="8664">
                  <c:v>72</c:v>
                </c:pt>
                <c:pt idx="8665">
                  <c:v>92</c:v>
                </c:pt>
                <c:pt idx="8666">
                  <c:v>164</c:v>
                </c:pt>
                <c:pt idx="8667">
                  <c:v>500</c:v>
                </c:pt>
                <c:pt idx="8668">
                  <c:v>126</c:v>
                </c:pt>
                <c:pt idx="8669">
                  <c:v>120</c:v>
                </c:pt>
                <c:pt idx="8670">
                  <c:v>454</c:v>
                </c:pt>
                <c:pt idx="8671">
                  <c:v>98</c:v>
                </c:pt>
                <c:pt idx="8672">
                  <c:v>135</c:v>
                </c:pt>
                <c:pt idx="8673">
                  <c:v>93</c:v>
                </c:pt>
                <c:pt idx="8674">
                  <c:v>225</c:v>
                </c:pt>
                <c:pt idx="8675">
                  <c:v>135</c:v>
                </c:pt>
                <c:pt idx="8676">
                  <c:v>168</c:v>
                </c:pt>
                <c:pt idx="8677">
                  <c:v>202</c:v>
                </c:pt>
                <c:pt idx="8678">
                  <c:v>75</c:v>
                </c:pt>
                <c:pt idx="8679">
                  <c:v>185</c:v>
                </c:pt>
                <c:pt idx="8680">
                  <c:v>60</c:v>
                </c:pt>
                <c:pt idx="8681">
                  <c:v>210</c:v>
                </c:pt>
                <c:pt idx="8682">
                  <c:v>100</c:v>
                </c:pt>
                <c:pt idx="8683">
                  <c:v>125</c:v>
                </c:pt>
                <c:pt idx="8684">
                  <c:v>120</c:v>
                </c:pt>
                <c:pt idx="8685">
                  <c:v>114</c:v>
                </c:pt>
                <c:pt idx="8686">
                  <c:v>120</c:v>
                </c:pt>
                <c:pt idx="8687">
                  <c:v>184</c:v>
                </c:pt>
                <c:pt idx="8688">
                  <c:v>115</c:v>
                </c:pt>
                <c:pt idx="8689">
                  <c:v>200</c:v>
                </c:pt>
                <c:pt idx="8690">
                  <c:v>180</c:v>
                </c:pt>
                <c:pt idx="8691">
                  <c:v>270</c:v>
                </c:pt>
                <c:pt idx="8692">
                  <c:v>120</c:v>
                </c:pt>
                <c:pt idx="8693">
                  <c:v>73</c:v>
                </c:pt>
                <c:pt idx="8694">
                  <c:v>278</c:v>
                </c:pt>
                <c:pt idx="8695">
                  <c:v>115</c:v>
                </c:pt>
                <c:pt idx="8696">
                  <c:v>366</c:v>
                </c:pt>
                <c:pt idx="8697">
                  <c:v>250</c:v>
                </c:pt>
                <c:pt idx="8698">
                  <c:v>105</c:v>
                </c:pt>
                <c:pt idx="8699">
                  <c:v>100</c:v>
                </c:pt>
                <c:pt idx="8700">
                  <c:v>120</c:v>
                </c:pt>
                <c:pt idx="8701">
                  <c:v>500</c:v>
                </c:pt>
                <c:pt idx="8702">
                  <c:v>115</c:v>
                </c:pt>
                <c:pt idx="8703">
                  <c:v>95</c:v>
                </c:pt>
                <c:pt idx="8704">
                  <c:v>120</c:v>
                </c:pt>
                <c:pt idx="8705">
                  <c:v>125</c:v>
                </c:pt>
                <c:pt idx="8706">
                  <c:v>150</c:v>
                </c:pt>
                <c:pt idx="8707">
                  <c:v>169</c:v>
                </c:pt>
                <c:pt idx="8708">
                  <c:v>125</c:v>
                </c:pt>
                <c:pt idx="8709">
                  <c:v>125</c:v>
                </c:pt>
                <c:pt idx="8710">
                  <c:v>95</c:v>
                </c:pt>
                <c:pt idx="8711">
                  <c:v>178</c:v>
                </c:pt>
                <c:pt idx="8712">
                  <c:v>180</c:v>
                </c:pt>
                <c:pt idx="8713">
                  <c:v>126</c:v>
                </c:pt>
                <c:pt idx="8714">
                  <c:v>155</c:v>
                </c:pt>
                <c:pt idx="8715">
                  <c:v>100</c:v>
                </c:pt>
                <c:pt idx="8716">
                  <c:v>100</c:v>
                </c:pt>
                <c:pt idx="8717">
                  <c:v>120</c:v>
                </c:pt>
                <c:pt idx="8718">
                  <c:v>92</c:v>
                </c:pt>
                <c:pt idx="8719">
                  <c:v>120</c:v>
                </c:pt>
                <c:pt idx="8720">
                  <c:v>125</c:v>
                </c:pt>
                <c:pt idx="8721">
                  <c:v>105</c:v>
                </c:pt>
                <c:pt idx="8722">
                  <c:v>55</c:v>
                </c:pt>
                <c:pt idx="8723">
                  <c:v>110</c:v>
                </c:pt>
                <c:pt idx="8724">
                  <c:v>151</c:v>
                </c:pt>
                <c:pt idx="8725">
                  <c:v>100</c:v>
                </c:pt>
                <c:pt idx="8726">
                  <c:v>63</c:v>
                </c:pt>
                <c:pt idx="8727">
                  <c:v>105</c:v>
                </c:pt>
                <c:pt idx="8728">
                  <c:v>101</c:v>
                </c:pt>
                <c:pt idx="8729">
                  <c:v>103</c:v>
                </c:pt>
                <c:pt idx="8730">
                  <c:v>70</c:v>
                </c:pt>
                <c:pt idx="8731">
                  <c:v>85</c:v>
                </c:pt>
                <c:pt idx="8732">
                  <c:v>92</c:v>
                </c:pt>
                <c:pt idx="8733">
                  <c:v>60</c:v>
                </c:pt>
                <c:pt idx="8734">
                  <c:v>101</c:v>
                </c:pt>
                <c:pt idx="8735">
                  <c:v>135</c:v>
                </c:pt>
                <c:pt idx="8736">
                  <c:v>297</c:v>
                </c:pt>
                <c:pt idx="8737">
                  <c:v>145</c:v>
                </c:pt>
                <c:pt idx="8738">
                  <c:v>450</c:v>
                </c:pt>
                <c:pt idx="8739">
                  <c:v>151</c:v>
                </c:pt>
                <c:pt idx="8740">
                  <c:v>68</c:v>
                </c:pt>
                <c:pt idx="8741">
                  <c:v>100</c:v>
                </c:pt>
                <c:pt idx="8742">
                  <c:v>68</c:v>
                </c:pt>
                <c:pt idx="8743">
                  <c:v>110</c:v>
                </c:pt>
                <c:pt idx="8744">
                  <c:v>81</c:v>
                </c:pt>
                <c:pt idx="8745">
                  <c:v>80</c:v>
                </c:pt>
                <c:pt idx="8746">
                  <c:v>127</c:v>
                </c:pt>
                <c:pt idx="8747">
                  <c:v>72</c:v>
                </c:pt>
                <c:pt idx="8748">
                  <c:v>82</c:v>
                </c:pt>
                <c:pt idx="8749">
                  <c:v>120</c:v>
                </c:pt>
                <c:pt idx="8750">
                  <c:v>120</c:v>
                </c:pt>
                <c:pt idx="8751">
                  <c:v>100</c:v>
                </c:pt>
                <c:pt idx="8752">
                  <c:v>250</c:v>
                </c:pt>
                <c:pt idx="8753">
                  <c:v>270</c:v>
                </c:pt>
                <c:pt idx="8754">
                  <c:v>100</c:v>
                </c:pt>
                <c:pt idx="8755">
                  <c:v>76</c:v>
                </c:pt>
                <c:pt idx="8756">
                  <c:v>131</c:v>
                </c:pt>
                <c:pt idx="8757">
                  <c:v>49</c:v>
                </c:pt>
                <c:pt idx="8758">
                  <c:v>180</c:v>
                </c:pt>
                <c:pt idx="8759">
                  <c:v>93</c:v>
                </c:pt>
                <c:pt idx="8760">
                  <c:v>90</c:v>
                </c:pt>
                <c:pt idx="8761">
                  <c:v>110</c:v>
                </c:pt>
                <c:pt idx="8762">
                  <c:v>115</c:v>
                </c:pt>
                <c:pt idx="8763">
                  <c:v>72</c:v>
                </c:pt>
                <c:pt idx="8764">
                  <c:v>95</c:v>
                </c:pt>
                <c:pt idx="8765">
                  <c:v>76</c:v>
                </c:pt>
                <c:pt idx="8766">
                  <c:v>152</c:v>
                </c:pt>
                <c:pt idx="8767">
                  <c:v>173</c:v>
                </c:pt>
                <c:pt idx="8768">
                  <c:v>170</c:v>
                </c:pt>
                <c:pt idx="8769">
                  <c:v>92</c:v>
                </c:pt>
                <c:pt idx="8770">
                  <c:v>155</c:v>
                </c:pt>
                <c:pt idx="8771">
                  <c:v>135</c:v>
                </c:pt>
                <c:pt idx="8772">
                  <c:v>110</c:v>
                </c:pt>
                <c:pt idx="8773">
                  <c:v>100</c:v>
                </c:pt>
                <c:pt idx="8774">
                  <c:v>600</c:v>
                </c:pt>
                <c:pt idx="8775">
                  <c:v>115</c:v>
                </c:pt>
                <c:pt idx="8776">
                  <c:v>550</c:v>
                </c:pt>
                <c:pt idx="8777">
                  <c:v>148</c:v>
                </c:pt>
                <c:pt idx="8778">
                  <c:v>135</c:v>
                </c:pt>
                <c:pt idx="8779">
                  <c:v>40</c:v>
                </c:pt>
                <c:pt idx="8780">
                  <c:v>126</c:v>
                </c:pt>
                <c:pt idx="8781">
                  <c:v>220</c:v>
                </c:pt>
                <c:pt idx="8782">
                  <c:v>58</c:v>
                </c:pt>
                <c:pt idx="8783">
                  <c:v>125</c:v>
                </c:pt>
                <c:pt idx="8784">
                  <c:v>150</c:v>
                </c:pt>
                <c:pt idx="8785">
                  <c:v>613</c:v>
                </c:pt>
                <c:pt idx="8786">
                  <c:v>190</c:v>
                </c:pt>
                <c:pt idx="8787">
                  <c:v>508</c:v>
                </c:pt>
                <c:pt idx="8788">
                  <c:v>70</c:v>
                </c:pt>
                <c:pt idx="8789">
                  <c:v>120</c:v>
                </c:pt>
                <c:pt idx="8790">
                  <c:v>120</c:v>
                </c:pt>
                <c:pt idx="8791">
                  <c:v>165</c:v>
                </c:pt>
                <c:pt idx="8792">
                  <c:v>75</c:v>
                </c:pt>
                <c:pt idx="8793">
                  <c:v>136</c:v>
                </c:pt>
                <c:pt idx="8794">
                  <c:v>95</c:v>
                </c:pt>
                <c:pt idx="8795">
                  <c:v>77</c:v>
                </c:pt>
                <c:pt idx="8796">
                  <c:v>115</c:v>
                </c:pt>
                <c:pt idx="8797">
                  <c:v>140</c:v>
                </c:pt>
                <c:pt idx="8798">
                  <c:v>100</c:v>
                </c:pt>
                <c:pt idx="8799">
                  <c:v>126</c:v>
                </c:pt>
                <c:pt idx="8800">
                  <c:v>460</c:v>
                </c:pt>
                <c:pt idx="8801">
                  <c:v>321</c:v>
                </c:pt>
                <c:pt idx="8802">
                  <c:v>140</c:v>
                </c:pt>
                <c:pt idx="8803">
                  <c:v>175</c:v>
                </c:pt>
                <c:pt idx="8804">
                  <c:v>225</c:v>
                </c:pt>
                <c:pt idx="8805">
                  <c:v>83</c:v>
                </c:pt>
                <c:pt idx="8806">
                  <c:v>155</c:v>
                </c:pt>
                <c:pt idx="8807">
                  <c:v>135</c:v>
                </c:pt>
                <c:pt idx="8808">
                  <c:v>280</c:v>
                </c:pt>
                <c:pt idx="8809">
                  <c:v>440</c:v>
                </c:pt>
                <c:pt idx="8810">
                  <c:v>140</c:v>
                </c:pt>
                <c:pt idx="8811">
                  <c:v>100</c:v>
                </c:pt>
                <c:pt idx="8812">
                  <c:v>135</c:v>
                </c:pt>
                <c:pt idx="8813">
                  <c:v>126</c:v>
                </c:pt>
                <c:pt idx="8814">
                  <c:v>170</c:v>
                </c:pt>
                <c:pt idx="8815">
                  <c:v>543</c:v>
                </c:pt>
                <c:pt idx="8816">
                  <c:v>225</c:v>
                </c:pt>
                <c:pt idx="8817">
                  <c:v>146</c:v>
                </c:pt>
                <c:pt idx="8818">
                  <c:v>200</c:v>
                </c:pt>
                <c:pt idx="8819">
                  <c:v>285</c:v>
                </c:pt>
                <c:pt idx="8820">
                  <c:v>150</c:v>
                </c:pt>
                <c:pt idx="8821">
                  <c:v>92</c:v>
                </c:pt>
                <c:pt idx="8822">
                  <c:v>370</c:v>
                </c:pt>
                <c:pt idx="8823">
                  <c:v>58</c:v>
                </c:pt>
                <c:pt idx="8824">
                  <c:v>70</c:v>
                </c:pt>
                <c:pt idx="8825">
                  <c:v>240</c:v>
                </c:pt>
                <c:pt idx="8826">
                  <c:v>89</c:v>
                </c:pt>
                <c:pt idx="8827">
                  <c:v>170</c:v>
                </c:pt>
                <c:pt idx="8828">
                  <c:v>140</c:v>
                </c:pt>
                <c:pt idx="8829">
                  <c:v>85</c:v>
                </c:pt>
                <c:pt idx="8830">
                  <c:v>85</c:v>
                </c:pt>
                <c:pt idx="8831">
                  <c:v>42</c:v>
                </c:pt>
                <c:pt idx="8832">
                  <c:v>92</c:v>
                </c:pt>
                <c:pt idx="8833">
                  <c:v>115</c:v>
                </c:pt>
                <c:pt idx="8834">
                  <c:v>83</c:v>
                </c:pt>
                <c:pt idx="8835">
                  <c:v>125</c:v>
                </c:pt>
                <c:pt idx="8836">
                  <c:v>80</c:v>
                </c:pt>
                <c:pt idx="8837">
                  <c:v>250</c:v>
                </c:pt>
                <c:pt idx="8838">
                  <c:v>70</c:v>
                </c:pt>
                <c:pt idx="8839">
                  <c:v>150</c:v>
                </c:pt>
                <c:pt idx="8840">
                  <c:v>71</c:v>
                </c:pt>
                <c:pt idx="8841">
                  <c:v>105</c:v>
                </c:pt>
                <c:pt idx="8842">
                  <c:v>160</c:v>
                </c:pt>
                <c:pt idx="8843">
                  <c:v>150</c:v>
                </c:pt>
                <c:pt idx="8844">
                  <c:v>135</c:v>
                </c:pt>
                <c:pt idx="8845">
                  <c:v>199</c:v>
                </c:pt>
                <c:pt idx="8846">
                  <c:v>400</c:v>
                </c:pt>
                <c:pt idx="8847">
                  <c:v>125</c:v>
                </c:pt>
                <c:pt idx="8848">
                  <c:v>125</c:v>
                </c:pt>
                <c:pt idx="8849">
                  <c:v>100</c:v>
                </c:pt>
                <c:pt idx="8850">
                  <c:v>91</c:v>
                </c:pt>
                <c:pt idx="8851">
                  <c:v>120</c:v>
                </c:pt>
                <c:pt idx="8852">
                  <c:v>108</c:v>
                </c:pt>
                <c:pt idx="8853">
                  <c:v>228</c:v>
                </c:pt>
                <c:pt idx="8854">
                  <c:v>146</c:v>
                </c:pt>
                <c:pt idx="8855">
                  <c:v>144</c:v>
                </c:pt>
                <c:pt idx="8856">
                  <c:v>225</c:v>
                </c:pt>
                <c:pt idx="8857">
                  <c:v>464</c:v>
                </c:pt>
                <c:pt idx="8858">
                  <c:v>95</c:v>
                </c:pt>
                <c:pt idx="8859">
                  <c:v>90</c:v>
                </c:pt>
                <c:pt idx="8860">
                  <c:v>160</c:v>
                </c:pt>
                <c:pt idx="8861">
                  <c:v>77</c:v>
                </c:pt>
                <c:pt idx="8862">
                  <c:v>321</c:v>
                </c:pt>
                <c:pt idx="8863">
                  <c:v>40</c:v>
                </c:pt>
                <c:pt idx="8864">
                  <c:v>148</c:v>
                </c:pt>
                <c:pt idx="8865">
                  <c:v>170</c:v>
                </c:pt>
                <c:pt idx="8866">
                  <c:v>198</c:v>
                </c:pt>
                <c:pt idx="8867">
                  <c:v>115</c:v>
                </c:pt>
                <c:pt idx="8868">
                  <c:v>125</c:v>
                </c:pt>
                <c:pt idx="8869">
                  <c:v>448</c:v>
                </c:pt>
                <c:pt idx="8870">
                  <c:v>82</c:v>
                </c:pt>
                <c:pt idx="8871">
                  <c:v>265</c:v>
                </c:pt>
                <c:pt idx="8872">
                  <c:v>71</c:v>
                </c:pt>
                <c:pt idx="8873">
                  <c:v>167</c:v>
                </c:pt>
                <c:pt idx="8874">
                  <c:v>210</c:v>
                </c:pt>
                <c:pt idx="8875">
                  <c:v>110</c:v>
                </c:pt>
                <c:pt idx="8876">
                  <c:v>550</c:v>
                </c:pt>
                <c:pt idx="8877">
                  <c:v>190</c:v>
                </c:pt>
                <c:pt idx="8878">
                  <c:v>225</c:v>
                </c:pt>
                <c:pt idx="8879">
                  <c:v>132</c:v>
                </c:pt>
                <c:pt idx="8880">
                  <c:v>375</c:v>
                </c:pt>
                <c:pt idx="8881">
                  <c:v>200</c:v>
                </c:pt>
                <c:pt idx="8882">
                  <c:v>120</c:v>
                </c:pt>
                <c:pt idx="8883">
                  <c:v>550</c:v>
                </c:pt>
                <c:pt idx="8884">
                  <c:v>113</c:v>
                </c:pt>
                <c:pt idx="8885">
                  <c:v>170</c:v>
                </c:pt>
                <c:pt idx="8886">
                  <c:v>180</c:v>
                </c:pt>
                <c:pt idx="8887">
                  <c:v>120</c:v>
                </c:pt>
                <c:pt idx="8888">
                  <c:v>150</c:v>
                </c:pt>
                <c:pt idx="8889">
                  <c:v>85</c:v>
                </c:pt>
                <c:pt idx="8890">
                  <c:v>90</c:v>
                </c:pt>
                <c:pt idx="8891">
                  <c:v>380</c:v>
                </c:pt>
                <c:pt idx="8892">
                  <c:v>57</c:v>
                </c:pt>
                <c:pt idx="8893">
                  <c:v>400</c:v>
                </c:pt>
                <c:pt idx="8894">
                  <c:v>83</c:v>
                </c:pt>
                <c:pt idx="8895">
                  <c:v>129</c:v>
                </c:pt>
                <c:pt idx="8896">
                  <c:v>75</c:v>
                </c:pt>
                <c:pt idx="8897">
                  <c:v>115</c:v>
                </c:pt>
                <c:pt idx="8898">
                  <c:v>120</c:v>
                </c:pt>
                <c:pt idx="8899">
                  <c:v>55</c:v>
                </c:pt>
                <c:pt idx="8900">
                  <c:v>250</c:v>
                </c:pt>
                <c:pt idx="8901">
                  <c:v>80</c:v>
                </c:pt>
                <c:pt idx="8902">
                  <c:v>68</c:v>
                </c:pt>
                <c:pt idx="8903">
                  <c:v>80</c:v>
                </c:pt>
                <c:pt idx="8904">
                  <c:v>40</c:v>
                </c:pt>
                <c:pt idx="8905">
                  <c:v>72</c:v>
                </c:pt>
                <c:pt idx="8906">
                  <c:v>110</c:v>
                </c:pt>
                <c:pt idx="8907">
                  <c:v>115</c:v>
                </c:pt>
                <c:pt idx="8908">
                  <c:v>75</c:v>
                </c:pt>
                <c:pt idx="8909">
                  <c:v>95</c:v>
                </c:pt>
                <c:pt idx="8910">
                  <c:v>150</c:v>
                </c:pt>
                <c:pt idx="8911">
                  <c:v>50</c:v>
                </c:pt>
                <c:pt idx="8912">
                  <c:v>71</c:v>
                </c:pt>
                <c:pt idx="8913">
                  <c:v>100</c:v>
                </c:pt>
                <c:pt idx="8914">
                  <c:v>510</c:v>
                </c:pt>
                <c:pt idx="8915">
                  <c:v>100</c:v>
                </c:pt>
                <c:pt idx="8916">
                  <c:v>100</c:v>
                </c:pt>
                <c:pt idx="8917">
                  <c:v>125</c:v>
                </c:pt>
                <c:pt idx="8918">
                  <c:v>90</c:v>
                </c:pt>
                <c:pt idx="8919">
                  <c:v>225</c:v>
                </c:pt>
                <c:pt idx="8920">
                  <c:v>164</c:v>
                </c:pt>
                <c:pt idx="8921">
                  <c:v>81</c:v>
                </c:pt>
                <c:pt idx="8922">
                  <c:v>135</c:v>
                </c:pt>
                <c:pt idx="8923">
                  <c:v>190</c:v>
                </c:pt>
                <c:pt idx="8924">
                  <c:v>70</c:v>
                </c:pt>
                <c:pt idx="8925">
                  <c:v>284</c:v>
                </c:pt>
                <c:pt idx="8926">
                  <c:v>65</c:v>
                </c:pt>
                <c:pt idx="8927">
                  <c:v>180</c:v>
                </c:pt>
                <c:pt idx="8928">
                  <c:v>120</c:v>
                </c:pt>
                <c:pt idx="8929">
                  <c:v>225</c:v>
                </c:pt>
                <c:pt idx="8930">
                  <c:v>205</c:v>
                </c:pt>
                <c:pt idx="8931">
                  <c:v>145</c:v>
                </c:pt>
                <c:pt idx="8932">
                  <c:v>205</c:v>
                </c:pt>
                <c:pt idx="8933">
                  <c:v>75</c:v>
                </c:pt>
                <c:pt idx="8934">
                  <c:v>120</c:v>
                </c:pt>
                <c:pt idx="8935">
                  <c:v>120</c:v>
                </c:pt>
                <c:pt idx="8936">
                  <c:v>121</c:v>
                </c:pt>
                <c:pt idx="8937">
                  <c:v>102</c:v>
                </c:pt>
                <c:pt idx="8938">
                  <c:v>127</c:v>
                </c:pt>
                <c:pt idx="8939">
                  <c:v>185</c:v>
                </c:pt>
                <c:pt idx="8940">
                  <c:v>95</c:v>
                </c:pt>
                <c:pt idx="8941">
                  <c:v>140</c:v>
                </c:pt>
                <c:pt idx="8942">
                  <c:v>40</c:v>
                </c:pt>
                <c:pt idx="8943">
                  <c:v>100</c:v>
                </c:pt>
                <c:pt idx="8944">
                  <c:v>180</c:v>
                </c:pt>
                <c:pt idx="8945">
                  <c:v>80</c:v>
                </c:pt>
                <c:pt idx="8946">
                  <c:v>85</c:v>
                </c:pt>
                <c:pt idx="8947">
                  <c:v>85</c:v>
                </c:pt>
                <c:pt idx="8948">
                  <c:v>200</c:v>
                </c:pt>
                <c:pt idx="8949">
                  <c:v>150</c:v>
                </c:pt>
                <c:pt idx="8950">
                  <c:v>150</c:v>
                </c:pt>
                <c:pt idx="8951">
                  <c:v>220</c:v>
                </c:pt>
                <c:pt idx="8952">
                  <c:v>120</c:v>
                </c:pt>
                <c:pt idx="8953">
                  <c:v>125</c:v>
                </c:pt>
                <c:pt idx="8954">
                  <c:v>90</c:v>
                </c:pt>
                <c:pt idx="8955">
                  <c:v>110</c:v>
                </c:pt>
                <c:pt idx="8956">
                  <c:v>138</c:v>
                </c:pt>
                <c:pt idx="8957">
                  <c:v>110</c:v>
                </c:pt>
                <c:pt idx="8958">
                  <c:v>110</c:v>
                </c:pt>
                <c:pt idx="8959">
                  <c:v>850</c:v>
                </c:pt>
                <c:pt idx="8960">
                  <c:v>82</c:v>
                </c:pt>
                <c:pt idx="8961">
                  <c:v>200</c:v>
                </c:pt>
                <c:pt idx="8962">
                  <c:v>646</c:v>
                </c:pt>
                <c:pt idx="8963">
                  <c:v>220</c:v>
                </c:pt>
                <c:pt idx="8964">
                  <c:v>177</c:v>
                </c:pt>
                <c:pt idx="8965">
                  <c:v>203</c:v>
                </c:pt>
                <c:pt idx="8966">
                  <c:v>297</c:v>
                </c:pt>
                <c:pt idx="8967">
                  <c:v>150</c:v>
                </c:pt>
                <c:pt idx="8968">
                  <c:v>120</c:v>
                </c:pt>
                <c:pt idx="8969">
                  <c:v>118</c:v>
                </c:pt>
                <c:pt idx="8970">
                  <c:v>311</c:v>
                </c:pt>
                <c:pt idx="8971">
                  <c:v>202</c:v>
                </c:pt>
                <c:pt idx="8972">
                  <c:v>85</c:v>
                </c:pt>
                <c:pt idx="8973">
                  <c:v>91</c:v>
                </c:pt>
                <c:pt idx="8974">
                  <c:v>135</c:v>
                </c:pt>
                <c:pt idx="8975">
                  <c:v>150</c:v>
                </c:pt>
                <c:pt idx="8976">
                  <c:v>132</c:v>
                </c:pt>
                <c:pt idx="8977">
                  <c:v>85</c:v>
                </c:pt>
                <c:pt idx="8978">
                  <c:v>100</c:v>
                </c:pt>
                <c:pt idx="8979">
                  <c:v>60</c:v>
                </c:pt>
                <c:pt idx="8980">
                  <c:v>67</c:v>
                </c:pt>
                <c:pt idx="8981">
                  <c:v>125</c:v>
                </c:pt>
                <c:pt idx="8982">
                  <c:v>122</c:v>
                </c:pt>
                <c:pt idx="8983">
                  <c:v>120</c:v>
                </c:pt>
                <c:pt idx="8984">
                  <c:v>138</c:v>
                </c:pt>
                <c:pt idx="8985">
                  <c:v>72</c:v>
                </c:pt>
                <c:pt idx="8986">
                  <c:v>92</c:v>
                </c:pt>
                <c:pt idx="8987">
                  <c:v>100</c:v>
                </c:pt>
                <c:pt idx="8988">
                  <c:v>96</c:v>
                </c:pt>
                <c:pt idx="8989">
                  <c:v>100</c:v>
                </c:pt>
                <c:pt idx="8990">
                  <c:v>96</c:v>
                </c:pt>
                <c:pt idx="8991">
                  <c:v>100</c:v>
                </c:pt>
                <c:pt idx="8992">
                  <c:v>110</c:v>
                </c:pt>
                <c:pt idx="8993">
                  <c:v>90</c:v>
                </c:pt>
                <c:pt idx="8994">
                  <c:v>130</c:v>
                </c:pt>
                <c:pt idx="8995">
                  <c:v>90</c:v>
                </c:pt>
                <c:pt idx="8996">
                  <c:v>60</c:v>
                </c:pt>
                <c:pt idx="8997">
                  <c:v>112</c:v>
                </c:pt>
                <c:pt idx="8998">
                  <c:v>115</c:v>
                </c:pt>
                <c:pt idx="8999">
                  <c:v>101</c:v>
                </c:pt>
                <c:pt idx="9000">
                  <c:v>145</c:v>
                </c:pt>
                <c:pt idx="9001">
                  <c:v>120</c:v>
                </c:pt>
                <c:pt idx="9002">
                  <c:v>150</c:v>
                </c:pt>
                <c:pt idx="9003">
                  <c:v>83</c:v>
                </c:pt>
                <c:pt idx="9004">
                  <c:v>150</c:v>
                </c:pt>
                <c:pt idx="9005">
                  <c:v>225</c:v>
                </c:pt>
                <c:pt idx="9006">
                  <c:v>83</c:v>
                </c:pt>
                <c:pt idx="9007">
                  <c:v>180</c:v>
                </c:pt>
                <c:pt idx="9008">
                  <c:v>92</c:v>
                </c:pt>
                <c:pt idx="9009">
                  <c:v>120</c:v>
                </c:pt>
                <c:pt idx="9010">
                  <c:v>93</c:v>
                </c:pt>
                <c:pt idx="9011">
                  <c:v>65</c:v>
                </c:pt>
                <c:pt idx="9012">
                  <c:v>155</c:v>
                </c:pt>
                <c:pt idx="9013">
                  <c:v>136</c:v>
                </c:pt>
                <c:pt idx="9014">
                  <c:v>155</c:v>
                </c:pt>
                <c:pt idx="9015">
                  <c:v>136</c:v>
                </c:pt>
                <c:pt idx="9016">
                  <c:v>92</c:v>
                </c:pt>
                <c:pt idx="9017">
                  <c:v>115</c:v>
                </c:pt>
                <c:pt idx="9018">
                  <c:v>50</c:v>
                </c:pt>
                <c:pt idx="9019">
                  <c:v>150</c:v>
                </c:pt>
                <c:pt idx="9020">
                  <c:v>100</c:v>
                </c:pt>
                <c:pt idx="9021">
                  <c:v>180</c:v>
                </c:pt>
                <c:pt idx="9022">
                  <c:v>115</c:v>
                </c:pt>
                <c:pt idx="9023">
                  <c:v>100</c:v>
                </c:pt>
                <c:pt idx="9024">
                  <c:v>126</c:v>
                </c:pt>
                <c:pt idx="9025">
                  <c:v>122</c:v>
                </c:pt>
                <c:pt idx="9026">
                  <c:v>115</c:v>
                </c:pt>
                <c:pt idx="9027">
                  <c:v>112</c:v>
                </c:pt>
                <c:pt idx="9028">
                  <c:v>170</c:v>
                </c:pt>
                <c:pt idx="9029">
                  <c:v>200</c:v>
                </c:pt>
                <c:pt idx="9030">
                  <c:v>181</c:v>
                </c:pt>
                <c:pt idx="9031">
                  <c:v>76</c:v>
                </c:pt>
                <c:pt idx="9032">
                  <c:v>80</c:v>
                </c:pt>
                <c:pt idx="9033">
                  <c:v>180</c:v>
                </c:pt>
                <c:pt idx="9034">
                  <c:v>175</c:v>
                </c:pt>
                <c:pt idx="9035">
                  <c:v>185</c:v>
                </c:pt>
                <c:pt idx="9036">
                  <c:v>167</c:v>
                </c:pt>
                <c:pt idx="9037">
                  <c:v>168</c:v>
                </c:pt>
                <c:pt idx="9038">
                  <c:v>75</c:v>
                </c:pt>
                <c:pt idx="9039">
                  <c:v>100</c:v>
                </c:pt>
                <c:pt idx="9040">
                  <c:v>135</c:v>
                </c:pt>
                <c:pt idx="9041">
                  <c:v>289</c:v>
                </c:pt>
                <c:pt idx="9042">
                  <c:v>135</c:v>
                </c:pt>
                <c:pt idx="9043">
                  <c:v>440</c:v>
                </c:pt>
                <c:pt idx="9044">
                  <c:v>740</c:v>
                </c:pt>
                <c:pt idx="9045">
                  <c:v>508</c:v>
                </c:pt>
                <c:pt idx="9046">
                  <c:v>440</c:v>
                </c:pt>
                <c:pt idx="9047">
                  <c:v>985</c:v>
                </c:pt>
                <c:pt idx="9048">
                  <c:v>183</c:v>
                </c:pt>
                <c:pt idx="9049">
                  <c:v>225</c:v>
                </c:pt>
                <c:pt idx="9050">
                  <c:v>110</c:v>
                </c:pt>
                <c:pt idx="9051">
                  <c:v>110</c:v>
                </c:pt>
                <c:pt idx="9052">
                  <c:v>100</c:v>
                </c:pt>
                <c:pt idx="9053">
                  <c:v>120</c:v>
                </c:pt>
                <c:pt idx="9054">
                  <c:v>100</c:v>
                </c:pt>
                <c:pt idx="9055">
                  <c:v>180</c:v>
                </c:pt>
                <c:pt idx="9056">
                  <c:v>129</c:v>
                </c:pt>
                <c:pt idx="9057">
                  <c:v>264</c:v>
                </c:pt>
                <c:pt idx="9058">
                  <c:v>104</c:v>
                </c:pt>
                <c:pt idx="9059">
                  <c:v>120</c:v>
                </c:pt>
                <c:pt idx="9060">
                  <c:v>120</c:v>
                </c:pt>
                <c:pt idx="9061">
                  <c:v>82</c:v>
                </c:pt>
                <c:pt idx="9062">
                  <c:v>66</c:v>
                </c:pt>
                <c:pt idx="9063">
                  <c:v>550</c:v>
                </c:pt>
                <c:pt idx="9064">
                  <c:v>70</c:v>
                </c:pt>
                <c:pt idx="9065">
                  <c:v>90</c:v>
                </c:pt>
                <c:pt idx="9066">
                  <c:v>100</c:v>
                </c:pt>
                <c:pt idx="9067">
                  <c:v>87</c:v>
                </c:pt>
                <c:pt idx="9068">
                  <c:v>120</c:v>
                </c:pt>
                <c:pt idx="9069">
                  <c:v>200</c:v>
                </c:pt>
                <c:pt idx="9070">
                  <c:v>142</c:v>
                </c:pt>
                <c:pt idx="9071">
                  <c:v>100</c:v>
                </c:pt>
                <c:pt idx="9072">
                  <c:v>100</c:v>
                </c:pt>
                <c:pt idx="9073">
                  <c:v>101</c:v>
                </c:pt>
                <c:pt idx="9074">
                  <c:v>156</c:v>
                </c:pt>
                <c:pt idx="9075">
                  <c:v>400</c:v>
                </c:pt>
                <c:pt idx="9076">
                  <c:v>210</c:v>
                </c:pt>
                <c:pt idx="9077">
                  <c:v>720</c:v>
                </c:pt>
                <c:pt idx="9078">
                  <c:v>457</c:v>
                </c:pt>
                <c:pt idx="9079">
                  <c:v>160</c:v>
                </c:pt>
                <c:pt idx="9080">
                  <c:v>144</c:v>
                </c:pt>
                <c:pt idx="9081">
                  <c:v>60</c:v>
                </c:pt>
                <c:pt idx="9082">
                  <c:v>144</c:v>
                </c:pt>
                <c:pt idx="9083">
                  <c:v>75</c:v>
                </c:pt>
                <c:pt idx="9084">
                  <c:v>90</c:v>
                </c:pt>
                <c:pt idx="9085">
                  <c:v>101</c:v>
                </c:pt>
                <c:pt idx="9086">
                  <c:v>235</c:v>
                </c:pt>
                <c:pt idx="9087">
                  <c:v>119</c:v>
                </c:pt>
                <c:pt idx="9088">
                  <c:v>125</c:v>
                </c:pt>
                <c:pt idx="9089">
                  <c:v>123</c:v>
                </c:pt>
                <c:pt idx="9090">
                  <c:v>90</c:v>
                </c:pt>
                <c:pt idx="9091">
                  <c:v>144</c:v>
                </c:pt>
                <c:pt idx="9092">
                  <c:v>150</c:v>
                </c:pt>
                <c:pt idx="9093">
                  <c:v>150</c:v>
                </c:pt>
                <c:pt idx="9094">
                  <c:v>136</c:v>
                </c:pt>
                <c:pt idx="9095">
                  <c:v>45</c:v>
                </c:pt>
                <c:pt idx="9096">
                  <c:v>45</c:v>
                </c:pt>
                <c:pt idx="9097">
                  <c:v>83</c:v>
                </c:pt>
                <c:pt idx="9098">
                  <c:v>70</c:v>
                </c:pt>
                <c:pt idx="9099">
                  <c:v>45</c:v>
                </c:pt>
                <c:pt idx="9100">
                  <c:v>170</c:v>
                </c:pt>
                <c:pt idx="9101">
                  <c:v>150</c:v>
                </c:pt>
                <c:pt idx="9102">
                  <c:v>115</c:v>
                </c:pt>
                <c:pt idx="9103">
                  <c:v>200</c:v>
                </c:pt>
                <c:pt idx="9104">
                  <c:v>154</c:v>
                </c:pt>
                <c:pt idx="9105">
                  <c:v>129</c:v>
                </c:pt>
                <c:pt idx="9106">
                  <c:v>50</c:v>
                </c:pt>
                <c:pt idx="9107">
                  <c:v>375</c:v>
                </c:pt>
                <c:pt idx="9108">
                  <c:v>45</c:v>
                </c:pt>
                <c:pt idx="9109">
                  <c:v>70</c:v>
                </c:pt>
                <c:pt idx="9110">
                  <c:v>114</c:v>
                </c:pt>
                <c:pt idx="9111">
                  <c:v>90</c:v>
                </c:pt>
                <c:pt idx="9112">
                  <c:v>235</c:v>
                </c:pt>
                <c:pt idx="9113">
                  <c:v>110</c:v>
                </c:pt>
                <c:pt idx="9114">
                  <c:v>110</c:v>
                </c:pt>
                <c:pt idx="9115">
                  <c:v>125</c:v>
                </c:pt>
                <c:pt idx="9116">
                  <c:v>220</c:v>
                </c:pt>
                <c:pt idx="9117">
                  <c:v>155</c:v>
                </c:pt>
                <c:pt idx="9118">
                  <c:v>120</c:v>
                </c:pt>
                <c:pt idx="9119">
                  <c:v>140</c:v>
                </c:pt>
                <c:pt idx="9120">
                  <c:v>192</c:v>
                </c:pt>
                <c:pt idx="9121">
                  <c:v>155</c:v>
                </c:pt>
                <c:pt idx="9122">
                  <c:v>48</c:v>
                </c:pt>
                <c:pt idx="9123">
                  <c:v>160</c:v>
                </c:pt>
                <c:pt idx="9124">
                  <c:v>100</c:v>
                </c:pt>
                <c:pt idx="9125">
                  <c:v>150</c:v>
                </c:pt>
                <c:pt idx="9126">
                  <c:v>85</c:v>
                </c:pt>
                <c:pt idx="9127">
                  <c:v>80</c:v>
                </c:pt>
                <c:pt idx="9128">
                  <c:v>150</c:v>
                </c:pt>
                <c:pt idx="9129">
                  <c:v>137</c:v>
                </c:pt>
                <c:pt idx="9130">
                  <c:v>124</c:v>
                </c:pt>
                <c:pt idx="9131">
                  <c:v>95</c:v>
                </c:pt>
                <c:pt idx="9132">
                  <c:v>155</c:v>
                </c:pt>
                <c:pt idx="9133">
                  <c:v>125</c:v>
                </c:pt>
                <c:pt idx="9134">
                  <c:v>341</c:v>
                </c:pt>
                <c:pt idx="9135">
                  <c:v>145</c:v>
                </c:pt>
                <c:pt idx="9136">
                  <c:v>145</c:v>
                </c:pt>
                <c:pt idx="9137">
                  <c:v>110</c:v>
                </c:pt>
                <c:pt idx="9138">
                  <c:v>127</c:v>
                </c:pt>
                <c:pt idx="9139">
                  <c:v>45</c:v>
                </c:pt>
                <c:pt idx="9140">
                  <c:v>117</c:v>
                </c:pt>
                <c:pt idx="9141">
                  <c:v>160</c:v>
                </c:pt>
                <c:pt idx="9142">
                  <c:v>70</c:v>
                </c:pt>
                <c:pt idx="9143">
                  <c:v>92</c:v>
                </c:pt>
                <c:pt idx="9144">
                  <c:v>70</c:v>
                </c:pt>
                <c:pt idx="9145">
                  <c:v>120</c:v>
                </c:pt>
                <c:pt idx="9146">
                  <c:v>144</c:v>
                </c:pt>
                <c:pt idx="9147">
                  <c:v>145</c:v>
                </c:pt>
                <c:pt idx="9148">
                  <c:v>92</c:v>
                </c:pt>
                <c:pt idx="9149">
                  <c:v>125</c:v>
                </c:pt>
                <c:pt idx="9150">
                  <c:v>132</c:v>
                </c:pt>
                <c:pt idx="9151">
                  <c:v>125</c:v>
                </c:pt>
                <c:pt idx="9152">
                  <c:v>125</c:v>
                </c:pt>
                <c:pt idx="9153">
                  <c:v>139</c:v>
                </c:pt>
                <c:pt idx="9154">
                  <c:v>136</c:v>
                </c:pt>
                <c:pt idx="9155">
                  <c:v>110</c:v>
                </c:pt>
                <c:pt idx="9156">
                  <c:v>123</c:v>
                </c:pt>
                <c:pt idx="9157">
                  <c:v>550</c:v>
                </c:pt>
                <c:pt idx="9158">
                  <c:v>130</c:v>
                </c:pt>
                <c:pt idx="9159">
                  <c:v>80</c:v>
                </c:pt>
                <c:pt idx="9160">
                  <c:v>120</c:v>
                </c:pt>
                <c:pt idx="9161">
                  <c:v>27</c:v>
                </c:pt>
                <c:pt idx="9162">
                  <c:v>266.5</c:v>
                </c:pt>
                <c:pt idx="9163">
                  <c:v>55</c:v>
                </c:pt>
                <c:pt idx="9164">
                  <c:v>50</c:v>
                </c:pt>
                <c:pt idx="9165">
                  <c:v>115</c:v>
                </c:pt>
                <c:pt idx="9166">
                  <c:v>85</c:v>
                </c:pt>
                <c:pt idx="9167">
                  <c:v>112</c:v>
                </c:pt>
                <c:pt idx="9168">
                  <c:v>110</c:v>
                </c:pt>
                <c:pt idx="9169">
                  <c:v>170</c:v>
                </c:pt>
                <c:pt idx="9170">
                  <c:v>250</c:v>
                </c:pt>
                <c:pt idx="9171">
                  <c:v>95</c:v>
                </c:pt>
                <c:pt idx="9172">
                  <c:v>75</c:v>
                </c:pt>
                <c:pt idx="9173">
                  <c:v>100</c:v>
                </c:pt>
                <c:pt idx="9174">
                  <c:v>90</c:v>
                </c:pt>
                <c:pt idx="9175">
                  <c:v>110</c:v>
                </c:pt>
                <c:pt idx="9176">
                  <c:v>50</c:v>
                </c:pt>
                <c:pt idx="9177">
                  <c:v>75</c:v>
                </c:pt>
                <c:pt idx="9178">
                  <c:v>130</c:v>
                </c:pt>
                <c:pt idx="9179">
                  <c:v>95</c:v>
                </c:pt>
                <c:pt idx="9180">
                  <c:v>120</c:v>
                </c:pt>
                <c:pt idx="9181">
                  <c:v>124</c:v>
                </c:pt>
                <c:pt idx="9182">
                  <c:v>140</c:v>
                </c:pt>
                <c:pt idx="9183">
                  <c:v>100</c:v>
                </c:pt>
                <c:pt idx="9184">
                  <c:v>90</c:v>
                </c:pt>
                <c:pt idx="9185">
                  <c:v>700</c:v>
                </c:pt>
                <c:pt idx="9186">
                  <c:v>125</c:v>
                </c:pt>
                <c:pt idx="9187">
                  <c:v>110</c:v>
                </c:pt>
                <c:pt idx="9188">
                  <c:v>150</c:v>
                </c:pt>
                <c:pt idx="9189">
                  <c:v>71</c:v>
                </c:pt>
                <c:pt idx="9190">
                  <c:v>124</c:v>
                </c:pt>
                <c:pt idx="9191">
                  <c:v>90</c:v>
                </c:pt>
                <c:pt idx="9192">
                  <c:v>74</c:v>
                </c:pt>
                <c:pt idx="9193">
                  <c:v>100</c:v>
                </c:pt>
                <c:pt idx="9194">
                  <c:v>125</c:v>
                </c:pt>
                <c:pt idx="9195">
                  <c:v>70</c:v>
                </c:pt>
                <c:pt idx="9196">
                  <c:v>92</c:v>
                </c:pt>
                <c:pt idx="9197">
                  <c:v>127</c:v>
                </c:pt>
                <c:pt idx="9198">
                  <c:v>137</c:v>
                </c:pt>
                <c:pt idx="9199">
                  <c:v>160</c:v>
                </c:pt>
                <c:pt idx="9200">
                  <c:v>170</c:v>
                </c:pt>
                <c:pt idx="9201">
                  <c:v>135</c:v>
                </c:pt>
                <c:pt idx="9202">
                  <c:v>125</c:v>
                </c:pt>
                <c:pt idx="9203">
                  <c:v>92</c:v>
                </c:pt>
                <c:pt idx="9204">
                  <c:v>155</c:v>
                </c:pt>
                <c:pt idx="9205">
                  <c:v>90</c:v>
                </c:pt>
                <c:pt idx="9206">
                  <c:v>130</c:v>
                </c:pt>
                <c:pt idx="9207">
                  <c:v>90</c:v>
                </c:pt>
                <c:pt idx="9208">
                  <c:v>133</c:v>
                </c:pt>
                <c:pt idx="9209">
                  <c:v>150</c:v>
                </c:pt>
                <c:pt idx="9210">
                  <c:v>160</c:v>
                </c:pt>
                <c:pt idx="9211">
                  <c:v>125</c:v>
                </c:pt>
                <c:pt idx="9212">
                  <c:v>120</c:v>
                </c:pt>
                <c:pt idx="9213">
                  <c:v>132</c:v>
                </c:pt>
                <c:pt idx="9214">
                  <c:v>133</c:v>
                </c:pt>
                <c:pt idx="9215">
                  <c:v>85</c:v>
                </c:pt>
                <c:pt idx="9216">
                  <c:v>90</c:v>
                </c:pt>
                <c:pt idx="9217">
                  <c:v>122</c:v>
                </c:pt>
                <c:pt idx="9218">
                  <c:v>75</c:v>
                </c:pt>
                <c:pt idx="9219">
                  <c:v>60</c:v>
                </c:pt>
                <c:pt idx="9220">
                  <c:v>110</c:v>
                </c:pt>
                <c:pt idx="9221">
                  <c:v>125</c:v>
                </c:pt>
                <c:pt idx="9222">
                  <c:v>75</c:v>
                </c:pt>
                <c:pt idx="9223">
                  <c:v>60</c:v>
                </c:pt>
                <c:pt idx="9224">
                  <c:v>320</c:v>
                </c:pt>
                <c:pt idx="9225">
                  <c:v>300</c:v>
                </c:pt>
                <c:pt idx="9226">
                  <c:v>220</c:v>
                </c:pt>
                <c:pt idx="9227">
                  <c:v>135</c:v>
                </c:pt>
                <c:pt idx="9228">
                  <c:v>75</c:v>
                </c:pt>
                <c:pt idx="9229">
                  <c:v>160</c:v>
                </c:pt>
                <c:pt idx="9230">
                  <c:v>190</c:v>
                </c:pt>
                <c:pt idx="9231">
                  <c:v>150</c:v>
                </c:pt>
                <c:pt idx="9232">
                  <c:v>265</c:v>
                </c:pt>
                <c:pt idx="9233">
                  <c:v>120</c:v>
                </c:pt>
                <c:pt idx="9234">
                  <c:v>90</c:v>
                </c:pt>
                <c:pt idx="9235">
                  <c:v>150</c:v>
                </c:pt>
                <c:pt idx="9236">
                  <c:v>110</c:v>
                </c:pt>
                <c:pt idx="9237">
                  <c:v>200</c:v>
                </c:pt>
                <c:pt idx="9238">
                  <c:v>150</c:v>
                </c:pt>
                <c:pt idx="9239">
                  <c:v>67</c:v>
                </c:pt>
                <c:pt idx="9240">
                  <c:v>95</c:v>
                </c:pt>
                <c:pt idx="9241">
                  <c:v>110</c:v>
                </c:pt>
                <c:pt idx="9242">
                  <c:v>125</c:v>
                </c:pt>
                <c:pt idx="9243">
                  <c:v>55</c:v>
                </c:pt>
                <c:pt idx="9244">
                  <c:v>80</c:v>
                </c:pt>
                <c:pt idx="9245">
                  <c:v>112</c:v>
                </c:pt>
                <c:pt idx="9246">
                  <c:v>150</c:v>
                </c:pt>
                <c:pt idx="9247">
                  <c:v>190</c:v>
                </c:pt>
                <c:pt idx="9248">
                  <c:v>95</c:v>
                </c:pt>
                <c:pt idx="9249">
                  <c:v>306</c:v>
                </c:pt>
                <c:pt idx="9250">
                  <c:v>150</c:v>
                </c:pt>
                <c:pt idx="9251">
                  <c:v>178</c:v>
                </c:pt>
                <c:pt idx="9252">
                  <c:v>760</c:v>
                </c:pt>
                <c:pt idx="9253">
                  <c:v>112</c:v>
                </c:pt>
                <c:pt idx="9254">
                  <c:v>186</c:v>
                </c:pt>
                <c:pt idx="9255">
                  <c:v>90</c:v>
                </c:pt>
                <c:pt idx="9256">
                  <c:v>120</c:v>
                </c:pt>
                <c:pt idx="9257">
                  <c:v>250</c:v>
                </c:pt>
                <c:pt idx="9258">
                  <c:v>146</c:v>
                </c:pt>
                <c:pt idx="9259">
                  <c:v>120</c:v>
                </c:pt>
                <c:pt idx="9260">
                  <c:v>132</c:v>
                </c:pt>
                <c:pt idx="9261">
                  <c:v>75</c:v>
                </c:pt>
                <c:pt idx="9262">
                  <c:v>86</c:v>
                </c:pt>
                <c:pt idx="9263">
                  <c:v>90</c:v>
                </c:pt>
                <c:pt idx="9264">
                  <c:v>190</c:v>
                </c:pt>
                <c:pt idx="9265">
                  <c:v>80</c:v>
                </c:pt>
                <c:pt idx="9266">
                  <c:v>195</c:v>
                </c:pt>
                <c:pt idx="9267">
                  <c:v>268</c:v>
                </c:pt>
                <c:pt idx="9268">
                  <c:v>320</c:v>
                </c:pt>
                <c:pt idx="9269">
                  <c:v>170</c:v>
                </c:pt>
                <c:pt idx="9270">
                  <c:v>92</c:v>
                </c:pt>
                <c:pt idx="9271">
                  <c:v>100</c:v>
                </c:pt>
                <c:pt idx="9272">
                  <c:v>115</c:v>
                </c:pt>
                <c:pt idx="9273">
                  <c:v>40</c:v>
                </c:pt>
                <c:pt idx="9274">
                  <c:v>140</c:v>
                </c:pt>
                <c:pt idx="9275">
                  <c:v>155</c:v>
                </c:pt>
                <c:pt idx="9276">
                  <c:v>170</c:v>
                </c:pt>
                <c:pt idx="9277">
                  <c:v>124</c:v>
                </c:pt>
                <c:pt idx="9278">
                  <c:v>100</c:v>
                </c:pt>
                <c:pt idx="9279">
                  <c:v>120</c:v>
                </c:pt>
                <c:pt idx="9280">
                  <c:v>100</c:v>
                </c:pt>
                <c:pt idx="9281">
                  <c:v>125</c:v>
                </c:pt>
                <c:pt idx="9282">
                  <c:v>120</c:v>
                </c:pt>
                <c:pt idx="9283">
                  <c:v>120</c:v>
                </c:pt>
                <c:pt idx="9284">
                  <c:v>108</c:v>
                </c:pt>
                <c:pt idx="9285">
                  <c:v>375</c:v>
                </c:pt>
                <c:pt idx="9286">
                  <c:v>115</c:v>
                </c:pt>
                <c:pt idx="9287">
                  <c:v>150</c:v>
                </c:pt>
                <c:pt idx="9288">
                  <c:v>130</c:v>
                </c:pt>
                <c:pt idx="9289">
                  <c:v>120</c:v>
                </c:pt>
                <c:pt idx="9290">
                  <c:v>179</c:v>
                </c:pt>
                <c:pt idx="9291">
                  <c:v>85</c:v>
                </c:pt>
                <c:pt idx="9292">
                  <c:v>163</c:v>
                </c:pt>
                <c:pt idx="9293">
                  <c:v>180</c:v>
                </c:pt>
                <c:pt idx="9294">
                  <c:v>180</c:v>
                </c:pt>
                <c:pt idx="9295">
                  <c:v>102</c:v>
                </c:pt>
                <c:pt idx="9296">
                  <c:v>120</c:v>
                </c:pt>
                <c:pt idx="9297">
                  <c:v>320</c:v>
                </c:pt>
                <c:pt idx="9298">
                  <c:v>82</c:v>
                </c:pt>
                <c:pt idx="9299">
                  <c:v>150</c:v>
                </c:pt>
                <c:pt idx="9300">
                  <c:v>205</c:v>
                </c:pt>
                <c:pt idx="9301">
                  <c:v>110</c:v>
                </c:pt>
                <c:pt idx="9302">
                  <c:v>200</c:v>
                </c:pt>
                <c:pt idx="9303">
                  <c:v>135</c:v>
                </c:pt>
                <c:pt idx="9304">
                  <c:v>120</c:v>
                </c:pt>
                <c:pt idx="9305">
                  <c:v>167</c:v>
                </c:pt>
                <c:pt idx="9306">
                  <c:v>225</c:v>
                </c:pt>
                <c:pt idx="9307">
                  <c:v>164</c:v>
                </c:pt>
                <c:pt idx="9308">
                  <c:v>284</c:v>
                </c:pt>
                <c:pt idx="9309">
                  <c:v>150</c:v>
                </c:pt>
                <c:pt idx="9310">
                  <c:v>150</c:v>
                </c:pt>
                <c:pt idx="9311">
                  <c:v>95</c:v>
                </c:pt>
                <c:pt idx="9312">
                  <c:v>150</c:v>
                </c:pt>
                <c:pt idx="9313">
                  <c:v>185</c:v>
                </c:pt>
                <c:pt idx="9314">
                  <c:v>192</c:v>
                </c:pt>
                <c:pt idx="9315">
                  <c:v>70</c:v>
                </c:pt>
                <c:pt idx="9316">
                  <c:v>54</c:v>
                </c:pt>
                <c:pt idx="9317">
                  <c:v>195</c:v>
                </c:pt>
                <c:pt idx="9318">
                  <c:v>140</c:v>
                </c:pt>
                <c:pt idx="9319">
                  <c:v>155</c:v>
                </c:pt>
                <c:pt idx="9320">
                  <c:v>155</c:v>
                </c:pt>
                <c:pt idx="9321">
                  <c:v>100</c:v>
                </c:pt>
                <c:pt idx="9322">
                  <c:v>125</c:v>
                </c:pt>
                <c:pt idx="9323">
                  <c:v>60</c:v>
                </c:pt>
                <c:pt idx="9324">
                  <c:v>60</c:v>
                </c:pt>
                <c:pt idx="9325">
                  <c:v>144</c:v>
                </c:pt>
                <c:pt idx="9326">
                  <c:v>166</c:v>
                </c:pt>
                <c:pt idx="9327">
                  <c:v>57</c:v>
                </c:pt>
                <c:pt idx="9328">
                  <c:v>30</c:v>
                </c:pt>
                <c:pt idx="9329">
                  <c:v>133</c:v>
                </c:pt>
                <c:pt idx="9330">
                  <c:v>120</c:v>
                </c:pt>
                <c:pt idx="9331">
                  <c:v>60</c:v>
                </c:pt>
                <c:pt idx="9332">
                  <c:v>110</c:v>
                </c:pt>
                <c:pt idx="9333">
                  <c:v>100</c:v>
                </c:pt>
                <c:pt idx="9334">
                  <c:v>128</c:v>
                </c:pt>
                <c:pt idx="9335">
                  <c:v>180</c:v>
                </c:pt>
                <c:pt idx="9336">
                  <c:v>260</c:v>
                </c:pt>
                <c:pt idx="9337">
                  <c:v>60</c:v>
                </c:pt>
                <c:pt idx="9338">
                  <c:v>108</c:v>
                </c:pt>
                <c:pt idx="9339">
                  <c:v>290</c:v>
                </c:pt>
                <c:pt idx="9340">
                  <c:v>90</c:v>
                </c:pt>
                <c:pt idx="9341">
                  <c:v>70</c:v>
                </c:pt>
                <c:pt idx="9342">
                  <c:v>142</c:v>
                </c:pt>
                <c:pt idx="9343">
                  <c:v>40</c:v>
                </c:pt>
                <c:pt idx="9344">
                  <c:v>166</c:v>
                </c:pt>
                <c:pt idx="9345">
                  <c:v>136</c:v>
                </c:pt>
                <c:pt idx="9346">
                  <c:v>138</c:v>
                </c:pt>
                <c:pt idx="9347">
                  <c:v>130</c:v>
                </c:pt>
                <c:pt idx="9348">
                  <c:v>70</c:v>
                </c:pt>
                <c:pt idx="9349">
                  <c:v>121</c:v>
                </c:pt>
                <c:pt idx="9350">
                  <c:v>147</c:v>
                </c:pt>
                <c:pt idx="9351">
                  <c:v>150</c:v>
                </c:pt>
                <c:pt idx="9352">
                  <c:v>145</c:v>
                </c:pt>
                <c:pt idx="9353">
                  <c:v>140</c:v>
                </c:pt>
                <c:pt idx="9354">
                  <c:v>65</c:v>
                </c:pt>
                <c:pt idx="9355">
                  <c:v>92</c:v>
                </c:pt>
                <c:pt idx="9356">
                  <c:v>143</c:v>
                </c:pt>
                <c:pt idx="9357">
                  <c:v>115</c:v>
                </c:pt>
                <c:pt idx="9358">
                  <c:v>363</c:v>
                </c:pt>
                <c:pt idx="9359">
                  <c:v>150</c:v>
                </c:pt>
                <c:pt idx="9360">
                  <c:v>100</c:v>
                </c:pt>
                <c:pt idx="9361">
                  <c:v>57</c:v>
                </c:pt>
                <c:pt idx="9362">
                  <c:v>110</c:v>
                </c:pt>
                <c:pt idx="9363">
                  <c:v>150</c:v>
                </c:pt>
                <c:pt idx="9364">
                  <c:v>60</c:v>
                </c:pt>
                <c:pt idx="9365">
                  <c:v>100</c:v>
                </c:pt>
                <c:pt idx="9366">
                  <c:v>205</c:v>
                </c:pt>
                <c:pt idx="9367">
                  <c:v>178</c:v>
                </c:pt>
                <c:pt idx="9368">
                  <c:v>100</c:v>
                </c:pt>
                <c:pt idx="9369">
                  <c:v>120</c:v>
                </c:pt>
                <c:pt idx="9370">
                  <c:v>115</c:v>
                </c:pt>
                <c:pt idx="9371">
                  <c:v>85</c:v>
                </c:pt>
                <c:pt idx="9372">
                  <c:v>102</c:v>
                </c:pt>
                <c:pt idx="9373">
                  <c:v>114</c:v>
                </c:pt>
                <c:pt idx="9374">
                  <c:v>111</c:v>
                </c:pt>
                <c:pt idx="9375">
                  <c:v>100</c:v>
                </c:pt>
                <c:pt idx="9376">
                  <c:v>95</c:v>
                </c:pt>
                <c:pt idx="9377">
                  <c:v>250</c:v>
                </c:pt>
                <c:pt idx="9378">
                  <c:v>190</c:v>
                </c:pt>
                <c:pt idx="9379">
                  <c:v>240</c:v>
                </c:pt>
                <c:pt idx="9380">
                  <c:v>92</c:v>
                </c:pt>
                <c:pt idx="9381">
                  <c:v>85</c:v>
                </c:pt>
                <c:pt idx="9382">
                  <c:v>102</c:v>
                </c:pt>
                <c:pt idx="9383">
                  <c:v>72</c:v>
                </c:pt>
                <c:pt idx="9384">
                  <c:v>150</c:v>
                </c:pt>
                <c:pt idx="9385">
                  <c:v>245</c:v>
                </c:pt>
                <c:pt idx="9386">
                  <c:v>40</c:v>
                </c:pt>
                <c:pt idx="9387">
                  <c:v>40</c:v>
                </c:pt>
                <c:pt idx="9388">
                  <c:v>40</c:v>
                </c:pt>
                <c:pt idx="9389">
                  <c:v>72</c:v>
                </c:pt>
                <c:pt idx="9390">
                  <c:v>230</c:v>
                </c:pt>
                <c:pt idx="9391">
                  <c:v>110</c:v>
                </c:pt>
                <c:pt idx="9392">
                  <c:v>215</c:v>
                </c:pt>
                <c:pt idx="9393">
                  <c:v>103</c:v>
                </c:pt>
                <c:pt idx="9394">
                  <c:v>168</c:v>
                </c:pt>
                <c:pt idx="9395">
                  <c:v>356</c:v>
                </c:pt>
                <c:pt idx="9396">
                  <c:v>125</c:v>
                </c:pt>
                <c:pt idx="9397">
                  <c:v>271</c:v>
                </c:pt>
                <c:pt idx="9398">
                  <c:v>100</c:v>
                </c:pt>
                <c:pt idx="9399">
                  <c:v>125</c:v>
                </c:pt>
                <c:pt idx="9400">
                  <c:v>129</c:v>
                </c:pt>
                <c:pt idx="9401">
                  <c:v>126</c:v>
                </c:pt>
                <c:pt idx="9402">
                  <c:v>304</c:v>
                </c:pt>
                <c:pt idx="9403">
                  <c:v>170</c:v>
                </c:pt>
                <c:pt idx="9404">
                  <c:v>340</c:v>
                </c:pt>
                <c:pt idx="9405">
                  <c:v>115</c:v>
                </c:pt>
                <c:pt idx="9406">
                  <c:v>58</c:v>
                </c:pt>
                <c:pt idx="9407">
                  <c:v>113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A22-43BE-B51B-B570E57B2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6987408"/>
        <c:axId val="596984168"/>
      </c:scatterChart>
      <c:valAx>
        <c:axId val="596987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ج.م.‏-C01]_-;\-* #,##0\ [$ج.م.‏-C01]_-;_-* &quot;-&quot;??\ [$ج.م.‏-C01]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6984168"/>
        <c:crosses val="autoZero"/>
        <c:crossBetween val="midCat"/>
      </c:valAx>
      <c:valAx>
        <c:axId val="596984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6987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'Bi-variate'!$B$1</c:f>
              <c:strCache>
                <c:ptCount val="1"/>
                <c:pt idx="0">
                  <c:v> Avg Price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dLbl>
              <c:idx val="5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87166930623658"/>
                      <c:h val="0.115674165116302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0A9-4DE2-A598-231C62E4E8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'Bi-variate'!$A$2:$A$9</c:f>
              <c:strCache>
                <c:ptCount val="8"/>
                <c:pt idx="0">
                  <c:v>Duplex</c:v>
                </c:pt>
                <c:pt idx="1">
                  <c:v>Apartment</c:v>
                </c:pt>
                <c:pt idx="2">
                  <c:v>Penthouse</c:v>
                </c:pt>
                <c:pt idx="3">
                  <c:v>Studio</c:v>
                </c:pt>
                <c:pt idx="4">
                  <c:v>Chalet</c:v>
                </c:pt>
                <c:pt idx="5">
                  <c:v>Standalone Villa</c:v>
                </c:pt>
                <c:pt idx="6">
                  <c:v>Town House</c:v>
                </c:pt>
                <c:pt idx="7">
                  <c:v>Twin house</c:v>
                </c:pt>
              </c:strCache>
            </c:strRef>
          </c:cat>
          <c:val>
            <c:numRef>
              <c:f>'Bi-variate'!$B$2:$B$9</c:f>
              <c:numCache>
                <c:formatCode>_-* #,##0\ "ج.م.‏"_-;\-* #,##0\ "ج.م.‏"_-;_-* "-"??\ "ج.م.‏"_-;_-@_-</c:formatCode>
                <c:ptCount val="8"/>
                <c:pt idx="0">
                  <c:v>3822405.6713709678</c:v>
                </c:pt>
                <c:pt idx="1">
                  <c:v>2107716.7333459142</c:v>
                </c:pt>
                <c:pt idx="2">
                  <c:v>3643699.0722891567</c:v>
                </c:pt>
                <c:pt idx="3">
                  <c:v>1542142.7016129033</c:v>
                </c:pt>
                <c:pt idx="4">
                  <c:v>2752482.1588392518</c:v>
                </c:pt>
                <c:pt idx="5">
                  <c:v>13494464.201877935</c:v>
                </c:pt>
                <c:pt idx="6">
                  <c:v>5520178.111111111</c:v>
                </c:pt>
                <c:pt idx="7">
                  <c:v>5734938.7035175879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A9-4DE2-A598-231C62E4E86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373395936"/>
        <c:axId val="373396296"/>
      </c:barChart>
      <c:catAx>
        <c:axId val="373395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373396296"/>
        <c:crosses val="autoZero"/>
        <c:auto val="1"/>
        <c:lblAlgn val="ctr"/>
        <c:lblOffset val="100"/>
        <c:noMultiLvlLbl val="0"/>
      </c:catAx>
      <c:valAx>
        <c:axId val="373396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3733959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Lowest meter prices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'Q9'!$P$1</c:f>
              <c:strCache>
                <c:ptCount val="1"/>
                <c:pt idx="0">
                  <c:v> Meter price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'Q9'!$O$2:$O$6</c:f>
              <c:strCache>
                <c:ptCount val="5"/>
                <c:pt idx="0">
                  <c:v> Dawahy District </c:v>
                </c:pt>
                <c:pt idx="1">
                  <c:v> Arab District </c:v>
                </c:pt>
                <c:pt idx="2">
                  <c:v> Zohour District </c:v>
                </c:pt>
                <c:pt idx="3">
                  <c:v> Dhahria </c:v>
                </c:pt>
                <c:pt idx="4">
                  <c:v> Nakheel </c:v>
                </c:pt>
              </c:strCache>
            </c:strRef>
          </c:cat>
          <c:val>
            <c:numRef>
              <c:f>'Q9'!$P$2:$P$6</c:f>
              <c:numCache>
                <c:formatCode>_-* #,##0\ "ج.م.‏"_-;\-* #,##0\ "ج.م.‏"_-;_-* "-"??\ "ج.م.‏"_-;_-@_-</c:formatCode>
                <c:ptCount val="5"/>
                <c:pt idx="0">
                  <c:v>1280.5084745762713</c:v>
                </c:pt>
                <c:pt idx="1">
                  <c:v>1650.3529411764705</c:v>
                </c:pt>
                <c:pt idx="2">
                  <c:v>1837.8181818181818</c:v>
                </c:pt>
                <c:pt idx="3">
                  <c:v>1900</c:v>
                </c:pt>
                <c:pt idx="4">
                  <c:v>2702.6031434184679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7B-4450-BFA2-A3B15F9E8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601680"/>
        <c:axId val="532602040"/>
      </c:barChart>
      <c:catAx>
        <c:axId val="53260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32602040"/>
        <c:crosses val="autoZero"/>
        <c:auto val="1"/>
        <c:lblAlgn val="ctr"/>
        <c:lblOffset val="100"/>
        <c:noMultiLvlLbl val="0"/>
      </c:catAx>
      <c:valAx>
        <c:axId val="532602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3260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Highest meter prices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'Q9'!$O$7:$O$11</c:f>
              <c:strCache>
                <c:ptCount val="5"/>
                <c:pt idx="0">
                  <c:v> Ganoub District </c:v>
                </c:pt>
                <c:pt idx="1">
                  <c:v> North Coast </c:v>
                </c:pt>
                <c:pt idx="2">
                  <c:v> Dabaa </c:v>
                </c:pt>
                <c:pt idx="3">
                  <c:v> Gamasa </c:v>
                </c:pt>
                <c:pt idx="4">
                  <c:v> Gouna </c:v>
                </c:pt>
              </c:strCache>
            </c:strRef>
          </c:cat>
          <c:val>
            <c:numRef>
              <c:f>'Q9'!$P$7:$P$11</c:f>
              <c:numCache>
                <c:formatCode>_-* #,##0\ "ج.م.‏"_-;\-* #,##0\ "ج.م.‏"_-;_-* "-"??\ "ج.م.‏"_-;_-@_-</c:formatCode>
                <c:ptCount val="5"/>
                <c:pt idx="0">
                  <c:v>23738.095238095237</c:v>
                </c:pt>
                <c:pt idx="1">
                  <c:v>27200.486295240626</c:v>
                </c:pt>
                <c:pt idx="2">
                  <c:v>37474.74747474747</c:v>
                </c:pt>
                <c:pt idx="3">
                  <c:v>45070.094915254245</c:v>
                </c:pt>
                <c:pt idx="4">
                  <c:v>55919.106881405569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09-42D3-9882-3B7EB0D6FA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1853064"/>
        <c:axId val="591853424"/>
      </c:barChart>
      <c:catAx>
        <c:axId val="59185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1853424"/>
        <c:crosses val="autoZero"/>
        <c:auto val="1"/>
        <c:lblAlgn val="ctr"/>
        <c:lblOffset val="100"/>
        <c:noMultiLvlLbl val="0"/>
      </c:catAx>
      <c:valAx>
        <c:axId val="59185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1853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Dataset!$E$1</c:f>
              <c:strCache>
                <c:ptCount val="1"/>
                <c:pt idx="0">
                  <c:v>Area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Dataset!$B$2:$B$9409</c:f>
              <c:numCache>
                <c:formatCode>_-* #,##0\ [$ج.م.‏-C01]_-;\-* #,##0\ [$ج.م.‏-C01]_-;_-* "-"??\ [$ج.م.‏-C01]_-;_-@_-</c:formatCode>
                <c:ptCount val="9408"/>
                <c:pt idx="0">
                  <c:v>4000000</c:v>
                </c:pt>
                <c:pt idx="1">
                  <c:v>4000000</c:v>
                </c:pt>
                <c:pt idx="2">
                  <c:v>2250000</c:v>
                </c:pt>
                <c:pt idx="3">
                  <c:v>1900000</c:v>
                </c:pt>
                <c:pt idx="4">
                  <c:v>5800000</c:v>
                </c:pt>
                <c:pt idx="5">
                  <c:v>1844900</c:v>
                </c:pt>
                <c:pt idx="6">
                  <c:v>992800</c:v>
                </c:pt>
                <c:pt idx="7">
                  <c:v>309825</c:v>
                </c:pt>
                <c:pt idx="8">
                  <c:v>1150000</c:v>
                </c:pt>
                <c:pt idx="9">
                  <c:v>550000</c:v>
                </c:pt>
                <c:pt idx="10">
                  <c:v>2600000</c:v>
                </c:pt>
                <c:pt idx="11">
                  <c:v>975000</c:v>
                </c:pt>
                <c:pt idx="12">
                  <c:v>1600000</c:v>
                </c:pt>
                <c:pt idx="13">
                  <c:v>2350000</c:v>
                </c:pt>
                <c:pt idx="14">
                  <c:v>1050000</c:v>
                </c:pt>
                <c:pt idx="15">
                  <c:v>1500000</c:v>
                </c:pt>
                <c:pt idx="16">
                  <c:v>2100000</c:v>
                </c:pt>
                <c:pt idx="17">
                  <c:v>1615000</c:v>
                </c:pt>
                <c:pt idx="18">
                  <c:v>810000</c:v>
                </c:pt>
                <c:pt idx="19">
                  <c:v>1500000</c:v>
                </c:pt>
                <c:pt idx="20">
                  <c:v>1040000</c:v>
                </c:pt>
                <c:pt idx="21">
                  <c:v>975000</c:v>
                </c:pt>
                <c:pt idx="22">
                  <c:v>599000</c:v>
                </c:pt>
                <c:pt idx="23">
                  <c:v>970669</c:v>
                </c:pt>
                <c:pt idx="24">
                  <c:v>590000</c:v>
                </c:pt>
                <c:pt idx="25">
                  <c:v>720000</c:v>
                </c:pt>
                <c:pt idx="26">
                  <c:v>3100000</c:v>
                </c:pt>
                <c:pt idx="27">
                  <c:v>550000</c:v>
                </c:pt>
                <c:pt idx="28">
                  <c:v>550000</c:v>
                </c:pt>
                <c:pt idx="29">
                  <c:v>550000</c:v>
                </c:pt>
                <c:pt idx="30">
                  <c:v>657400</c:v>
                </c:pt>
                <c:pt idx="31">
                  <c:v>810000</c:v>
                </c:pt>
                <c:pt idx="32">
                  <c:v>1750000</c:v>
                </c:pt>
                <c:pt idx="33">
                  <c:v>1995000</c:v>
                </c:pt>
                <c:pt idx="34">
                  <c:v>4300000</c:v>
                </c:pt>
                <c:pt idx="35">
                  <c:v>3320000</c:v>
                </c:pt>
                <c:pt idx="36">
                  <c:v>1500000</c:v>
                </c:pt>
                <c:pt idx="37">
                  <c:v>2770000</c:v>
                </c:pt>
                <c:pt idx="38">
                  <c:v>1984000</c:v>
                </c:pt>
                <c:pt idx="39">
                  <c:v>2150000</c:v>
                </c:pt>
                <c:pt idx="40">
                  <c:v>550000</c:v>
                </c:pt>
                <c:pt idx="41">
                  <c:v>3000000</c:v>
                </c:pt>
                <c:pt idx="42">
                  <c:v>1750000</c:v>
                </c:pt>
                <c:pt idx="43">
                  <c:v>350000</c:v>
                </c:pt>
                <c:pt idx="44">
                  <c:v>1396000</c:v>
                </c:pt>
                <c:pt idx="45">
                  <c:v>1180000</c:v>
                </c:pt>
                <c:pt idx="46">
                  <c:v>3100000</c:v>
                </c:pt>
                <c:pt idx="47">
                  <c:v>1805000</c:v>
                </c:pt>
                <c:pt idx="48">
                  <c:v>335000</c:v>
                </c:pt>
                <c:pt idx="49">
                  <c:v>1000000</c:v>
                </c:pt>
                <c:pt idx="50">
                  <c:v>875000</c:v>
                </c:pt>
                <c:pt idx="51">
                  <c:v>2950000</c:v>
                </c:pt>
                <c:pt idx="52">
                  <c:v>2700000</c:v>
                </c:pt>
                <c:pt idx="53">
                  <c:v>1526400</c:v>
                </c:pt>
                <c:pt idx="54">
                  <c:v>750000</c:v>
                </c:pt>
                <c:pt idx="55">
                  <c:v>2350000</c:v>
                </c:pt>
                <c:pt idx="56">
                  <c:v>4400000</c:v>
                </c:pt>
                <c:pt idx="57">
                  <c:v>1350000</c:v>
                </c:pt>
                <c:pt idx="58">
                  <c:v>1648000</c:v>
                </c:pt>
                <c:pt idx="59">
                  <c:v>5550000</c:v>
                </c:pt>
                <c:pt idx="60">
                  <c:v>220000</c:v>
                </c:pt>
                <c:pt idx="61">
                  <c:v>3700000</c:v>
                </c:pt>
                <c:pt idx="62">
                  <c:v>3800000</c:v>
                </c:pt>
                <c:pt idx="63">
                  <c:v>2100000</c:v>
                </c:pt>
                <c:pt idx="64">
                  <c:v>2600000</c:v>
                </c:pt>
                <c:pt idx="65">
                  <c:v>3300000</c:v>
                </c:pt>
                <c:pt idx="66">
                  <c:v>370000</c:v>
                </c:pt>
                <c:pt idx="67">
                  <c:v>1500000</c:v>
                </c:pt>
                <c:pt idx="68">
                  <c:v>1650000</c:v>
                </c:pt>
                <c:pt idx="69">
                  <c:v>800000</c:v>
                </c:pt>
                <c:pt idx="70">
                  <c:v>925000</c:v>
                </c:pt>
                <c:pt idx="71">
                  <c:v>480000</c:v>
                </c:pt>
                <c:pt idx="72">
                  <c:v>1680000</c:v>
                </c:pt>
                <c:pt idx="73">
                  <c:v>1700000</c:v>
                </c:pt>
                <c:pt idx="74">
                  <c:v>3600000</c:v>
                </c:pt>
                <c:pt idx="75">
                  <c:v>4100000</c:v>
                </c:pt>
                <c:pt idx="76">
                  <c:v>2204875</c:v>
                </c:pt>
                <c:pt idx="77">
                  <c:v>350000</c:v>
                </c:pt>
                <c:pt idx="78">
                  <c:v>5707888</c:v>
                </c:pt>
                <c:pt idx="79">
                  <c:v>1273000</c:v>
                </c:pt>
                <c:pt idx="80">
                  <c:v>600000</c:v>
                </c:pt>
                <c:pt idx="81">
                  <c:v>2750000</c:v>
                </c:pt>
                <c:pt idx="82">
                  <c:v>980000</c:v>
                </c:pt>
                <c:pt idx="83">
                  <c:v>3886383</c:v>
                </c:pt>
                <c:pt idx="84">
                  <c:v>4787252</c:v>
                </c:pt>
                <c:pt idx="85">
                  <c:v>2838367</c:v>
                </c:pt>
                <c:pt idx="86">
                  <c:v>2931567</c:v>
                </c:pt>
                <c:pt idx="87">
                  <c:v>3500000</c:v>
                </c:pt>
                <c:pt idx="88">
                  <c:v>1750000</c:v>
                </c:pt>
                <c:pt idx="89">
                  <c:v>10000000</c:v>
                </c:pt>
                <c:pt idx="90">
                  <c:v>700000</c:v>
                </c:pt>
                <c:pt idx="91">
                  <c:v>5800000</c:v>
                </c:pt>
                <c:pt idx="92">
                  <c:v>6390000</c:v>
                </c:pt>
                <c:pt idx="93">
                  <c:v>4767888</c:v>
                </c:pt>
                <c:pt idx="94">
                  <c:v>3753888</c:v>
                </c:pt>
                <c:pt idx="95">
                  <c:v>1900000</c:v>
                </c:pt>
                <c:pt idx="96">
                  <c:v>4100000</c:v>
                </c:pt>
                <c:pt idx="97">
                  <c:v>4100000</c:v>
                </c:pt>
                <c:pt idx="98">
                  <c:v>550000</c:v>
                </c:pt>
                <c:pt idx="99">
                  <c:v>3000000</c:v>
                </c:pt>
                <c:pt idx="100">
                  <c:v>1275000</c:v>
                </c:pt>
                <c:pt idx="101">
                  <c:v>1800000</c:v>
                </c:pt>
                <c:pt idx="102">
                  <c:v>825000</c:v>
                </c:pt>
                <c:pt idx="103">
                  <c:v>1750000</c:v>
                </c:pt>
                <c:pt idx="104">
                  <c:v>1650000</c:v>
                </c:pt>
                <c:pt idx="105">
                  <c:v>1850000</c:v>
                </c:pt>
                <c:pt idx="106">
                  <c:v>750000</c:v>
                </c:pt>
                <c:pt idx="107">
                  <c:v>5315888</c:v>
                </c:pt>
                <c:pt idx="108">
                  <c:v>800000</c:v>
                </c:pt>
                <c:pt idx="109">
                  <c:v>2125000</c:v>
                </c:pt>
                <c:pt idx="110">
                  <c:v>1162500</c:v>
                </c:pt>
                <c:pt idx="111">
                  <c:v>700000</c:v>
                </c:pt>
                <c:pt idx="112">
                  <c:v>1480000</c:v>
                </c:pt>
                <c:pt idx="113">
                  <c:v>2900000</c:v>
                </c:pt>
                <c:pt idx="114">
                  <c:v>750000</c:v>
                </c:pt>
                <c:pt idx="115">
                  <c:v>7000000</c:v>
                </c:pt>
                <c:pt idx="116">
                  <c:v>2500000</c:v>
                </c:pt>
                <c:pt idx="117">
                  <c:v>1350000</c:v>
                </c:pt>
                <c:pt idx="118">
                  <c:v>1200000</c:v>
                </c:pt>
                <c:pt idx="119">
                  <c:v>2400000</c:v>
                </c:pt>
                <c:pt idx="120">
                  <c:v>1660000</c:v>
                </c:pt>
                <c:pt idx="121">
                  <c:v>2000000</c:v>
                </c:pt>
                <c:pt idx="122">
                  <c:v>1710000</c:v>
                </c:pt>
                <c:pt idx="123">
                  <c:v>2400000</c:v>
                </c:pt>
                <c:pt idx="124">
                  <c:v>1500000</c:v>
                </c:pt>
                <c:pt idx="125">
                  <c:v>2580000</c:v>
                </c:pt>
                <c:pt idx="126">
                  <c:v>5950000</c:v>
                </c:pt>
                <c:pt idx="127">
                  <c:v>2100000</c:v>
                </c:pt>
                <c:pt idx="128">
                  <c:v>2800000</c:v>
                </c:pt>
                <c:pt idx="129">
                  <c:v>1500000</c:v>
                </c:pt>
                <c:pt idx="130">
                  <c:v>850000</c:v>
                </c:pt>
                <c:pt idx="131">
                  <c:v>186000</c:v>
                </c:pt>
                <c:pt idx="132">
                  <c:v>3837000</c:v>
                </c:pt>
                <c:pt idx="133">
                  <c:v>3500000</c:v>
                </c:pt>
                <c:pt idx="134">
                  <c:v>2840000</c:v>
                </c:pt>
                <c:pt idx="135">
                  <c:v>1200000</c:v>
                </c:pt>
                <c:pt idx="136">
                  <c:v>4500000</c:v>
                </c:pt>
                <c:pt idx="137">
                  <c:v>1450000</c:v>
                </c:pt>
                <c:pt idx="138">
                  <c:v>1600000</c:v>
                </c:pt>
                <c:pt idx="139">
                  <c:v>1450000</c:v>
                </c:pt>
                <c:pt idx="140">
                  <c:v>4850000</c:v>
                </c:pt>
                <c:pt idx="141">
                  <c:v>4200000</c:v>
                </c:pt>
                <c:pt idx="142">
                  <c:v>1600000</c:v>
                </c:pt>
                <c:pt idx="143">
                  <c:v>8000000</c:v>
                </c:pt>
                <c:pt idx="144">
                  <c:v>2100000</c:v>
                </c:pt>
                <c:pt idx="145">
                  <c:v>2130000</c:v>
                </c:pt>
                <c:pt idx="146">
                  <c:v>675000</c:v>
                </c:pt>
                <c:pt idx="147">
                  <c:v>750000</c:v>
                </c:pt>
                <c:pt idx="148">
                  <c:v>900000</c:v>
                </c:pt>
                <c:pt idx="149">
                  <c:v>1950000</c:v>
                </c:pt>
                <c:pt idx="150">
                  <c:v>1300000</c:v>
                </c:pt>
                <c:pt idx="151">
                  <c:v>800000</c:v>
                </c:pt>
                <c:pt idx="152">
                  <c:v>2000000</c:v>
                </c:pt>
                <c:pt idx="153">
                  <c:v>5363000</c:v>
                </c:pt>
                <c:pt idx="154">
                  <c:v>3485000</c:v>
                </c:pt>
                <c:pt idx="155">
                  <c:v>2500000</c:v>
                </c:pt>
                <c:pt idx="156">
                  <c:v>3353000</c:v>
                </c:pt>
                <c:pt idx="157">
                  <c:v>1200000</c:v>
                </c:pt>
                <c:pt idx="158">
                  <c:v>1600000</c:v>
                </c:pt>
                <c:pt idx="159">
                  <c:v>4450000</c:v>
                </c:pt>
                <c:pt idx="160">
                  <c:v>1800000</c:v>
                </c:pt>
                <c:pt idx="161">
                  <c:v>1991000</c:v>
                </c:pt>
                <c:pt idx="162">
                  <c:v>1200000</c:v>
                </c:pt>
                <c:pt idx="163">
                  <c:v>845000</c:v>
                </c:pt>
                <c:pt idx="164">
                  <c:v>1050000</c:v>
                </c:pt>
                <c:pt idx="165">
                  <c:v>2000000</c:v>
                </c:pt>
                <c:pt idx="166">
                  <c:v>1450000</c:v>
                </c:pt>
                <c:pt idx="167">
                  <c:v>530000</c:v>
                </c:pt>
                <c:pt idx="168">
                  <c:v>475000</c:v>
                </c:pt>
                <c:pt idx="169">
                  <c:v>1480000</c:v>
                </c:pt>
                <c:pt idx="170">
                  <c:v>1100000</c:v>
                </c:pt>
                <c:pt idx="171">
                  <c:v>1165000</c:v>
                </c:pt>
                <c:pt idx="172">
                  <c:v>3000000</c:v>
                </c:pt>
                <c:pt idx="173">
                  <c:v>200000</c:v>
                </c:pt>
                <c:pt idx="174">
                  <c:v>2350000</c:v>
                </c:pt>
                <c:pt idx="175">
                  <c:v>680000</c:v>
                </c:pt>
                <c:pt idx="176">
                  <c:v>2800000</c:v>
                </c:pt>
                <c:pt idx="177">
                  <c:v>3200000</c:v>
                </c:pt>
                <c:pt idx="178">
                  <c:v>1300000</c:v>
                </c:pt>
                <c:pt idx="179">
                  <c:v>2800000</c:v>
                </c:pt>
                <c:pt idx="180">
                  <c:v>330000</c:v>
                </c:pt>
                <c:pt idx="181">
                  <c:v>330000</c:v>
                </c:pt>
                <c:pt idx="182">
                  <c:v>1400000</c:v>
                </c:pt>
                <c:pt idx="183">
                  <c:v>440000</c:v>
                </c:pt>
                <c:pt idx="184">
                  <c:v>2550000</c:v>
                </c:pt>
                <c:pt idx="185">
                  <c:v>340000</c:v>
                </c:pt>
                <c:pt idx="186">
                  <c:v>375000</c:v>
                </c:pt>
                <c:pt idx="187">
                  <c:v>800000</c:v>
                </c:pt>
                <c:pt idx="188">
                  <c:v>350000</c:v>
                </c:pt>
                <c:pt idx="189">
                  <c:v>1700000</c:v>
                </c:pt>
                <c:pt idx="190">
                  <c:v>1400000</c:v>
                </c:pt>
                <c:pt idx="191">
                  <c:v>2015000</c:v>
                </c:pt>
                <c:pt idx="192">
                  <c:v>185000</c:v>
                </c:pt>
                <c:pt idx="193">
                  <c:v>1600000</c:v>
                </c:pt>
                <c:pt idx="194">
                  <c:v>560000</c:v>
                </c:pt>
                <c:pt idx="195">
                  <c:v>2250000</c:v>
                </c:pt>
                <c:pt idx="196">
                  <c:v>1750000</c:v>
                </c:pt>
                <c:pt idx="197">
                  <c:v>750000</c:v>
                </c:pt>
                <c:pt idx="198">
                  <c:v>1525797</c:v>
                </c:pt>
                <c:pt idx="199">
                  <c:v>800000</c:v>
                </c:pt>
                <c:pt idx="200">
                  <c:v>1200000</c:v>
                </c:pt>
                <c:pt idx="201">
                  <c:v>1681202</c:v>
                </c:pt>
                <c:pt idx="202">
                  <c:v>1681202</c:v>
                </c:pt>
                <c:pt idx="203">
                  <c:v>4250000</c:v>
                </c:pt>
                <c:pt idx="204">
                  <c:v>1680000</c:v>
                </c:pt>
                <c:pt idx="205">
                  <c:v>2402000</c:v>
                </c:pt>
                <c:pt idx="206">
                  <c:v>5340000</c:v>
                </c:pt>
                <c:pt idx="207">
                  <c:v>5000000</c:v>
                </c:pt>
                <c:pt idx="208">
                  <c:v>400000</c:v>
                </c:pt>
                <c:pt idx="209">
                  <c:v>1300000</c:v>
                </c:pt>
                <c:pt idx="210">
                  <c:v>5690000</c:v>
                </c:pt>
                <c:pt idx="211">
                  <c:v>248000</c:v>
                </c:pt>
                <c:pt idx="212">
                  <c:v>2500000</c:v>
                </c:pt>
                <c:pt idx="213">
                  <c:v>4700000</c:v>
                </c:pt>
                <c:pt idx="214">
                  <c:v>3590000</c:v>
                </c:pt>
                <c:pt idx="215">
                  <c:v>2200000</c:v>
                </c:pt>
                <c:pt idx="216">
                  <c:v>540000</c:v>
                </c:pt>
                <c:pt idx="217">
                  <c:v>4000000</c:v>
                </c:pt>
                <c:pt idx="218">
                  <c:v>2750000</c:v>
                </c:pt>
                <c:pt idx="219">
                  <c:v>3150000</c:v>
                </c:pt>
                <c:pt idx="220">
                  <c:v>3300000</c:v>
                </c:pt>
                <c:pt idx="221">
                  <c:v>2250000</c:v>
                </c:pt>
                <c:pt idx="222">
                  <c:v>1500000</c:v>
                </c:pt>
                <c:pt idx="223">
                  <c:v>1450000</c:v>
                </c:pt>
                <c:pt idx="224">
                  <c:v>700000</c:v>
                </c:pt>
                <c:pt idx="225">
                  <c:v>1150000</c:v>
                </c:pt>
                <c:pt idx="226">
                  <c:v>215000</c:v>
                </c:pt>
                <c:pt idx="227">
                  <c:v>2700000</c:v>
                </c:pt>
                <c:pt idx="228">
                  <c:v>1300000</c:v>
                </c:pt>
                <c:pt idx="229">
                  <c:v>850000</c:v>
                </c:pt>
                <c:pt idx="230">
                  <c:v>9500000</c:v>
                </c:pt>
                <c:pt idx="231">
                  <c:v>2610000</c:v>
                </c:pt>
                <c:pt idx="232">
                  <c:v>2250000</c:v>
                </c:pt>
                <c:pt idx="233">
                  <c:v>3000000</c:v>
                </c:pt>
                <c:pt idx="234">
                  <c:v>600000</c:v>
                </c:pt>
                <c:pt idx="235">
                  <c:v>5805000</c:v>
                </c:pt>
                <c:pt idx="236">
                  <c:v>175000</c:v>
                </c:pt>
                <c:pt idx="237">
                  <c:v>3100000</c:v>
                </c:pt>
                <c:pt idx="238">
                  <c:v>850000</c:v>
                </c:pt>
                <c:pt idx="239">
                  <c:v>1700000</c:v>
                </c:pt>
                <c:pt idx="240">
                  <c:v>1003000</c:v>
                </c:pt>
                <c:pt idx="241">
                  <c:v>1455000</c:v>
                </c:pt>
                <c:pt idx="242">
                  <c:v>3196000</c:v>
                </c:pt>
                <c:pt idx="243">
                  <c:v>500000</c:v>
                </c:pt>
                <c:pt idx="244">
                  <c:v>700000</c:v>
                </c:pt>
                <c:pt idx="245">
                  <c:v>2500000</c:v>
                </c:pt>
                <c:pt idx="246">
                  <c:v>530000</c:v>
                </c:pt>
                <c:pt idx="247">
                  <c:v>2750000</c:v>
                </c:pt>
                <c:pt idx="248">
                  <c:v>6211000</c:v>
                </c:pt>
                <c:pt idx="249">
                  <c:v>950000</c:v>
                </c:pt>
                <c:pt idx="250">
                  <c:v>1950000</c:v>
                </c:pt>
                <c:pt idx="251">
                  <c:v>1600000</c:v>
                </c:pt>
                <c:pt idx="252">
                  <c:v>1950000</c:v>
                </c:pt>
                <c:pt idx="253">
                  <c:v>2350000</c:v>
                </c:pt>
                <c:pt idx="254">
                  <c:v>2250000</c:v>
                </c:pt>
                <c:pt idx="255">
                  <c:v>1650000</c:v>
                </c:pt>
                <c:pt idx="256">
                  <c:v>1600000</c:v>
                </c:pt>
                <c:pt idx="257">
                  <c:v>1350000</c:v>
                </c:pt>
                <c:pt idx="258">
                  <c:v>1700000</c:v>
                </c:pt>
                <c:pt idx="259">
                  <c:v>1950000</c:v>
                </c:pt>
                <c:pt idx="260">
                  <c:v>2250000</c:v>
                </c:pt>
                <c:pt idx="261">
                  <c:v>850000</c:v>
                </c:pt>
                <c:pt idx="262">
                  <c:v>840000</c:v>
                </c:pt>
                <c:pt idx="263">
                  <c:v>550000</c:v>
                </c:pt>
                <c:pt idx="264">
                  <c:v>600000</c:v>
                </c:pt>
                <c:pt idx="265">
                  <c:v>2000000</c:v>
                </c:pt>
                <c:pt idx="266">
                  <c:v>1958910</c:v>
                </c:pt>
                <c:pt idx="267">
                  <c:v>600000</c:v>
                </c:pt>
                <c:pt idx="268">
                  <c:v>1525979</c:v>
                </c:pt>
                <c:pt idx="269">
                  <c:v>3250000</c:v>
                </c:pt>
                <c:pt idx="270">
                  <c:v>3300000</c:v>
                </c:pt>
                <c:pt idx="271">
                  <c:v>1250000</c:v>
                </c:pt>
                <c:pt idx="272">
                  <c:v>1350000</c:v>
                </c:pt>
                <c:pt idx="273">
                  <c:v>1350000</c:v>
                </c:pt>
                <c:pt idx="274">
                  <c:v>7688888</c:v>
                </c:pt>
                <c:pt idx="275">
                  <c:v>4011888</c:v>
                </c:pt>
                <c:pt idx="276">
                  <c:v>1992000</c:v>
                </c:pt>
                <c:pt idx="277">
                  <c:v>4650000</c:v>
                </c:pt>
                <c:pt idx="278">
                  <c:v>5750000</c:v>
                </c:pt>
                <c:pt idx="279">
                  <c:v>460000</c:v>
                </c:pt>
                <c:pt idx="280">
                  <c:v>5500000</c:v>
                </c:pt>
                <c:pt idx="281">
                  <c:v>410000</c:v>
                </c:pt>
                <c:pt idx="282">
                  <c:v>244000</c:v>
                </c:pt>
                <c:pt idx="283">
                  <c:v>1342500</c:v>
                </c:pt>
                <c:pt idx="284">
                  <c:v>2800000</c:v>
                </c:pt>
                <c:pt idx="285">
                  <c:v>1890000</c:v>
                </c:pt>
                <c:pt idx="286">
                  <c:v>1600000</c:v>
                </c:pt>
                <c:pt idx="287">
                  <c:v>1650000</c:v>
                </c:pt>
                <c:pt idx="288">
                  <c:v>2450000</c:v>
                </c:pt>
                <c:pt idx="289">
                  <c:v>1422840</c:v>
                </c:pt>
                <c:pt idx="290">
                  <c:v>330000</c:v>
                </c:pt>
                <c:pt idx="291">
                  <c:v>3800000</c:v>
                </c:pt>
                <c:pt idx="292">
                  <c:v>176175</c:v>
                </c:pt>
                <c:pt idx="293">
                  <c:v>1725000</c:v>
                </c:pt>
                <c:pt idx="294">
                  <c:v>2600000</c:v>
                </c:pt>
                <c:pt idx="295">
                  <c:v>2450000</c:v>
                </c:pt>
                <c:pt idx="296">
                  <c:v>1725000</c:v>
                </c:pt>
                <c:pt idx="297">
                  <c:v>2000000</c:v>
                </c:pt>
                <c:pt idx="298">
                  <c:v>3000000</c:v>
                </c:pt>
                <c:pt idx="299">
                  <c:v>3450000</c:v>
                </c:pt>
                <c:pt idx="300">
                  <c:v>495000</c:v>
                </c:pt>
                <c:pt idx="301">
                  <c:v>3500000</c:v>
                </c:pt>
                <c:pt idx="302">
                  <c:v>3620000</c:v>
                </c:pt>
                <c:pt idx="303">
                  <c:v>1551879</c:v>
                </c:pt>
                <c:pt idx="304">
                  <c:v>3500000</c:v>
                </c:pt>
                <c:pt idx="305">
                  <c:v>1750000</c:v>
                </c:pt>
                <c:pt idx="306">
                  <c:v>2250000</c:v>
                </c:pt>
                <c:pt idx="307">
                  <c:v>4450000</c:v>
                </c:pt>
                <c:pt idx="308">
                  <c:v>3850000</c:v>
                </c:pt>
                <c:pt idx="309">
                  <c:v>650000</c:v>
                </c:pt>
                <c:pt idx="310">
                  <c:v>450000</c:v>
                </c:pt>
                <c:pt idx="311">
                  <c:v>2000000</c:v>
                </c:pt>
                <c:pt idx="312">
                  <c:v>1900000</c:v>
                </c:pt>
                <c:pt idx="313">
                  <c:v>3500000</c:v>
                </c:pt>
                <c:pt idx="314">
                  <c:v>1100000</c:v>
                </c:pt>
                <c:pt idx="315">
                  <c:v>2650000</c:v>
                </c:pt>
                <c:pt idx="316">
                  <c:v>1900000</c:v>
                </c:pt>
                <c:pt idx="317">
                  <c:v>1500000</c:v>
                </c:pt>
                <c:pt idx="318">
                  <c:v>1739000</c:v>
                </c:pt>
                <c:pt idx="319">
                  <c:v>1582020</c:v>
                </c:pt>
                <c:pt idx="320">
                  <c:v>1624320</c:v>
                </c:pt>
                <c:pt idx="321">
                  <c:v>3895000</c:v>
                </c:pt>
                <c:pt idx="322">
                  <c:v>2754000</c:v>
                </c:pt>
                <c:pt idx="323">
                  <c:v>2100000</c:v>
                </c:pt>
                <c:pt idx="324">
                  <c:v>1250000</c:v>
                </c:pt>
                <c:pt idx="325">
                  <c:v>2215451</c:v>
                </c:pt>
                <c:pt idx="326">
                  <c:v>400000</c:v>
                </c:pt>
                <c:pt idx="327">
                  <c:v>370000</c:v>
                </c:pt>
                <c:pt idx="328">
                  <c:v>1300000</c:v>
                </c:pt>
                <c:pt idx="329">
                  <c:v>1720000</c:v>
                </c:pt>
                <c:pt idx="330">
                  <c:v>3500000</c:v>
                </c:pt>
                <c:pt idx="331">
                  <c:v>2000000</c:v>
                </c:pt>
                <c:pt idx="332">
                  <c:v>3834525</c:v>
                </c:pt>
                <c:pt idx="333">
                  <c:v>2184700</c:v>
                </c:pt>
                <c:pt idx="334">
                  <c:v>3300000</c:v>
                </c:pt>
                <c:pt idx="335">
                  <c:v>185000</c:v>
                </c:pt>
                <c:pt idx="336">
                  <c:v>2173000</c:v>
                </c:pt>
                <c:pt idx="337">
                  <c:v>1550000</c:v>
                </c:pt>
                <c:pt idx="338">
                  <c:v>3500000</c:v>
                </c:pt>
                <c:pt idx="339">
                  <c:v>1250000</c:v>
                </c:pt>
                <c:pt idx="340">
                  <c:v>3500000</c:v>
                </c:pt>
                <c:pt idx="341">
                  <c:v>2746480</c:v>
                </c:pt>
                <c:pt idx="342">
                  <c:v>1420000</c:v>
                </c:pt>
                <c:pt idx="343">
                  <c:v>1800000</c:v>
                </c:pt>
                <c:pt idx="344">
                  <c:v>1500000</c:v>
                </c:pt>
                <c:pt idx="345">
                  <c:v>2775000</c:v>
                </c:pt>
                <c:pt idx="346">
                  <c:v>3300000</c:v>
                </c:pt>
                <c:pt idx="347">
                  <c:v>2999088</c:v>
                </c:pt>
                <c:pt idx="348">
                  <c:v>3500000</c:v>
                </c:pt>
                <c:pt idx="349">
                  <c:v>1650000</c:v>
                </c:pt>
                <c:pt idx="350">
                  <c:v>3500000</c:v>
                </c:pt>
                <c:pt idx="351">
                  <c:v>1250000</c:v>
                </c:pt>
                <c:pt idx="352">
                  <c:v>1400000</c:v>
                </c:pt>
                <c:pt idx="353">
                  <c:v>1952500</c:v>
                </c:pt>
                <c:pt idx="354">
                  <c:v>1200000</c:v>
                </c:pt>
                <c:pt idx="355">
                  <c:v>1500000</c:v>
                </c:pt>
                <c:pt idx="356">
                  <c:v>2125000</c:v>
                </c:pt>
                <c:pt idx="357">
                  <c:v>2500000</c:v>
                </c:pt>
                <c:pt idx="358">
                  <c:v>1250000</c:v>
                </c:pt>
                <c:pt idx="359">
                  <c:v>1585625</c:v>
                </c:pt>
                <c:pt idx="360">
                  <c:v>2011000</c:v>
                </c:pt>
                <c:pt idx="361">
                  <c:v>7220888</c:v>
                </c:pt>
                <c:pt idx="362">
                  <c:v>2300000</c:v>
                </c:pt>
                <c:pt idx="363">
                  <c:v>4000000</c:v>
                </c:pt>
                <c:pt idx="364">
                  <c:v>3900000</c:v>
                </c:pt>
                <c:pt idx="365">
                  <c:v>1000000</c:v>
                </c:pt>
                <c:pt idx="366">
                  <c:v>125800</c:v>
                </c:pt>
                <c:pt idx="367">
                  <c:v>1984000</c:v>
                </c:pt>
                <c:pt idx="368">
                  <c:v>1616016</c:v>
                </c:pt>
                <c:pt idx="369">
                  <c:v>1055000</c:v>
                </c:pt>
                <c:pt idx="370">
                  <c:v>1055000</c:v>
                </c:pt>
                <c:pt idx="371">
                  <c:v>1055000</c:v>
                </c:pt>
                <c:pt idx="372">
                  <c:v>1055000</c:v>
                </c:pt>
                <c:pt idx="373">
                  <c:v>912000</c:v>
                </c:pt>
                <c:pt idx="374">
                  <c:v>3850000</c:v>
                </c:pt>
                <c:pt idx="375">
                  <c:v>270000</c:v>
                </c:pt>
                <c:pt idx="376">
                  <c:v>2900000</c:v>
                </c:pt>
                <c:pt idx="377">
                  <c:v>1500000</c:v>
                </c:pt>
                <c:pt idx="378">
                  <c:v>3445000</c:v>
                </c:pt>
                <c:pt idx="379">
                  <c:v>1719500</c:v>
                </c:pt>
                <c:pt idx="380">
                  <c:v>2375000</c:v>
                </c:pt>
                <c:pt idx="381">
                  <c:v>2425750</c:v>
                </c:pt>
                <c:pt idx="382">
                  <c:v>800000</c:v>
                </c:pt>
                <c:pt idx="383">
                  <c:v>1286095</c:v>
                </c:pt>
                <c:pt idx="384">
                  <c:v>1630000</c:v>
                </c:pt>
                <c:pt idx="385">
                  <c:v>950000</c:v>
                </c:pt>
                <c:pt idx="386">
                  <c:v>2111500</c:v>
                </c:pt>
                <c:pt idx="387">
                  <c:v>1870000</c:v>
                </c:pt>
                <c:pt idx="388">
                  <c:v>2905000</c:v>
                </c:pt>
                <c:pt idx="389">
                  <c:v>2780000</c:v>
                </c:pt>
                <c:pt idx="390">
                  <c:v>2892000</c:v>
                </c:pt>
                <c:pt idx="391">
                  <c:v>450000</c:v>
                </c:pt>
                <c:pt idx="392">
                  <c:v>3600000</c:v>
                </c:pt>
                <c:pt idx="393">
                  <c:v>2100000</c:v>
                </c:pt>
                <c:pt idx="394">
                  <c:v>8100000</c:v>
                </c:pt>
                <c:pt idx="395">
                  <c:v>580000</c:v>
                </c:pt>
                <c:pt idx="396">
                  <c:v>1250000</c:v>
                </c:pt>
                <c:pt idx="397">
                  <c:v>5600000</c:v>
                </c:pt>
                <c:pt idx="398">
                  <c:v>1200000</c:v>
                </c:pt>
                <c:pt idx="399">
                  <c:v>3000000</c:v>
                </c:pt>
                <c:pt idx="400">
                  <c:v>4400000</c:v>
                </c:pt>
                <c:pt idx="401">
                  <c:v>4725000</c:v>
                </c:pt>
                <c:pt idx="402">
                  <c:v>440000</c:v>
                </c:pt>
                <c:pt idx="403">
                  <c:v>2200000</c:v>
                </c:pt>
                <c:pt idx="404">
                  <c:v>2100000</c:v>
                </c:pt>
                <c:pt idx="405">
                  <c:v>3430000</c:v>
                </c:pt>
                <c:pt idx="406">
                  <c:v>4465000</c:v>
                </c:pt>
                <c:pt idx="407">
                  <c:v>1300000</c:v>
                </c:pt>
                <c:pt idx="408">
                  <c:v>7250000</c:v>
                </c:pt>
                <c:pt idx="409">
                  <c:v>2800000</c:v>
                </c:pt>
                <c:pt idx="410">
                  <c:v>600000</c:v>
                </c:pt>
                <c:pt idx="411">
                  <c:v>650000</c:v>
                </c:pt>
                <c:pt idx="412">
                  <c:v>340000</c:v>
                </c:pt>
                <c:pt idx="413">
                  <c:v>1566000</c:v>
                </c:pt>
                <c:pt idx="414">
                  <c:v>2469000</c:v>
                </c:pt>
                <c:pt idx="415">
                  <c:v>1604000</c:v>
                </c:pt>
                <c:pt idx="416">
                  <c:v>4900000</c:v>
                </c:pt>
                <c:pt idx="417">
                  <c:v>450000</c:v>
                </c:pt>
                <c:pt idx="418">
                  <c:v>6300000</c:v>
                </c:pt>
                <c:pt idx="419">
                  <c:v>4000000</c:v>
                </c:pt>
                <c:pt idx="420">
                  <c:v>1300000</c:v>
                </c:pt>
                <c:pt idx="421">
                  <c:v>5500000</c:v>
                </c:pt>
                <c:pt idx="422">
                  <c:v>1500000</c:v>
                </c:pt>
                <c:pt idx="423">
                  <c:v>1400000</c:v>
                </c:pt>
                <c:pt idx="424">
                  <c:v>4850000</c:v>
                </c:pt>
                <c:pt idx="425">
                  <c:v>1550000</c:v>
                </c:pt>
                <c:pt idx="426">
                  <c:v>2070000</c:v>
                </c:pt>
                <c:pt idx="427">
                  <c:v>380000</c:v>
                </c:pt>
                <c:pt idx="428">
                  <c:v>5789000</c:v>
                </c:pt>
                <c:pt idx="429">
                  <c:v>3603000</c:v>
                </c:pt>
                <c:pt idx="430">
                  <c:v>7650000</c:v>
                </c:pt>
                <c:pt idx="431">
                  <c:v>3000000</c:v>
                </c:pt>
                <c:pt idx="432">
                  <c:v>3700000</c:v>
                </c:pt>
                <c:pt idx="433">
                  <c:v>1100000</c:v>
                </c:pt>
                <c:pt idx="434">
                  <c:v>2200000</c:v>
                </c:pt>
                <c:pt idx="435">
                  <c:v>600000</c:v>
                </c:pt>
                <c:pt idx="436">
                  <c:v>850000</c:v>
                </c:pt>
                <c:pt idx="437">
                  <c:v>1789500</c:v>
                </c:pt>
                <c:pt idx="438">
                  <c:v>1100000</c:v>
                </c:pt>
                <c:pt idx="439">
                  <c:v>2400000</c:v>
                </c:pt>
                <c:pt idx="440">
                  <c:v>520000</c:v>
                </c:pt>
                <c:pt idx="441">
                  <c:v>5580000</c:v>
                </c:pt>
                <c:pt idx="442">
                  <c:v>4000000</c:v>
                </c:pt>
                <c:pt idx="443">
                  <c:v>1432000</c:v>
                </c:pt>
                <c:pt idx="444">
                  <c:v>225000</c:v>
                </c:pt>
                <c:pt idx="445">
                  <c:v>1450000</c:v>
                </c:pt>
                <c:pt idx="446">
                  <c:v>650000</c:v>
                </c:pt>
                <c:pt idx="447">
                  <c:v>3400000</c:v>
                </c:pt>
                <c:pt idx="448">
                  <c:v>6700000</c:v>
                </c:pt>
                <c:pt idx="449">
                  <c:v>3383000</c:v>
                </c:pt>
                <c:pt idx="450">
                  <c:v>3000000</c:v>
                </c:pt>
                <c:pt idx="451">
                  <c:v>1350000</c:v>
                </c:pt>
                <c:pt idx="452">
                  <c:v>908800</c:v>
                </c:pt>
                <c:pt idx="453">
                  <c:v>825500</c:v>
                </c:pt>
                <c:pt idx="454">
                  <c:v>264600</c:v>
                </c:pt>
                <c:pt idx="455">
                  <c:v>250250</c:v>
                </c:pt>
                <c:pt idx="456">
                  <c:v>9500000</c:v>
                </c:pt>
                <c:pt idx="457">
                  <c:v>675000</c:v>
                </c:pt>
                <c:pt idx="458">
                  <c:v>1800000</c:v>
                </c:pt>
                <c:pt idx="459">
                  <c:v>2800000</c:v>
                </c:pt>
                <c:pt idx="460">
                  <c:v>2183200</c:v>
                </c:pt>
                <c:pt idx="461">
                  <c:v>550000</c:v>
                </c:pt>
                <c:pt idx="462">
                  <c:v>6500000</c:v>
                </c:pt>
                <c:pt idx="463">
                  <c:v>800000</c:v>
                </c:pt>
                <c:pt idx="464">
                  <c:v>950000</c:v>
                </c:pt>
                <c:pt idx="465">
                  <c:v>1600000</c:v>
                </c:pt>
                <c:pt idx="466">
                  <c:v>1830000</c:v>
                </c:pt>
                <c:pt idx="467">
                  <c:v>3360000</c:v>
                </c:pt>
                <c:pt idx="468">
                  <c:v>3696000</c:v>
                </c:pt>
                <c:pt idx="469">
                  <c:v>3590000</c:v>
                </c:pt>
                <c:pt idx="470">
                  <c:v>2310200</c:v>
                </c:pt>
                <c:pt idx="471">
                  <c:v>1500000</c:v>
                </c:pt>
                <c:pt idx="472">
                  <c:v>2600100</c:v>
                </c:pt>
                <c:pt idx="473">
                  <c:v>1621000</c:v>
                </c:pt>
                <c:pt idx="474">
                  <c:v>1600000</c:v>
                </c:pt>
                <c:pt idx="475">
                  <c:v>1950000</c:v>
                </c:pt>
                <c:pt idx="476">
                  <c:v>7000000</c:v>
                </c:pt>
                <c:pt idx="477">
                  <c:v>1688750</c:v>
                </c:pt>
                <c:pt idx="478">
                  <c:v>1650000</c:v>
                </c:pt>
                <c:pt idx="479">
                  <c:v>1456000</c:v>
                </c:pt>
                <c:pt idx="480">
                  <c:v>1547000</c:v>
                </c:pt>
                <c:pt idx="481">
                  <c:v>2015000</c:v>
                </c:pt>
                <c:pt idx="482">
                  <c:v>1200000</c:v>
                </c:pt>
                <c:pt idx="483">
                  <c:v>1551000</c:v>
                </c:pt>
                <c:pt idx="484">
                  <c:v>4350000</c:v>
                </c:pt>
                <c:pt idx="485">
                  <c:v>2555000</c:v>
                </c:pt>
                <c:pt idx="486">
                  <c:v>1630000</c:v>
                </c:pt>
                <c:pt idx="487">
                  <c:v>1220000</c:v>
                </c:pt>
                <c:pt idx="488">
                  <c:v>1505600</c:v>
                </c:pt>
                <c:pt idx="489">
                  <c:v>1778600</c:v>
                </c:pt>
                <c:pt idx="490">
                  <c:v>1813000</c:v>
                </c:pt>
                <c:pt idx="491">
                  <c:v>1600000</c:v>
                </c:pt>
                <c:pt idx="492">
                  <c:v>2200000</c:v>
                </c:pt>
                <c:pt idx="493">
                  <c:v>350000</c:v>
                </c:pt>
                <c:pt idx="494">
                  <c:v>2650000</c:v>
                </c:pt>
                <c:pt idx="495">
                  <c:v>3991450</c:v>
                </c:pt>
                <c:pt idx="496">
                  <c:v>9000000</c:v>
                </c:pt>
                <c:pt idx="497">
                  <c:v>2600000</c:v>
                </c:pt>
                <c:pt idx="498">
                  <c:v>5424000</c:v>
                </c:pt>
                <c:pt idx="499">
                  <c:v>4300000</c:v>
                </c:pt>
                <c:pt idx="500">
                  <c:v>2550000</c:v>
                </c:pt>
                <c:pt idx="501">
                  <c:v>1350000</c:v>
                </c:pt>
                <c:pt idx="502">
                  <c:v>3300000</c:v>
                </c:pt>
                <c:pt idx="503">
                  <c:v>1660000</c:v>
                </c:pt>
                <c:pt idx="504">
                  <c:v>856800</c:v>
                </c:pt>
                <c:pt idx="505">
                  <c:v>1575900</c:v>
                </c:pt>
                <c:pt idx="506">
                  <c:v>3000000</c:v>
                </c:pt>
                <c:pt idx="507">
                  <c:v>2800000</c:v>
                </c:pt>
                <c:pt idx="508">
                  <c:v>735000</c:v>
                </c:pt>
                <c:pt idx="509">
                  <c:v>4350000</c:v>
                </c:pt>
                <c:pt idx="510">
                  <c:v>1003000</c:v>
                </c:pt>
                <c:pt idx="511">
                  <c:v>1365000</c:v>
                </c:pt>
                <c:pt idx="512">
                  <c:v>6700000</c:v>
                </c:pt>
                <c:pt idx="513">
                  <c:v>4900000</c:v>
                </c:pt>
                <c:pt idx="514">
                  <c:v>1444000</c:v>
                </c:pt>
                <c:pt idx="515">
                  <c:v>1950000</c:v>
                </c:pt>
                <c:pt idx="516">
                  <c:v>3000000</c:v>
                </c:pt>
                <c:pt idx="517">
                  <c:v>4300000</c:v>
                </c:pt>
                <c:pt idx="518">
                  <c:v>2650000</c:v>
                </c:pt>
                <c:pt idx="519">
                  <c:v>1450000</c:v>
                </c:pt>
                <c:pt idx="520">
                  <c:v>1000000</c:v>
                </c:pt>
                <c:pt idx="521">
                  <c:v>470000</c:v>
                </c:pt>
                <c:pt idx="522">
                  <c:v>4200000</c:v>
                </c:pt>
                <c:pt idx="523">
                  <c:v>1350000</c:v>
                </c:pt>
                <c:pt idx="524">
                  <c:v>2150000</c:v>
                </c:pt>
                <c:pt idx="525">
                  <c:v>500000</c:v>
                </c:pt>
                <c:pt idx="526">
                  <c:v>1650000</c:v>
                </c:pt>
                <c:pt idx="527">
                  <c:v>1700000</c:v>
                </c:pt>
                <c:pt idx="528">
                  <c:v>2200000</c:v>
                </c:pt>
                <c:pt idx="529">
                  <c:v>2050000</c:v>
                </c:pt>
                <c:pt idx="530">
                  <c:v>7500000</c:v>
                </c:pt>
                <c:pt idx="531">
                  <c:v>8236800</c:v>
                </c:pt>
                <c:pt idx="532">
                  <c:v>8600800</c:v>
                </c:pt>
                <c:pt idx="533">
                  <c:v>5324800</c:v>
                </c:pt>
                <c:pt idx="534">
                  <c:v>4804800</c:v>
                </c:pt>
                <c:pt idx="535">
                  <c:v>4253600</c:v>
                </c:pt>
                <c:pt idx="536">
                  <c:v>5537500</c:v>
                </c:pt>
                <c:pt idx="537">
                  <c:v>1080000</c:v>
                </c:pt>
                <c:pt idx="538">
                  <c:v>2100000</c:v>
                </c:pt>
                <c:pt idx="539">
                  <c:v>3300000</c:v>
                </c:pt>
                <c:pt idx="540">
                  <c:v>3425000</c:v>
                </c:pt>
                <c:pt idx="541">
                  <c:v>4000000</c:v>
                </c:pt>
                <c:pt idx="542">
                  <c:v>1500000</c:v>
                </c:pt>
                <c:pt idx="543">
                  <c:v>6177000</c:v>
                </c:pt>
                <c:pt idx="544">
                  <c:v>4200000</c:v>
                </c:pt>
                <c:pt idx="545">
                  <c:v>1960000</c:v>
                </c:pt>
                <c:pt idx="546">
                  <c:v>650000</c:v>
                </c:pt>
                <c:pt idx="547">
                  <c:v>413000</c:v>
                </c:pt>
                <c:pt idx="548">
                  <c:v>2200000</c:v>
                </c:pt>
                <c:pt idx="549">
                  <c:v>6100000</c:v>
                </c:pt>
                <c:pt idx="550">
                  <c:v>1565600</c:v>
                </c:pt>
                <c:pt idx="551">
                  <c:v>845000</c:v>
                </c:pt>
                <c:pt idx="552">
                  <c:v>2350000</c:v>
                </c:pt>
                <c:pt idx="553">
                  <c:v>5000000</c:v>
                </c:pt>
                <c:pt idx="554">
                  <c:v>1335600</c:v>
                </c:pt>
                <c:pt idx="555">
                  <c:v>765000</c:v>
                </c:pt>
                <c:pt idx="556">
                  <c:v>2150000</c:v>
                </c:pt>
                <c:pt idx="557">
                  <c:v>500000</c:v>
                </c:pt>
                <c:pt idx="558">
                  <c:v>1920000</c:v>
                </c:pt>
                <c:pt idx="559">
                  <c:v>1650000</c:v>
                </c:pt>
                <c:pt idx="560">
                  <c:v>1700000</c:v>
                </c:pt>
                <c:pt idx="561">
                  <c:v>2200000</c:v>
                </c:pt>
                <c:pt idx="562">
                  <c:v>1380000</c:v>
                </c:pt>
                <c:pt idx="563">
                  <c:v>1675000</c:v>
                </c:pt>
                <c:pt idx="564">
                  <c:v>1795000</c:v>
                </c:pt>
                <c:pt idx="565">
                  <c:v>2769000</c:v>
                </c:pt>
                <c:pt idx="566">
                  <c:v>4200000</c:v>
                </c:pt>
                <c:pt idx="567">
                  <c:v>2300000</c:v>
                </c:pt>
                <c:pt idx="568">
                  <c:v>6250000</c:v>
                </c:pt>
                <c:pt idx="569">
                  <c:v>1700000</c:v>
                </c:pt>
                <c:pt idx="570">
                  <c:v>1700000</c:v>
                </c:pt>
                <c:pt idx="571">
                  <c:v>290000</c:v>
                </c:pt>
                <c:pt idx="572">
                  <c:v>2450000</c:v>
                </c:pt>
                <c:pt idx="573">
                  <c:v>3900000</c:v>
                </c:pt>
                <c:pt idx="574">
                  <c:v>1500000</c:v>
                </c:pt>
                <c:pt idx="575">
                  <c:v>835000</c:v>
                </c:pt>
                <c:pt idx="576">
                  <c:v>3350000</c:v>
                </c:pt>
                <c:pt idx="577">
                  <c:v>3300000</c:v>
                </c:pt>
                <c:pt idx="578">
                  <c:v>1650000</c:v>
                </c:pt>
                <c:pt idx="579">
                  <c:v>1650000</c:v>
                </c:pt>
                <c:pt idx="580">
                  <c:v>4000000</c:v>
                </c:pt>
                <c:pt idx="581">
                  <c:v>2350000</c:v>
                </c:pt>
                <c:pt idx="582">
                  <c:v>1700000</c:v>
                </c:pt>
                <c:pt idx="583">
                  <c:v>1700000</c:v>
                </c:pt>
                <c:pt idx="584">
                  <c:v>10718400</c:v>
                </c:pt>
                <c:pt idx="585">
                  <c:v>3300000</c:v>
                </c:pt>
                <c:pt idx="586">
                  <c:v>1464750</c:v>
                </c:pt>
                <c:pt idx="587">
                  <c:v>4300000</c:v>
                </c:pt>
                <c:pt idx="588">
                  <c:v>5150000</c:v>
                </c:pt>
                <c:pt idx="589">
                  <c:v>2100000</c:v>
                </c:pt>
                <c:pt idx="590">
                  <c:v>1100000</c:v>
                </c:pt>
                <c:pt idx="591">
                  <c:v>1300000</c:v>
                </c:pt>
                <c:pt idx="592">
                  <c:v>1300000</c:v>
                </c:pt>
                <c:pt idx="593">
                  <c:v>1300000</c:v>
                </c:pt>
                <c:pt idx="594">
                  <c:v>3500000</c:v>
                </c:pt>
                <c:pt idx="595">
                  <c:v>5595000</c:v>
                </c:pt>
                <c:pt idx="596">
                  <c:v>2243000</c:v>
                </c:pt>
                <c:pt idx="597">
                  <c:v>1435500</c:v>
                </c:pt>
                <c:pt idx="598">
                  <c:v>1500000</c:v>
                </c:pt>
                <c:pt idx="599">
                  <c:v>6250000</c:v>
                </c:pt>
                <c:pt idx="600">
                  <c:v>160000</c:v>
                </c:pt>
                <c:pt idx="601">
                  <c:v>3500000</c:v>
                </c:pt>
                <c:pt idx="602">
                  <c:v>1748400</c:v>
                </c:pt>
                <c:pt idx="603">
                  <c:v>1700000</c:v>
                </c:pt>
                <c:pt idx="604">
                  <c:v>3986059</c:v>
                </c:pt>
                <c:pt idx="605">
                  <c:v>580000</c:v>
                </c:pt>
                <c:pt idx="606">
                  <c:v>2200000</c:v>
                </c:pt>
                <c:pt idx="607">
                  <c:v>1332500</c:v>
                </c:pt>
                <c:pt idx="608">
                  <c:v>1769267</c:v>
                </c:pt>
                <c:pt idx="609">
                  <c:v>2500000</c:v>
                </c:pt>
                <c:pt idx="610">
                  <c:v>715000</c:v>
                </c:pt>
                <c:pt idx="611">
                  <c:v>2800000</c:v>
                </c:pt>
                <c:pt idx="612">
                  <c:v>611000</c:v>
                </c:pt>
                <c:pt idx="613">
                  <c:v>620000</c:v>
                </c:pt>
                <c:pt idx="614">
                  <c:v>900000</c:v>
                </c:pt>
                <c:pt idx="615">
                  <c:v>650000</c:v>
                </c:pt>
                <c:pt idx="616">
                  <c:v>1055000</c:v>
                </c:pt>
                <c:pt idx="617">
                  <c:v>1550000</c:v>
                </c:pt>
                <c:pt idx="618">
                  <c:v>8000000</c:v>
                </c:pt>
                <c:pt idx="619">
                  <c:v>1980000</c:v>
                </c:pt>
                <c:pt idx="620">
                  <c:v>1530000</c:v>
                </c:pt>
                <c:pt idx="621">
                  <c:v>1390000</c:v>
                </c:pt>
                <c:pt idx="622">
                  <c:v>1300000</c:v>
                </c:pt>
                <c:pt idx="623">
                  <c:v>1200000</c:v>
                </c:pt>
                <c:pt idx="624">
                  <c:v>2650000</c:v>
                </c:pt>
                <c:pt idx="625">
                  <c:v>850000</c:v>
                </c:pt>
                <c:pt idx="626">
                  <c:v>3460000</c:v>
                </c:pt>
                <c:pt idx="627">
                  <c:v>1080150</c:v>
                </c:pt>
                <c:pt idx="628">
                  <c:v>4300000</c:v>
                </c:pt>
                <c:pt idx="629">
                  <c:v>8000000</c:v>
                </c:pt>
                <c:pt idx="630">
                  <c:v>1330000</c:v>
                </c:pt>
                <c:pt idx="631">
                  <c:v>1600000</c:v>
                </c:pt>
                <c:pt idx="632">
                  <c:v>730000</c:v>
                </c:pt>
                <c:pt idx="633">
                  <c:v>2000000</c:v>
                </c:pt>
                <c:pt idx="634">
                  <c:v>1600000</c:v>
                </c:pt>
                <c:pt idx="635">
                  <c:v>2900000</c:v>
                </c:pt>
                <c:pt idx="636">
                  <c:v>735000</c:v>
                </c:pt>
                <c:pt idx="637">
                  <c:v>2920000</c:v>
                </c:pt>
                <c:pt idx="638">
                  <c:v>275000</c:v>
                </c:pt>
                <c:pt idx="639">
                  <c:v>3850000</c:v>
                </c:pt>
                <c:pt idx="640">
                  <c:v>3200000</c:v>
                </c:pt>
                <c:pt idx="641">
                  <c:v>2860000</c:v>
                </c:pt>
                <c:pt idx="642">
                  <c:v>3500000</c:v>
                </c:pt>
                <c:pt idx="643">
                  <c:v>2800000</c:v>
                </c:pt>
                <c:pt idx="644">
                  <c:v>1750000</c:v>
                </c:pt>
                <c:pt idx="645">
                  <c:v>2560000</c:v>
                </c:pt>
                <c:pt idx="646">
                  <c:v>1780000</c:v>
                </c:pt>
                <c:pt idx="647">
                  <c:v>1080150</c:v>
                </c:pt>
                <c:pt idx="648">
                  <c:v>4900000</c:v>
                </c:pt>
                <c:pt idx="649">
                  <c:v>3000000</c:v>
                </c:pt>
                <c:pt idx="650">
                  <c:v>612000</c:v>
                </c:pt>
                <c:pt idx="651">
                  <c:v>1300000</c:v>
                </c:pt>
                <c:pt idx="652">
                  <c:v>500000</c:v>
                </c:pt>
                <c:pt idx="653">
                  <c:v>1350000</c:v>
                </c:pt>
                <c:pt idx="654">
                  <c:v>1950000</c:v>
                </c:pt>
                <c:pt idx="655">
                  <c:v>1215000</c:v>
                </c:pt>
                <c:pt idx="656">
                  <c:v>2400000</c:v>
                </c:pt>
                <c:pt idx="657">
                  <c:v>2600000</c:v>
                </c:pt>
                <c:pt idx="658">
                  <c:v>4300000</c:v>
                </c:pt>
                <c:pt idx="659">
                  <c:v>2390000</c:v>
                </c:pt>
                <c:pt idx="660">
                  <c:v>3300000</c:v>
                </c:pt>
                <c:pt idx="661">
                  <c:v>110000</c:v>
                </c:pt>
                <c:pt idx="662">
                  <c:v>1180000</c:v>
                </c:pt>
                <c:pt idx="663">
                  <c:v>3430000</c:v>
                </c:pt>
                <c:pt idx="664">
                  <c:v>4000000</c:v>
                </c:pt>
                <c:pt idx="665">
                  <c:v>2420000</c:v>
                </c:pt>
                <c:pt idx="666">
                  <c:v>2570000</c:v>
                </c:pt>
                <c:pt idx="667">
                  <c:v>2735000</c:v>
                </c:pt>
                <c:pt idx="668">
                  <c:v>2716000</c:v>
                </c:pt>
                <c:pt idx="669">
                  <c:v>2548000</c:v>
                </c:pt>
                <c:pt idx="670">
                  <c:v>1957500</c:v>
                </c:pt>
                <c:pt idx="671">
                  <c:v>2698605</c:v>
                </c:pt>
                <c:pt idx="672">
                  <c:v>2253780</c:v>
                </c:pt>
                <c:pt idx="673">
                  <c:v>2681910</c:v>
                </c:pt>
                <c:pt idx="674">
                  <c:v>2243000</c:v>
                </c:pt>
                <c:pt idx="675">
                  <c:v>2762996</c:v>
                </c:pt>
                <c:pt idx="676">
                  <c:v>925000</c:v>
                </c:pt>
                <c:pt idx="677">
                  <c:v>1500000</c:v>
                </c:pt>
                <c:pt idx="678">
                  <c:v>2950000</c:v>
                </c:pt>
                <c:pt idx="679">
                  <c:v>2999000</c:v>
                </c:pt>
                <c:pt idx="680">
                  <c:v>2490000</c:v>
                </c:pt>
                <c:pt idx="681">
                  <c:v>2600000</c:v>
                </c:pt>
                <c:pt idx="682">
                  <c:v>1070000</c:v>
                </c:pt>
                <c:pt idx="683">
                  <c:v>1000000</c:v>
                </c:pt>
                <c:pt idx="684">
                  <c:v>750000</c:v>
                </c:pt>
                <c:pt idx="685">
                  <c:v>1800000</c:v>
                </c:pt>
                <c:pt idx="686">
                  <c:v>3050000</c:v>
                </c:pt>
                <c:pt idx="687">
                  <c:v>5850000</c:v>
                </c:pt>
                <c:pt idx="688">
                  <c:v>550000</c:v>
                </c:pt>
                <c:pt idx="689">
                  <c:v>400000</c:v>
                </c:pt>
                <c:pt idx="690">
                  <c:v>3900000</c:v>
                </c:pt>
                <c:pt idx="691">
                  <c:v>2940000</c:v>
                </c:pt>
                <c:pt idx="692">
                  <c:v>3800000</c:v>
                </c:pt>
                <c:pt idx="693">
                  <c:v>1400000</c:v>
                </c:pt>
                <c:pt idx="694">
                  <c:v>660000</c:v>
                </c:pt>
                <c:pt idx="695">
                  <c:v>950000</c:v>
                </c:pt>
                <c:pt idx="696">
                  <c:v>1000000</c:v>
                </c:pt>
                <c:pt idx="697">
                  <c:v>1400000</c:v>
                </c:pt>
                <c:pt idx="698">
                  <c:v>500000</c:v>
                </c:pt>
                <c:pt idx="699">
                  <c:v>1150000</c:v>
                </c:pt>
                <c:pt idx="700">
                  <c:v>1800000</c:v>
                </c:pt>
                <c:pt idx="701">
                  <c:v>140000</c:v>
                </c:pt>
                <c:pt idx="702">
                  <c:v>975000</c:v>
                </c:pt>
                <c:pt idx="703">
                  <c:v>1500000</c:v>
                </c:pt>
                <c:pt idx="704">
                  <c:v>4862000</c:v>
                </c:pt>
                <c:pt idx="705">
                  <c:v>2400000</c:v>
                </c:pt>
                <c:pt idx="706">
                  <c:v>800000</c:v>
                </c:pt>
                <c:pt idx="707">
                  <c:v>2200000</c:v>
                </c:pt>
                <c:pt idx="708">
                  <c:v>2520000</c:v>
                </c:pt>
                <c:pt idx="709">
                  <c:v>4650000</c:v>
                </c:pt>
                <c:pt idx="710">
                  <c:v>2200000</c:v>
                </c:pt>
                <c:pt idx="711">
                  <c:v>2700000</c:v>
                </c:pt>
                <c:pt idx="712">
                  <c:v>625000</c:v>
                </c:pt>
                <c:pt idx="713">
                  <c:v>1600000</c:v>
                </c:pt>
                <c:pt idx="714">
                  <c:v>3310500</c:v>
                </c:pt>
                <c:pt idx="715">
                  <c:v>740000</c:v>
                </c:pt>
                <c:pt idx="716">
                  <c:v>342700</c:v>
                </c:pt>
                <c:pt idx="717">
                  <c:v>4800000</c:v>
                </c:pt>
                <c:pt idx="718">
                  <c:v>3000000</c:v>
                </c:pt>
                <c:pt idx="719">
                  <c:v>1450000</c:v>
                </c:pt>
                <c:pt idx="720">
                  <c:v>6970000</c:v>
                </c:pt>
                <c:pt idx="721">
                  <c:v>6541261</c:v>
                </c:pt>
                <c:pt idx="722">
                  <c:v>1600000</c:v>
                </c:pt>
                <c:pt idx="723">
                  <c:v>1050000</c:v>
                </c:pt>
                <c:pt idx="724">
                  <c:v>775000</c:v>
                </c:pt>
                <c:pt idx="725">
                  <c:v>1503800</c:v>
                </c:pt>
                <c:pt idx="726">
                  <c:v>880000</c:v>
                </c:pt>
                <c:pt idx="727">
                  <c:v>1598000</c:v>
                </c:pt>
                <c:pt idx="728">
                  <c:v>1200000</c:v>
                </c:pt>
                <c:pt idx="729">
                  <c:v>900000</c:v>
                </c:pt>
                <c:pt idx="730">
                  <c:v>7784292</c:v>
                </c:pt>
                <c:pt idx="731">
                  <c:v>3400000</c:v>
                </c:pt>
                <c:pt idx="732">
                  <c:v>1500000</c:v>
                </c:pt>
                <c:pt idx="733">
                  <c:v>2150000</c:v>
                </c:pt>
                <c:pt idx="734">
                  <c:v>2125000</c:v>
                </c:pt>
                <c:pt idx="735">
                  <c:v>1452000</c:v>
                </c:pt>
                <c:pt idx="736">
                  <c:v>2200000</c:v>
                </c:pt>
                <c:pt idx="737">
                  <c:v>600000</c:v>
                </c:pt>
                <c:pt idx="738">
                  <c:v>900000</c:v>
                </c:pt>
                <c:pt idx="739">
                  <c:v>3330000</c:v>
                </c:pt>
                <c:pt idx="740">
                  <c:v>2900000</c:v>
                </c:pt>
                <c:pt idx="741">
                  <c:v>1100000</c:v>
                </c:pt>
                <c:pt idx="742">
                  <c:v>1200000</c:v>
                </c:pt>
                <c:pt idx="743">
                  <c:v>3550000</c:v>
                </c:pt>
                <c:pt idx="744">
                  <c:v>2992000</c:v>
                </c:pt>
                <c:pt idx="745">
                  <c:v>2600000</c:v>
                </c:pt>
                <c:pt idx="746">
                  <c:v>1100000</c:v>
                </c:pt>
                <c:pt idx="747">
                  <c:v>1550000</c:v>
                </c:pt>
                <c:pt idx="748">
                  <c:v>2500000</c:v>
                </c:pt>
                <c:pt idx="749">
                  <c:v>750000</c:v>
                </c:pt>
                <c:pt idx="750">
                  <c:v>312000</c:v>
                </c:pt>
                <c:pt idx="751">
                  <c:v>2824459</c:v>
                </c:pt>
                <c:pt idx="752">
                  <c:v>1250000</c:v>
                </c:pt>
                <c:pt idx="753">
                  <c:v>2500000</c:v>
                </c:pt>
                <c:pt idx="754">
                  <c:v>660000</c:v>
                </c:pt>
                <c:pt idx="755">
                  <c:v>1250000</c:v>
                </c:pt>
                <c:pt idx="756">
                  <c:v>5700000</c:v>
                </c:pt>
                <c:pt idx="757">
                  <c:v>1650000</c:v>
                </c:pt>
                <c:pt idx="758">
                  <c:v>1470000</c:v>
                </c:pt>
                <c:pt idx="759">
                  <c:v>4300000</c:v>
                </c:pt>
                <c:pt idx="760">
                  <c:v>1505600</c:v>
                </c:pt>
                <c:pt idx="761">
                  <c:v>4498400</c:v>
                </c:pt>
                <c:pt idx="762">
                  <c:v>7000000</c:v>
                </c:pt>
                <c:pt idx="763">
                  <c:v>3300000</c:v>
                </c:pt>
                <c:pt idx="764">
                  <c:v>2750000</c:v>
                </c:pt>
                <c:pt idx="765">
                  <c:v>1200000</c:v>
                </c:pt>
                <c:pt idx="766">
                  <c:v>1250000</c:v>
                </c:pt>
                <c:pt idx="767">
                  <c:v>1200000</c:v>
                </c:pt>
                <c:pt idx="768">
                  <c:v>3000000</c:v>
                </c:pt>
                <c:pt idx="769">
                  <c:v>2150000</c:v>
                </c:pt>
                <c:pt idx="770">
                  <c:v>3300000</c:v>
                </c:pt>
                <c:pt idx="771">
                  <c:v>150000</c:v>
                </c:pt>
                <c:pt idx="772">
                  <c:v>4000000</c:v>
                </c:pt>
                <c:pt idx="773">
                  <c:v>6800000</c:v>
                </c:pt>
                <c:pt idx="774">
                  <c:v>1050000</c:v>
                </c:pt>
                <c:pt idx="775">
                  <c:v>1800000</c:v>
                </c:pt>
                <c:pt idx="776">
                  <c:v>3150000</c:v>
                </c:pt>
                <c:pt idx="777">
                  <c:v>1100000</c:v>
                </c:pt>
                <c:pt idx="778">
                  <c:v>1850000</c:v>
                </c:pt>
                <c:pt idx="779">
                  <c:v>1800000</c:v>
                </c:pt>
                <c:pt idx="780">
                  <c:v>800000</c:v>
                </c:pt>
                <c:pt idx="781">
                  <c:v>790000</c:v>
                </c:pt>
                <c:pt idx="782">
                  <c:v>1650000</c:v>
                </c:pt>
                <c:pt idx="783">
                  <c:v>2387000</c:v>
                </c:pt>
                <c:pt idx="784">
                  <c:v>4120000</c:v>
                </c:pt>
                <c:pt idx="785">
                  <c:v>1500000</c:v>
                </c:pt>
                <c:pt idx="786">
                  <c:v>2250000</c:v>
                </c:pt>
                <c:pt idx="787">
                  <c:v>5000000</c:v>
                </c:pt>
                <c:pt idx="788">
                  <c:v>2400000</c:v>
                </c:pt>
                <c:pt idx="789">
                  <c:v>650000</c:v>
                </c:pt>
                <c:pt idx="790">
                  <c:v>800000</c:v>
                </c:pt>
                <c:pt idx="791">
                  <c:v>1650000</c:v>
                </c:pt>
                <c:pt idx="792">
                  <c:v>1300000</c:v>
                </c:pt>
                <c:pt idx="793">
                  <c:v>182000</c:v>
                </c:pt>
                <c:pt idx="794">
                  <c:v>1350000</c:v>
                </c:pt>
                <c:pt idx="795">
                  <c:v>3650000</c:v>
                </c:pt>
                <c:pt idx="796">
                  <c:v>3300000</c:v>
                </c:pt>
                <c:pt idx="797">
                  <c:v>850000</c:v>
                </c:pt>
                <c:pt idx="798">
                  <c:v>1145350</c:v>
                </c:pt>
                <c:pt idx="799">
                  <c:v>1470000</c:v>
                </c:pt>
                <c:pt idx="800">
                  <c:v>650000</c:v>
                </c:pt>
                <c:pt idx="801">
                  <c:v>3500000</c:v>
                </c:pt>
                <c:pt idx="802">
                  <c:v>1650000</c:v>
                </c:pt>
                <c:pt idx="803">
                  <c:v>1500000</c:v>
                </c:pt>
                <c:pt idx="804">
                  <c:v>570000</c:v>
                </c:pt>
                <c:pt idx="805">
                  <c:v>2720000</c:v>
                </c:pt>
                <c:pt idx="806">
                  <c:v>6800000</c:v>
                </c:pt>
                <c:pt idx="807">
                  <c:v>1600000</c:v>
                </c:pt>
                <c:pt idx="808">
                  <c:v>1723000</c:v>
                </c:pt>
                <c:pt idx="809">
                  <c:v>1900000</c:v>
                </c:pt>
                <c:pt idx="810">
                  <c:v>1500000</c:v>
                </c:pt>
                <c:pt idx="811">
                  <c:v>1900000</c:v>
                </c:pt>
                <c:pt idx="812">
                  <c:v>3500000</c:v>
                </c:pt>
                <c:pt idx="813">
                  <c:v>3740000</c:v>
                </c:pt>
                <c:pt idx="814">
                  <c:v>800000</c:v>
                </c:pt>
                <c:pt idx="815">
                  <c:v>269000</c:v>
                </c:pt>
                <c:pt idx="816">
                  <c:v>520000</c:v>
                </c:pt>
                <c:pt idx="817">
                  <c:v>1200000</c:v>
                </c:pt>
                <c:pt idx="818">
                  <c:v>2200000</c:v>
                </c:pt>
                <c:pt idx="819">
                  <c:v>1628100</c:v>
                </c:pt>
                <c:pt idx="820">
                  <c:v>475000</c:v>
                </c:pt>
                <c:pt idx="821">
                  <c:v>825000</c:v>
                </c:pt>
                <c:pt idx="822">
                  <c:v>2275000</c:v>
                </c:pt>
                <c:pt idx="823">
                  <c:v>4300000</c:v>
                </c:pt>
                <c:pt idx="824">
                  <c:v>320000</c:v>
                </c:pt>
                <c:pt idx="825">
                  <c:v>2070000</c:v>
                </c:pt>
                <c:pt idx="826">
                  <c:v>6900000</c:v>
                </c:pt>
                <c:pt idx="827">
                  <c:v>1860000</c:v>
                </c:pt>
                <c:pt idx="828">
                  <c:v>1450000</c:v>
                </c:pt>
                <c:pt idx="829">
                  <c:v>980000</c:v>
                </c:pt>
                <c:pt idx="830">
                  <c:v>7500100</c:v>
                </c:pt>
                <c:pt idx="831">
                  <c:v>750000</c:v>
                </c:pt>
                <c:pt idx="832">
                  <c:v>820000</c:v>
                </c:pt>
                <c:pt idx="833">
                  <c:v>12345678</c:v>
                </c:pt>
                <c:pt idx="834">
                  <c:v>1200000</c:v>
                </c:pt>
                <c:pt idx="835">
                  <c:v>2700000</c:v>
                </c:pt>
                <c:pt idx="836">
                  <c:v>520000</c:v>
                </c:pt>
                <c:pt idx="837">
                  <c:v>1800000</c:v>
                </c:pt>
                <c:pt idx="838">
                  <c:v>350000</c:v>
                </c:pt>
                <c:pt idx="839">
                  <c:v>6800000</c:v>
                </c:pt>
                <c:pt idx="840">
                  <c:v>2350000</c:v>
                </c:pt>
                <c:pt idx="841">
                  <c:v>3000000</c:v>
                </c:pt>
                <c:pt idx="842">
                  <c:v>770000</c:v>
                </c:pt>
                <c:pt idx="843">
                  <c:v>1850000</c:v>
                </c:pt>
                <c:pt idx="844">
                  <c:v>1400000</c:v>
                </c:pt>
                <c:pt idx="845">
                  <c:v>1722000</c:v>
                </c:pt>
                <c:pt idx="846">
                  <c:v>1550000</c:v>
                </c:pt>
                <c:pt idx="847">
                  <c:v>1456000</c:v>
                </c:pt>
                <c:pt idx="848">
                  <c:v>4500000</c:v>
                </c:pt>
                <c:pt idx="849">
                  <c:v>7645400</c:v>
                </c:pt>
                <c:pt idx="850">
                  <c:v>6023225</c:v>
                </c:pt>
                <c:pt idx="851">
                  <c:v>1744400</c:v>
                </c:pt>
                <c:pt idx="852">
                  <c:v>7957000</c:v>
                </c:pt>
                <c:pt idx="853">
                  <c:v>4100000</c:v>
                </c:pt>
                <c:pt idx="854">
                  <c:v>4000000</c:v>
                </c:pt>
                <c:pt idx="855">
                  <c:v>2150000</c:v>
                </c:pt>
                <c:pt idx="856">
                  <c:v>969000</c:v>
                </c:pt>
                <c:pt idx="857">
                  <c:v>750000</c:v>
                </c:pt>
                <c:pt idx="858">
                  <c:v>1995000</c:v>
                </c:pt>
                <c:pt idx="859">
                  <c:v>320000</c:v>
                </c:pt>
                <c:pt idx="860">
                  <c:v>2300000</c:v>
                </c:pt>
                <c:pt idx="861">
                  <c:v>2000000</c:v>
                </c:pt>
                <c:pt idx="862">
                  <c:v>3000000</c:v>
                </c:pt>
                <c:pt idx="863">
                  <c:v>3200000</c:v>
                </c:pt>
                <c:pt idx="864">
                  <c:v>1750000</c:v>
                </c:pt>
                <c:pt idx="865">
                  <c:v>1100000</c:v>
                </c:pt>
                <c:pt idx="866">
                  <c:v>4322000</c:v>
                </c:pt>
                <c:pt idx="867">
                  <c:v>1800000</c:v>
                </c:pt>
                <c:pt idx="868">
                  <c:v>3000000</c:v>
                </c:pt>
                <c:pt idx="869">
                  <c:v>4300000</c:v>
                </c:pt>
                <c:pt idx="870">
                  <c:v>3350000</c:v>
                </c:pt>
                <c:pt idx="871">
                  <c:v>1391600</c:v>
                </c:pt>
                <c:pt idx="872">
                  <c:v>1400000</c:v>
                </c:pt>
                <c:pt idx="873">
                  <c:v>1520000</c:v>
                </c:pt>
                <c:pt idx="874">
                  <c:v>1550000</c:v>
                </c:pt>
                <c:pt idx="875">
                  <c:v>3600000</c:v>
                </c:pt>
                <c:pt idx="876">
                  <c:v>1850000</c:v>
                </c:pt>
                <c:pt idx="877">
                  <c:v>1300000</c:v>
                </c:pt>
                <c:pt idx="878">
                  <c:v>950000</c:v>
                </c:pt>
                <c:pt idx="879">
                  <c:v>6800000</c:v>
                </c:pt>
                <c:pt idx="880">
                  <c:v>4500000</c:v>
                </c:pt>
                <c:pt idx="881">
                  <c:v>4000000</c:v>
                </c:pt>
                <c:pt idx="882">
                  <c:v>300000</c:v>
                </c:pt>
                <c:pt idx="883">
                  <c:v>650000</c:v>
                </c:pt>
                <c:pt idx="884">
                  <c:v>1950000</c:v>
                </c:pt>
                <c:pt idx="885">
                  <c:v>2300000</c:v>
                </c:pt>
                <c:pt idx="886">
                  <c:v>4800000</c:v>
                </c:pt>
                <c:pt idx="887">
                  <c:v>5200000</c:v>
                </c:pt>
                <c:pt idx="888">
                  <c:v>216500</c:v>
                </c:pt>
                <c:pt idx="889">
                  <c:v>1900000</c:v>
                </c:pt>
                <c:pt idx="890">
                  <c:v>2250000</c:v>
                </c:pt>
                <c:pt idx="891">
                  <c:v>1750000</c:v>
                </c:pt>
                <c:pt idx="892">
                  <c:v>550000</c:v>
                </c:pt>
                <c:pt idx="893">
                  <c:v>1550000</c:v>
                </c:pt>
                <c:pt idx="894">
                  <c:v>1100000</c:v>
                </c:pt>
                <c:pt idx="895">
                  <c:v>2500000</c:v>
                </c:pt>
                <c:pt idx="896">
                  <c:v>5031000</c:v>
                </c:pt>
                <c:pt idx="897">
                  <c:v>1700000</c:v>
                </c:pt>
                <c:pt idx="898">
                  <c:v>3850000</c:v>
                </c:pt>
                <c:pt idx="899">
                  <c:v>6238000</c:v>
                </c:pt>
                <c:pt idx="900">
                  <c:v>1900000</c:v>
                </c:pt>
                <c:pt idx="901">
                  <c:v>4100000</c:v>
                </c:pt>
                <c:pt idx="902">
                  <c:v>1598000</c:v>
                </c:pt>
                <c:pt idx="903">
                  <c:v>2825000</c:v>
                </c:pt>
                <c:pt idx="904">
                  <c:v>2900000</c:v>
                </c:pt>
                <c:pt idx="905">
                  <c:v>1550000</c:v>
                </c:pt>
                <c:pt idx="906">
                  <c:v>3400000</c:v>
                </c:pt>
                <c:pt idx="907">
                  <c:v>2400000</c:v>
                </c:pt>
                <c:pt idx="908">
                  <c:v>3500000</c:v>
                </c:pt>
                <c:pt idx="909">
                  <c:v>3500000</c:v>
                </c:pt>
                <c:pt idx="910">
                  <c:v>750000</c:v>
                </c:pt>
                <c:pt idx="911">
                  <c:v>4300000</c:v>
                </c:pt>
                <c:pt idx="912">
                  <c:v>2221000</c:v>
                </c:pt>
                <c:pt idx="913">
                  <c:v>4529322</c:v>
                </c:pt>
                <c:pt idx="914">
                  <c:v>3000000</c:v>
                </c:pt>
                <c:pt idx="915">
                  <c:v>5500000</c:v>
                </c:pt>
                <c:pt idx="916">
                  <c:v>217000</c:v>
                </c:pt>
                <c:pt idx="917">
                  <c:v>220000</c:v>
                </c:pt>
                <c:pt idx="918">
                  <c:v>250000</c:v>
                </c:pt>
                <c:pt idx="919">
                  <c:v>229000</c:v>
                </c:pt>
                <c:pt idx="920">
                  <c:v>4300000</c:v>
                </c:pt>
                <c:pt idx="921">
                  <c:v>1600000</c:v>
                </c:pt>
                <c:pt idx="922">
                  <c:v>280000</c:v>
                </c:pt>
                <c:pt idx="923">
                  <c:v>1863874</c:v>
                </c:pt>
                <c:pt idx="924">
                  <c:v>2500000</c:v>
                </c:pt>
                <c:pt idx="925">
                  <c:v>2750000</c:v>
                </c:pt>
                <c:pt idx="926">
                  <c:v>515000</c:v>
                </c:pt>
                <c:pt idx="927">
                  <c:v>1200000</c:v>
                </c:pt>
                <c:pt idx="928">
                  <c:v>3350000</c:v>
                </c:pt>
                <c:pt idx="929">
                  <c:v>285000</c:v>
                </c:pt>
                <c:pt idx="930">
                  <c:v>4850000</c:v>
                </c:pt>
                <c:pt idx="931">
                  <c:v>5000000</c:v>
                </c:pt>
                <c:pt idx="932">
                  <c:v>3000000</c:v>
                </c:pt>
                <c:pt idx="933">
                  <c:v>1600000</c:v>
                </c:pt>
                <c:pt idx="934">
                  <c:v>2228000</c:v>
                </c:pt>
                <c:pt idx="935">
                  <c:v>200000</c:v>
                </c:pt>
                <c:pt idx="936">
                  <c:v>599999</c:v>
                </c:pt>
                <c:pt idx="937">
                  <c:v>190000</c:v>
                </c:pt>
                <c:pt idx="938">
                  <c:v>5360000</c:v>
                </c:pt>
                <c:pt idx="939">
                  <c:v>2700000</c:v>
                </c:pt>
                <c:pt idx="940">
                  <c:v>3100000</c:v>
                </c:pt>
                <c:pt idx="941">
                  <c:v>2526810</c:v>
                </c:pt>
                <c:pt idx="942">
                  <c:v>2500000</c:v>
                </c:pt>
                <c:pt idx="943">
                  <c:v>1450000</c:v>
                </c:pt>
                <c:pt idx="944">
                  <c:v>4800000</c:v>
                </c:pt>
                <c:pt idx="945">
                  <c:v>2250000</c:v>
                </c:pt>
                <c:pt idx="946">
                  <c:v>7750000</c:v>
                </c:pt>
                <c:pt idx="947">
                  <c:v>2270000</c:v>
                </c:pt>
                <c:pt idx="948">
                  <c:v>4700000</c:v>
                </c:pt>
                <c:pt idx="949">
                  <c:v>3000000</c:v>
                </c:pt>
                <c:pt idx="950">
                  <c:v>1330000</c:v>
                </c:pt>
                <c:pt idx="951">
                  <c:v>3105000</c:v>
                </c:pt>
                <c:pt idx="952">
                  <c:v>850000</c:v>
                </c:pt>
                <c:pt idx="953">
                  <c:v>1720000</c:v>
                </c:pt>
                <c:pt idx="954">
                  <c:v>2500000</c:v>
                </c:pt>
                <c:pt idx="955">
                  <c:v>250000</c:v>
                </c:pt>
                <c:pt idx="956">
                  <c:v>1750000</c:v>
                </c:pt>
                <c:pt idx="957">
                  <c:v>1980000</c:v>
                </c:pt>
                <c:pt idx="958">
                  <c:v>4600000</c:v>
                </c:pt>
                <c:pt idx="959">
                  <c:v>2300000</c:v>
                </c:pt>
                <c:pt idx="960">
                  <c:v>3500000</c:v>
                </c:pt>
                <c:pt idx="961">
                  <c:v>2700000</c:v>
                </c:pt>
                <c:pt idx="962">
                  <c:v>5500000</c:v>
                </c:pt>
                <c:pt idx="963">
                  <c:v>4300000</c:v>
                </c:pt>
                <c:pt idx="964">
                  <c:v>1350000</c:v>
                </c:pt>
                <c:pt idx="965">
                  <c:v>3649625</c:v>
                </c:pt>
                <c:pt idx="966">
                  <c:v>1500000</c:v>
                </c:pt>
                <c:pt idx="967">
                  <c:v>2650000</c:v>
                </c:pt>
                <c:pt idx="968">
                  <c:v>1900000</c:v>
                </c:pt>
                <c:pt idx="969">
                  <c:v>1950000</c:v>
                </c:pt>
                <c:pt idx="970">
                  <c:v>1450000</c:v>
                </c:pt>
                <c:pt idx="971">
                  <c:v>2500000</c:v>
                </c:pt>
                <c:pt idx="972">
                  <c:v>450000</c:v>
                </c:pt>
                <c:pt idx="973">
                  <c:v>1200000</c:v>
                </c:pt>
                <c:pt idx="974">
                  <c:v>2688000</c:v>
                </c:pt>
                <c:pt idx="975">
                  <c:v>2480000</c:v>
                </c:pt>
                <c:pt idx="976">
                  <c:v>675000</c:v>
                </c:pt>
                <c:pt idx="977">
                  <c:v>2711000</c:v>
                </c:pt>
                <c:pt idx="978">
                  <c:v>1650000</c:v>
                </c:pt>
                <c:pt idx="979">
                  <c:v>790000</c:v>
                </c:pt>
                <c:pt idx="980">
                  <c:v>1069547</c:v>
                </c:pt>
                <c:pt idx="981">
                  <c:v>881626</c:v>
                </c:pt>
                <c:pt idx="982">
                  <c:v>1233062</c:v>
                </c:pt>
                <c:pt idx="983">
                  <c:v>873479</c:v>
                </c:pt>
                <c:pt idx="984">
                  <c:v>1789000</c:v>
                </c:pt>
                <c:pt idx="985">
                  <c:v>6106578</c:v>
                </c:pt>
                <c:pt idx="986">
                  <c:v>700000</c:v>
                </c:pt>
                <c:pt idx="987">
                  <c:v>4200000</c:v>
                </c:pt>
                <c:pt idx="988">
                  <c:v>90000</c:v>
                </c:pt>
                <c:pt idx="989">
                  <c:v>1550000</c:v>
                </c:pt>
                <c:pt idx="990">
                  <c:v>3550000</c:v>
                </c:pt>
                <c:pt idx="991">
                  <c:v>1565600</c:v>
                </c:pt>
                <c:pt idx="992">
                  <c:v>1100000</c:v>
                </c:pt>
                <c:pt idx="993">
                  <c:v>4000000</c:v>
                </c:pt>
                <c:pt idx="994">
                  <c:v>3300000</c:v>
                </c:pt>
                <c:pt idx="995">
                  <c:v>3850000</c:v>
                </c:pt>
                <c:pt idx="996">
                  <c:v>1680000</c:v>
                </c:pt>
                <c:pt idx="997">
                  <c:v>4350000</c:v>
                </c:pt>
                <c:pt idx="998">
                  <c:v>235000</c:v>
                </c:pt>
                <c:pt idx="999">
                  <c:v>2838000</c:v>
                </c:pt>
                <c:pt idx="1000">
                  <c:v>4250000</c:v>
                </c:pt>
                <c:pt idx="1001">
                  <c:v>9000000</c:v>
                </c:pt>
                <c:pt idx="1002">
                  <c:v>1800000</c:v>
                </c:pt>
                <c:pt idx="1003">
                  <c:v>1560000</c:v>
                </c:pt>
                <c:pt idx="1004">
                  <c:v>224928</c:v>
                </c:pt>
                <c:pt idx="1005">
                  <c:v>160000</c:v>
                </c:pt>
                <c:pt idx="1006">
                  <c:v>4550000</c:v>
                </c:pt>
                <c:pt idx="1007">
                  <c:v>1120000</c:v>
                </c:pt>
                <c:pt idx="1008">
                  <c:v>4000000</c:v>
                </c:pt>
                <c:pt idx="1009">
                  <c:v>8157000</c:v>
                </c:pt>
                <c:pt idx="1010">
                  <c:v>4800000</c:v>
                </c:pt>
                <c:pt idx="1011">
                  <c:v>2300000</c:v>
                </c:pt>
                <c:pt idx="1012">
                  <c:v>3855000</c:v>
                </c:pt>
                <c:pt idx="1013">
                  <c:v>3500000</c:v>
                </c:pt>
                <c:pt idx="1014">
                  <c:v>1440000</c:v>
                </c:pt>
                <c:pt idx="1015">
                  <c:v>2838367</c:v>
                </c:pt>
                <c:pt idx="1016">
                  <c:v>185000</c:v>
                </c:pt>
                <c:pt idx="1017">
                  <c:v>2300000</c:v>
                </c:pt>
                <c:pt idx="1018">
                  <c:v>4700000</c:v>
                </c:pt>
                <c:pt idx="1019">
                  <c:v>264600</c:v>
                </c:pt>
                <c:pt idx="1020">
                  <c:v>2400000</c:v>
                </c:pt>
                <c:pt idx="1021">
                  <c:v>321860</c:v>
                </c:pt>
                <c:pt idx="1022">
                  <c:v>4000000</c:v>
                </c:pt>
                <c:pt idx="1023">
                  <c:v>1150000</c:v>
                </c:pt>
                <c:pt idx="1024">
                  <c:v>2200000</c:v>
                </c:pt>
                <c:pt idx="1025">
                  <c:v>4700000</c:v>
                </c:pt>
                <c:pt idx="1026">
                  <c:v>4900000</c:v>
                </c:pt>
                <c:pt idx="1027">
                  <c:v>715000</c:v>
                </c:pt>
                <c:pt idx="1028">
                  <c:v>3500000</c:v>
                </c:pt>
                <c:pt idx="1029">
                  <c:v>5000000</c:v>
                </c:pt>
                <c:pt idx="1030">
                  <c:v>750000</c:v>
                </c:pt>
                <c:pt idx="1031">
                  <c:v>715000</c:v>
                </c:pt>
                <c:pt idx="1032">
                  <c:v>650000</c:v>
                </c:pt>
                <c:pt idx="1033">
                  <c:v>4700000</c:v>
                </c:pt>
                <c:pt idx="1034">
                  <c:v>5600000</c:v>
                </c:pt>
                <c:pt idx="1035">
                  <c:v>1350000</c:v>
                </c:pt>
                <c:pt idx="1036">
                  <c:v>1200000</c:v>
                </c:pt>
                <c:pt idx="1037">
                  <c:v>3300000</c:v>
                </c:pt>
                <c:pt idx="1038">
                  <c:v>4100000</c:v>
                </c:pt>
                <c:pt idx="1039">
                  <c:v>4461888</c:v>
                </c:pt>
                <c:pt idx="1040">
                  <c:v>2268000</c:v>
                </c:pt>
                <c:pt idx="1041">
                  <c:v>1475000</c:v>
                </c:pt>
                <c:pt idx="1042">
                  <c:v>3200000</c:v>
                </c:pt>
                <c:pt idx="1043">
                  <c:v>1350000</c:v>
                </c:pt>
                <c:pt idx="1044">
                  <c:v>1400000</c:v>
                </c:pt>
                <c:pt idx="1045">
                  <c:v>1268750</c:v>
                </c:pt>
                <c:pt idx="1046">
                  <c:v>938100</c:v>
                </c:pt>
                <c:pt idx="1047">
                  <c:v>4000000</c:v>
                </c:pt>
                <c:pt idx="1048">
                  <c:v>3000000</c:v>
                </c:pt>
                <c:pt idx="1049">
                  <c:v>3000000</c:v>
                </c:pt>
                <c:pt idx="1050">
                  <c:v>7000000</c:v>
                </c:pt>
                <c:pt idx="1051">
                  <c:v>3300000</c:v>
                </c:pt>
                <c:pt idx="1052">
                  <c:v>4700000</c:v>
                </c:pt>
                <c:pt idx="1053">
                  <c:v>1085000</c:v>
                </c:pt>
                <c:pt idx="1054">
                  <c:v>1312500</c:v>
                </c:pt>
                <c:pt idx="1055">
                  <c:v>2000000</c:v>
                </c:pt>
                <c:pt idx="1056">
                  <c:v>1640000</c:v>
                </c:pt>
                <c:pt idx="1057">
                  <c:v>3450000</c:v>
                </c:pt>
                <c:pt idx="1058">
                  <c:v>4500000</c:v>
                </c:pt>
                <c:pt idx="1059">
                  <c:v>6050000</c:v>
                </c:pt>
                <c:pt idx="1060">
                  <c:v>1150000</c:v>
                </c:pt>
                <c:pt idx="1061">
                  <c:v>2500000</c:v>
                </c:pt>
                <c:pt idx="1062">
                  <c:v>2700000</c:v>
                </c:pt>
                <c:pt idx="1063">
                  <c:v>1360000</c:v>
                </c:pt>
                <c:pt idx="1064">
                  <c:v>1750000</c:v>
                </c:pt>
                <c:pt idx="1065">
                  <c:v>4000000</c:v>
                </c:pt>
                <c:pt idx="1066">
                  <c:v>650000</c:v>
                </c:pt>
                <c:pt idx="1067">
                  <c:v>4700000</c:v>
                </c:pt>
                <c:pt idx="1068">
                  <c:v>2682000</c:v>
                </c:pt>
                <c:pt idx="1069">
                  <c:v>3200000</c:v>
                </c:pt>
                <c:pt idx="1070">
                  <c:v>1600000</c:v>
                </c:pt>
                <c:pt idx="1071">
                  <c:v>1800000</c:v>
                </c:pt>
                <c:pt idx="1072">
                  <c:v>1800000</c:v>
                </c:pt>
                <c:pt idx="1073">
                  <c:v>1775000</c:v>
                </c:pt>
                <c:pt idx="1074">
                  <c:v>1800000</c:v>
                </c:pt>
                <c:pt idx="1075">
                  <c:v>1900000</c:v>
                </c:pt>
                <c:pt idx="1076">
                  <c:v>216000</c:v>
                </c:pt>
                <c:pt idx="1077">
                  <c:v>2800000</c:v>
                </c:pt>
                <c:pt idx="1078">
                  <c:v>1200000</c:v>
                </c:pt>
                <c:pt idx="1079">
                  <c:v>1400000</c:v>
                </c:pt>
                <c:pt idx="1080">
                  <c:v>1990000</c:v>
                </c:pt>
                <c:pt idx="1081">
                  <c:v>2100000</c:v>
                </c:pt>
                <c:pt idx="1082">
                  <c:v>3500000</c:v>
                </c:pt>
                <c:pt idx="1083">
                  <c:v>2100000</c:v>
                </c:pt>
                <c:pt idx="1084">
                  <c:v>1650000</c:v>
                </c:pt>
                <c:pt idx="1085">
                  <c:v>2550000</c:v>
                </c:pt>
                <c:pt idx="1086">
                  <c:v>2250000</c:v>
                </c:pt>
                <c:pt idx="1087">
                  <c:v>1200000</c:v>
                </c:pt>
                <c:pt idx="1088">
                  <c:v>2700000</c:v>
                </c:pt>
                <c:pt idx="1089">
                  <c:v>2700000</c:v>
                </c:pt>
                <c:pt idx="1090">
                  <c:v>925000</c:v>
                </c:pt>
                <c:pt idx="1091">
                  <c:v>3600000</c:v>
                </c:pt>
                <c:pt idx="1092">
                  <c:v>1700000</c:v>
                </c:pt>
                <c:pt idx="1093">
                  <c:v>2800000</c:v>
                </c:pt>
                <c:pt idx="1094">
                  <c:v>4700000</c:v>
                </c:pt>
                <c:pt idx="1095">
                  <c:v>153360</c:v>
                </c:pt>
                <c:pt idx="1096">
                  <c:v>2050000</c:v>
                </c:pt>
                <c:pt idx="1097">
                  <c:v>224000</c:v>
                </c:pt>
                <c:pt idx="1098">
                  <c:v>1287900</c:v>
                </c:pt>
                <c:pt idx="1099">
                  <c:v>2666000</c:v>
                </c:pt>
                <c:pt idx="1100">
                  <c:v>1014700</c:v>
                </c:pt>
                <c:pt idx="1101">
                  <c:v>1700000</c:v>
                </c:pt>
                <c:pt idx="1102">
                  <c:v>2650000</c:v>
                </c:pt>
                <c:pt idx="1103">
                  <c:v>2050000</c:v>
                </c:pt>
                <c:pt idx="1104">
                  <c:v>2750000</c:v>
                </c:pt>
                <c:pt idx="1105">
                  <c:v>2500000</c:v>
                </c:pt>
                <c:pt idx="1106">
                  <c:v>2250000</c:v>
                </c:pt>
                <c:pt idx="1107">
                  <c:v>1463000</c:v>
                </c:pt>
                <c:pt idx="1108">
                  <c:v>3424504</c:v>
                </c:pt>
                <c:pt idx="1109">
                  <c:v>1674999</c:v>
                </c:pt>
                <c:pt idx="1110">
                  <c:v>750000</c:v>
                </c:pt>
                <c:pt idx="1111">
                  <c:v>3150000</c:v>
                </c:pt>
                <c:pt idx="1112">
                  <c:v>4000000</c:v>
                </c:pt>
                <c:pt idx="1113">
                  <c:v>5404759</c:v>
                </c:pt>
                <c:pt idx="1114">
                  <c:v>13879879</c:v>
                </c:pt>
                <c:pt idx="1115">
                  <c:v>9571062</c:v>
                </c:pt>
                <c:pt idx="1116">
                  <c:v>8768262</c:v>
                </c:pt>
                <c:pt idx="1117">
                  <c:v>1500000</c:v>
                </c:pt>
                <c:pt idx="1118">
                  <c:v>650000</c:v>
                </c:pt>
                <c:pt idx="1119">
                  <c:v>1500000</c:v>
                </c:pt>
                <c:pt idx="1120">
                  <c:v>3350000</c:v>
                </c:pt>
                <c:pt idx="1121">
                  <c:v>3689000</c:v>
                </c:pt>
                <c:pt idx="1122">
                  <c:v>1500000</c:v>
                </c:pt>
                <c:pt idx="1123">
                  <c:v>880000</c:v>
                </c:pt>
                <c:pt idx="1124">
                  <c:v>1050000</c:v>
                </c:pt>
                <c:pt idx="1125">
                  <c:v>2746479</c:v>
                </c:pt>
                <c:pt idx="1126">
                  <c:v>1150000</c:v>
                </c:pt>
                <c:pt idx="1127">
                  <c:v>590000</c:v>
                </c:pt>
                <c:pt idx="1128">
                  <c:v>3497503</c:v>
                </c:pt>
                <c:pt idx="1129">
                  <c:v>6650000</c:v>
                </c:pt>
                <c:pt idx="1130">
                  <c:v>4600000</c:v>
                </c:pt>
                <c:pt idx="1131">
                  <c:v>2750000</c:v>
                </c:pt>
                <c:pt idx="1132">
                  <c:v>1300000</c:v>
                </c:pt>
                <c:pt idx="1133">
                  <c:v>420000</c:v>
                </c:pt>
                <c:pt idx="1134">
                  <c:v>1500000</c:v>
                </c:pt>
                <c:pt idx="1135">
                  <c:v>3500000</c:v>
                </c:pt>
                <c:pt idx="1136">
                  <c:v>863600</c:v>
                </c:pt>
                <c:pt idx="1137">
                  <c:v>2300000</c:v>
                </c:pt>
                <c:pt idx="1138">
                  <c:v>1500000</c:v>
                </c:pt>
                <c:pt idx="1139">
                  <c:v>2700000</c:v>
                </c:pt>
                <c:pt idx="1140">
                  <c:v>2400000</c:v>
                </c:pt>
                <c:pt idx="1141">
                  <c:v>4500000</c:v>
                </c:pt>
                <c:pt idx="1142">
                  <c:v>1500000</c:v>
                </c:pt>
                <c:pt idx="1143">
                  <c:v>2500000</c:v>
                </c:pt>
                <c:pt idx="1144">
                  <c:v>795000</c:v>
                </c:pt>
                <c:pt idx="1145">
                  <c:v>342225</c:v>
                </c:pt>
                <c:pt idx="1146">
                  <c:v>1230000</c:v>
                </c:pt>
                <c:pt idx="1147">
                  <c:v>1509000</c:v>
                </c:pt>
                <c:pt idx="1148">
                  <c:v>5980945</c:v>
                </c:pt>
                <c:pt idx="1149">
                  <c:v>4600000</c:v>
                </c:pt>
                <c:pt idx="1150">
                  <c:v>1700000</c:v>
                </c:pt>
                <c:pt idx="1151">
                  <c:v>2300000</c:v>
                </c:pt>
                <c:pt idx="1152">
                  <c:v>1350000</c:v>
                </c:pt>
                <c:pt idx="1153">
                  <c:v>3991000</c:v>
                </c:pt>
                <c:pt idx="1154">
                  <c:v>4900000</c:v>
                </c:pt>
                <c:pt idx="1155">
                  <c:v>4381000</c:v>
                </c:pt>
                <c:pt idx="1156">
                  <c:v>1650000</c:v>
                </c:pt>
                <c:pt idx="1157">
                  <c:v>8550000</c:v>
                </c:pt>
                <c:pt idx="1158">
                  <c:v>1292000</c:v>
                </c:pt>
                <c:pt idx="1159">
                  <c:v>1850000</c:v>
                </c:pt>
                <c:pt idx="1160">
                  <c:v>2850000</c:v>
                </c:pt>
                <c:pt idx="1161">
                  <c:v>1375000</c:v>
                </c:pt>
                <c:pt idx="1162">
                  <c:v>4250000</c:v>
                </c:pt>
                <c:pt idx="1163">
                  <c:v>1615000</c:v>
                </c:pt>
                <c:pt idx="1164">
                  <c:v>1639000</c:v>
                </c:pt>
                <c:pt idx="1165">
                  <c:v>2550000</c:v>
                </c:pt>
                <c:pt idx="1166">
                  <c:v>485000</c:v>
                </c:pt>
                <c:pt idx="1167">
                  <c:v>2675722</c:v>
                </c:pt>
                <c:pt idx="1168">
                  <c:v>4434000</c:v>
                </c:pt>
                <c:pt idx="1169">
                  <c:v>5800000</c:v>
                </c:pt>
                <c:pt idx="1170">
                  <c:v>3200000</c:v>
                </c:pt>
                <c:pt idx="1171">
                  <c:v>2000000</c:v>
                </c:pt>
                <c:pt idx="1172">
                  <c:v>4200000</c:v>
                </c:pt>
                <c:pt idx="1173">
                  <c:v>270000</c:v>
                </c:pt>
                <c:pt idx="1174">
                  <c:v>1800000</c:v>
                </c:pt>
                <c:pt idx="1175">
                  <c:v>160000</c:v>
                </c:pt>
                <c:pt idx="1176">
                  <c:v>3956000</c:v>
                </c:pt>
                <c:pt idx="1177">
                  <c:v>1650000</c:v>
                </c:pt>
                <c:pt idx="1178">
                  <c:v>250000</c:v>
                </c:pt>
                <c:pt idx="1179">
                  <c:v>2200000</c:v>
                </c:pt>
                <c:pt idx="1180">
                  <c:v>3200000</c:v>
                </c:pt>
                <c:pt idx="1181">
                  <c:v>450000</c:v>
                </c:pt>
                <c:pt idx="1182">
                  <c:v>3570000</c:v>
                </c:pt>
                <c:pt idx="1183">
                  <c:v>1342000</c:v>
                </c:pt>
                <c:pt idx="1184">
                  <c:v>165000</c:v>
                </c:pt>
                <c:pt idx="1185">
                  <c:v>3600000</c:v>
                </c:pt>
                <c:pt idx="1186">
                  <c:v>250000</c:v>
                </c:pt>
                <c:pt idx="1187">
                  <c:v>800000</c:v>
                </c:pt>
                <c:pt idx="1188">
                  <c:v>650000</c:v>
                </c:pt>
                <c:pt idx="1189">
                  <c:v>170000</c:v>
                </c:pt>
                <c:pt idx="1190">
                  <c:v>515000</c:v>
                </c:pt>
                <c:pt idx="1191">
                  <c:v>4000000</c:v>
                </c:pt>
                <c:pt idx="1192">
                  <c:v>5000000</c:v>
                </c:pt>
                <c:pt idx="1193">
                  <c:v>390000</c:v>
                </c:pt>
                <c:pt idx="1194">
                  <c:v>2650000</c:v>
                </c:pt>
                <c:pt idx="1195">
                  <c:v>2025000</c:v>
                </c:pt>
                <c:pt idx="1196">
                  <c:v>1700000</c:v>
                </c:pt>
                <c:pt idx="1197">
                  <c:v>440000</c:v>
                </c:pt>
                <c:pt idx="1198">
                  <c:v>600000</c:v>
                </c:pt>
                <c:pt idx="1199">
                  <c:v>600000</c:v>
                </c:pt>
                <c:pt idx="1200">
                  <c:v>279000</c:v>
                </c:pt>
                <c:pt idx="1201">
                  <c:v>5300000</c:v>
                </c:pt>
                <c:pt idx="1202">
                  <c:v>2800000</c:v>
                </c:pt>
                <c:pt idx="1203">
                  <c:v>950000</c:v>
                </c:pt>
                <c:pt idx="1204">
                  <c:v>250250</c:v>
                </c:pt>
                <c:pt idx="1205">
                  <c:v>2600000</c:v>
                </c:pt>
                <c:pt idx="1206">
                  <c:v>850000</c:v>
                </c:pt>
                <c:pt idx="1207">
                  <c:v>850000</c:v>
                </c:pt>
                <c:pt idx="1208">
                  <c:v>387504</c:v>
                </c:pt>
                <c:pt idx="1209">
                  <c:v>179388</c:v>
                </c:pt>
                <c:pt idx="1210">
                  <c:v>1225013</c:v>
                </c:pt>
                <c:pt idx="1211">
                  <c:v>1217932</c:v>
                </c:pt>
                <c:pt idx="1212">
                  <c:v>250100</c:v>
                </c:pt>
                <c:pt idx="1213">
                  <c:v>4500000</c:v>
                </c:pt>
                <c:pt idx="1214">
                  <c:v>1150000</c:v>
                </c:pt>
                <c:pt idx="1215">
                  <c:v>5500000</c:v>
                </c:pt>
                <c:pt idx="1216">
                  <c:v>4321801</c:v>
                </c:pt>
                <c:pt idx="1217">
                  <c:v>3100000</c:v>
                </c:pt>
                <c:pt idx="1218">
                  <c:v>1176000</c:v>
                </c:pt>
                <c:pt idx="1219">
                  <c:v>7750000</c:v>
                </c:pt>
                <c:pt idx="1220">
                  <c:v>1300000</c:v>
                </c:pt>
                <c:pt idx="1221">
                  <c:v>1800000</c:v>
                </c:pt>
                <c:pt idx="1222">
                  <c:v>350000</c:v>
                </c:pt>
                <c:pt idx="1223">
                  <c:v>312000</c:v>
                </c:pt>
                <c:pt idx="1224">
                  <c:v>453000</c:v>
                </c:pt>
                <c:pt idx="1225">
                  <c:v>2200000</c:v>
                </c:pt>
                <c:pt idx="1226">
                  <c:v>350000</c:v>
                </c:pt>
                <c:pt idx="1227">
                  <c:v>1150000</c:v>
                </c:pt>
                <c:pt idx="1228">
                  <c:v>4754500</c:v>
                </c:pt>
                <c:pt idx="1229">
                  <c:v>1073859</c:v>
                </c:pt>
                <c:pt idx="1230">
                  <c:v>1069547</c:v>
                </c:pt>
                <c:pt idx="1231">
                  <c:v>1233062</c:v>
                </c:pt>
                <c:pt idx="1232">
                  <c:v>3084500</c:v>
                </c:pt>
                <c:pt idx="1233">
                  <c:v>2850000</c:v>
                </c:pt>
                <c:pt idx="1234">
                  <c:v>2700000</c:v>
                </c:pt>
                <c:pt idx="1235">
                  <c:v>3600000</c:v>
                </c:pt>
                <c:pt idx="1236">
                  <c:v>787000</c:v>
                </c:pt>
                <c:pt idx="1237">
                  <c:v>3200000</c:v>
                </c:pt>
                <c:pt idx="1238">
                  <c:v>3200000</c:v>
                </c:pt>
                <c:pt idx="1239">
                  <c:v>6200000</c:v>
                </c:pt>
                <c:pt idx="1240">
                  <c:v>1400000</c:v>
                </c:pt>
                <c:pt idx="1241">
                  <c:v>650000</c:v>
                </c:pt>
                <c:pt idx="1242">
                  <c:v>1200000</c:v>
                </c:pt>
                <c:pt idx="1243">
                  <c:v>1650000</c:v>
                </c:pt>
                <c:pt idx="1244">
                  <c:v>3100000</c:v>
                </c:pt>
                <c:pt idx="1245">
                  <c:v>2850000</c:v>
                </c:pt>
                <c:pt idx="1246">
                  <c:v>120000</c:v>
                </c:pt>
                <c:pt idx="1247">
                  <c:v>1800000</c:v>
                </c:pt>
                <c:pt idx="1248">
                  <c:v>1650000</c:v>
                </c:pt>
                <c:pt idx="1249">
                  <c:v>2700000</c:v>
                </c:pt>
                <c:pt idx="1250">
                  <c:v>2200000</c:v>
                </c:pt>
                <c:pt idx="1251">
                  <c:v>2050000</c:v>
                </c:pt>
                <c:pt idx="1252">
                  <c:v>4000000</c:v>
                </c:pt>
                <c:pt idx="1253">
                  <c:v>170200</c:v>
                </c:pt>
                <c:pt idx="1254">
                  <c:v>1706000</c:v>
                </c:pt>
                <c:pt idx="1255">
                  <c:v>3000000</c:v>
                </c:pt>
                <c:pt idx="1256">
                  <c:v>3250000</c:v>
                </c:pt>
                <c:pt idx="1257">
                  <c:v>3550000</c:v>
                </c:pt>
                <c:pt idx="1258">
                  <c:v>4250000</c:v>
                </c:pt>
                <c:pt idx="1259">
                  <c:v>4800000</c:v>
                </c:pt>
                <c:pt idx="1260">
                  <c:v>1650000</c:v>
                </c:pt>
                <c:pt idx="1261">
                  <c:v>4000000</c:v>
                </c:pt>
                <c:pt idx="1262">
                  <c:v>1970000</c:v>
                </c:pt>
                <c:pt idx="1263">
                  <c:v>3000000</c:v>
                </c:pt>
                <c:pt idx="1264">
                  <c:v>140000</c:v>
                </c:pt>
                <c:pt idx="1265">
                  <c:v>2350000</c:v>
                </c:pt>
                <c:pt idx="1266">
                  <c:v>2100000</c:v>
                </c:pt>
                <c:pt idx="1267">
                  <c:v>200000</c:v>
                </c:pt>
                <c:pt idx="1268">
                  <c:v>233800</c:v>
                </c:pt>
                <c:pt idx="1269">
                  <c:v>2249100</c:v>
                </c:pt>
                <c:pt idx="1270">
                  <c:v>650000</c:v>
                </c:pt>
                <c:pt idx="1271">
                  <c:v>380000</c:v>
                </c:pt>
                <c:pt idx="1272">
                  <c:v>912000</c:v>
                </c:pt>
                <c:pt idx="1273">
                  <c:v>1054000</c:v>
                </c:pt>
                <c:pt idx="1274">
                  <c:v>912000</c:v>
                </c:pt>
                <c:pt idx="1275">
                  <c:v>1500000</c:v>
                </c:pt>
                <c:pt idx="1276">
                  <c:v>1550000</c:v>
                </c:pt>
                <c:pt idx="1277">
                  <c:v>2228000</c:v>
                </c:pt>
                <c:pt idx="1278">
                  <c:v>2548000</c:v>
                </c:pt>
                <c:pt idx="1279">
                  <c:v>6800000</c:v>
                </c:pt>
                <c:pt idx="1280">
                  <c:v>2800000</c:v>
                </c:pt>
                <c:pt idx="1281">
                  <c:v>3160000</c:v>
                </c:pt>
                <c:pt idx="1282">
                  <c:v>560000</c:v>
                </c:pt>
                <c:pt idx="1283">
                  <c:v>3750000</c:v>
                </c:pt>
                <c:pt idx="1284">
                  <c:v>1925000</c:v>
                </c:pt>
                <c:pt idx="1285">
                  <c:v>360000</c:v>
                </c:pt>
                <c:pt idx="1286">
                  <c:v>496000</c:v>
                </c:pt>
                <c:pt idx="1287">
                  <c:v>190000</c:v>
                </c:pt>
                <c:pt idx="1288">
                  <c:v>1605500</c:v>
                </c:pt>
                <c:pt idx="1289">
                  <c:v>973500</c:v>
                </c:pt>
                <c:pt idx="1290">
                  <c:v>2200000</c:v>
                </c:pt>
                <c:pt idx="1291">
                  <c:v>670000</c:v>
                </c:pt>
                <c:pt idx="1292">
                  <c:v>750000</c:v>
                </c:pt>
                <c:pt idx="1293">
                  <c:v>6700000</c:v>
                </c:pt>
                <c:pt idx="1294">
                  <c:v>387000</c:v>
                </c:pt>
                <c:pt idx="1295">
                  <c:v>7691239</c:v>
                </c:pt>
                <c:pt idx="1296">
                  <c:v>2500000</c:v>
                </c:pt>
                <c:pt idx="1297">
                  <c:v>5750000</c:v>
                </c:pt>
                <c:pt idx="1298">
                  <c:v>3143614</c:v>
                </c:pt>
                <c:pt idx="1299">
                  <c:v>210000</c:v>
                </c:pt>
                <c:pt idx="1300">
                  <c:v>1901566</c:v>
                </c:pt>
                <c:pt idx="1301">
                  <c:v>3300555</c:v>
                </c:pt>
                <c:pt idx="1302">
                  <c:v>4900000</c:v>
                </c:pt>
                <c:pt idx="1303">
                  <c:v>5100000</c:v>
                </c:pt>
                <c:pt idx="1304">
                  <c:v>1050000</c:v>
                </c:pt>
                <c:pt idx="1305">
                  <c:v>1410000</c:v>
                </c:pt>
                <c:pt idx="1306">
                  <c:v>2200000</c:v>
                </c:pt>
                <c:pt idx="1307">
                  <c:v>2850000</c:v>
                </c:pt>
                <c:pt idx="1308">
                  <c:v>1650000</c:v>
                </c:pt>
                <c:pt idx="1309">
                  <c:v>4500000</c:v>
                </c:pt>
                <c:pt idx="1310">
                  <c:v>190000</c:v>
                </c:pt>
                <c:pt idx="1311">
                  <c:v>2100000</c:v>
                </c:pt>
                <c:pt idx="1312">
                  <c:v>2773000</c:v>
                </c:pt>
                <c:pt idx="1313">
                  <c:v>3190000</c:v>
                </c:pt>
                <c:pt idx="1314">
                  <c:v>3084500</c:v>
                </c:pt>
                <c:pt idx="1315">
                  <c:v>1265000</c:v>
                </c:pt>
                <c:pt idx="1316">
                  <c:v>2150000</c:v>
                </c:pt>
                <c:pt idx="1317">
                  <c:v>1272000</c:v>
                </c:pt>
                <c:pt idx="1318">
                  <c:v>1440000</c:v>
                </c:pt>
                <c:pt idx="1319">
                  <c:v>4800000</c:v>
                </c:pt>
                <c:pt idx="1320">
                  <c:v>4108000</c:v>
                </c:pt>
                <c:pt idx="1321">
                  <c:v>1700000</c:v>
                </c:pt>
                <c:pt idx="1322">
                  <c:v>1750000</c:v>
                </c:pt>
                <c:pt idx="1323">
                  <c:v>480000</c:v>
                </c:pt>
                <c:pt idx="1324">
                  <c:v>2550000</c:v>
                </c:pt>
                <c:pt idx="1325">
                  <c:v>850000</c:v>
                </c:pt>
                <c:pt idx="1326">
                  <c:v>1950000</c:v>
                </c:pt>
                <c:pt idx="1327">
                  <c:v>6800000</c:v>
                </c:pt>
                <c:pt idx="1328">
                  <c:v>4550000</c:v>
                </c:pt>
                <c:pt idx="1329">
                  <c:v>1425000</c:v>
                </c:pt>
                <c:pt idx="1330">
                  <c:v>2600000</c:v>
                </c:pt>
                <c:pt idx="1331">
                  <c:v>3220000</c:v>
                </c:pt>
                <c:pt idx="1332">
                  <c:v>1300000</c:v>
                </c:pt>
                <c:pt idx="1333">
                  <c:v>3500000</c:v>
                </c:pt>
                <c:pt idx="1334">
                  <c:v>1286095</c:v>
                </c:pt>
                <c:pt idx="1335">
                  <c:v>1272875</c:v>
                </c:pt>
                <c:pt idx="1336">
                  <c:v>3084500</c:v>
                </c:pt>
                <c:pt idx="1337">
                  <c:v>2000000</c:v>
                </c:pt>
                <c:pt idx="1338">
                  <c:v>4500000</c:v>
                </c:pt>
                <c:pt idx="1339">
                  <c:v>2350500</c:v>
                </c:pt>
                <c:pt idx="1340">
                  <c:v>2200000</c:v>
                </c:pt>
                <c:pt idx="1341">
                  <c:v>550000</c:v>
                </c:pt>
                <c:pt idx="1342">
                  <c:v>4000000</c:v>
                </c:pt>
                <c:pt idx="1343">
                  <c:v>3200000</c:v>
                </c:pt>
                <c:pt idx="1344">
                  <c:v>1600000</c:v>
                </c:pt>
                <c:pt idx="1345">
                  <c:v>5000000</c:v>
                </c:pt>
                <c:pt idx="1346">
                  <c:v>700000</c:v>
                </c:pt>
                <c:pt idx="1347">
                  <c:v>4100000</c:v>
                </c:pt>
                <c:pt idx="1348">
                  <c:v>4700000</c:v>
                </c:pt>
                <c:pt idx="1349">
                  <c:v>1850000</c:v>
                </c:pt>
                <c:pt idx="1350">
                  <c:v>800000</c:v>
                </c:pt>
                <c:pt idx="1351">
                  <c:v>1800000</c:v>
                </c:pt>
                <c:pt idx="1352">
                  <c:v>5500000</c:v>
                </c:pt>
                <c:pt idx="1353">
                  <c:v>5500000</c:v>
                </c:pt>
                <c:pt idx="1354">
                  <c:v>550000</c:v>
                </c:pt>
                <c:pt idx="1355">
                  <c:v>2300000</c:v>
                </c:pt>
                <c:pt idx="1356">
                  <c:v>360000</c:v>
                </c:pt>
                <c:pt idx="1357">
                  <c:v>349999</c:v>
                </c:pt>
                <c:pt idx="1358">
                  <c:v>908000</c:v>
                </c:pt>
                <c:pt idx="1359">
                  <c:v>1600000</c:v>
                </c:pt>
                <c:pt idx="1360">
                  <c:v>875000</c:v>
                </c:pt>
                <c:pt idx="1361">
                  <c:v>5300000</c:v>
                </c:pt>
                <c:pt idx="1362">
                  <c:v>2200000</c:v>
                </c:pt>
                <c:pt idx="1363">
                  <c:v>2800000</c:v>
                </c:pt>
                <c:pt idx="1364">
                  <c:v>1250000</c:v>
                </c:pt>
                <c:pt idx="1365">
                  <c:v>2103321</c:v>
                </c:pt>
                <c:pt idx="1366">
                  <c:v>4000000</c:v>
                </c:pt>
                <c:pt idx="1367">
                  <c:v>1550000</c:v>
                </c:pt>
                <c:pt idx="1368">
                  <c:v>785000</c:v>
                </c:pt>
                <c:pt idx="1369">
                  <c:v>320000</c:v>
                </c:pt>
                <c:pt idx="1370">
                  <c:v>3000000</c:v>
                </c:pt>
                <c:pt idx="1371">
                  <c:v>275000</c:v>
                </c:pt>
                <c:pt idx="1372">
                  <c:v>2256000</c:v>
                </c:pt>
                <c:pt idx="1373">
                  <c:v>3600000</c:v>
                </c:pt>
                <c:pt idx="1374">
                  <c:v>2200000</c:v>
                </c:pt>
                <c:pt idx="1375">
                  <c:v>1936540</c:v>
                </c:pt>
                <c:pt idx="1376">
                  <c:v>5800000</c:v>
                </c:pt>
                <c:pt idx="1377">
                  <c:v>2300000</c:v>
                </c:pt>
                <c:pt idx="1378">
                  <c:v>3000000</c:v>
                </c:pt>
                <c:pt idx="1379">
                  <c:v>3150000</c:v>
                </c:pt>
                <c:pt idx="1380">
                  <c:v>3200000</c:v>
                </c:pt>
                <c:pt idx="1381">
                  <c:v>3350000</c:v>
                </c:pt>
                <c:pt idx="1382">
                  <c:v>992000</c:v>
                </c:pt>
                <c:pt idx="1383">
                  <c:v>3900000</c:v>
                </c:pt>
                <c:pt idx="1384">
                  <c:v>1150000</c:v>
                </c:pt>
                <c:pt idx="1385">
                  <c:v>3000000</c:v>
                </c:pt>
                <c:pt idx="1386">
                  <c:v>1600000</c:v>
                </c:pt>
                <c:pt idx="1387">
                  <c:v>4000000</c:v>
                </c:pt>
                <c:pt idx="1388">
                  <c:v>1837000</c:v>
                </c:pt>
                <c:pt idx="1389">
                  <c:v>550000</c:v>
                </c:pt>
                <c:pt idx="1390">
                  <c:v>1415000</c:v>
                </c:pt>
                <c:pt idx="1391">
                  <c:v>1600000</c:v>
                </c:pt>
                <c:pt idx="1392">
                  <c:v>3500000</c:v>
                </c:pt>
                <c:pt idx="1393">
                  <c:v>3300000</c:v>
                </c:pt>
                <c:pt idx="1394">
                  <c:v>753609</c:v>
                </c:pt>
                <c:pt idx="1395">
                  <c:v>1400000</c:v>
                </c:pt>
                <c:pt idx="1396">
                  <c:v>1470000</c:v>
                </c:pt>
                <c:pt idx="1397">
                  <c:v>2500000</c:v>
                </c:pt>
                <c:pt idx="1398">
                  <c:v>1486000</c:v>
                </c:pt>
                <c:pt idx="1399">
                  <c:v>2000000</c:v>
                </c:pt>
                <c:pt idx="1400">
                  <c:v>1526332</c:v>
                </c:pt>
                <c:pt idx="1401">
                  <c:v>1790112</c:v>
                </c:pt>
                <c:pt idx="1402">
                  <c:v>982600</c:v>
                </c:pt>
                <c:pt idx="1403">
                  <c:v>1350000</c:v>
                </c:pt>
                <c:pt idx="1404">
                  <c:v>2200000</c:v>
                </c:pt>
                <c:pt idx="1405">
                  <c:v>1650000</c:v>
                </c:pt>
                <c:pt idx="1406">
                  <c:v>1550000</c:v>
                </c:pt>
                <c:pt idx="1407">
                  <c:v>4800000</c:v>
                </c:pt>
                <c:pt idx="1408">
                  <c:v>850000</c:v>
                </c:pt>
                <c:pt idx="1409">
                  <c:v>2700000</c:v>
                </c:pt>
                <c:pt idx="1410">
                  <c:v>2000000</c:v>
                </c:pt>
                <c:pt idx="1411">
                  <c:v>1600000</c:v>
                </c:pt>
                <c:pt idx="1412">
                  <c:v>165000</c:v>
                </c:pt>
                <c:pt idx="1413">
                  <c:v>1600000</c:v>
                </c:pt>
                <c:pt idx="1414">
                  <c:v>900000</c:v>
                </c:pt>
                <c:pt idx="1415">
                  <c:v>1620000</c:v>
                </c:pt>
                <c:pt idx="1416">
                  <c:v>1840000</c:v>
                </c:pt>
                <c:pt idx="1417">
                  <c:v>2850000</c:v>
                </c:pt>
                <c:pt idx="1418">
                  <c:v>1500000</c:v>
                </c:pt>
                <c:pt idx="1419">
                  <c:v>2750000</c:v>
                </c:pt>
                <c:pt idx="1420">
                  <c:v>1600000</c:v>
                </c:pt>
                <c:pt idx="1421">
                  <c:v>2650000</c:v>
                </c:pt>
                <c:pt idx="1422">
                  <c:v>3340000</c:v>
                </c:pt>
                <c:pt idx="1423">
                  <c:v>285000</c:v>
                </c:pt>
                <c:pt idx="1424">
                  <c:v>1200000</c:v>
                </c:pt>
                <c:pt idx="1425">
                  <c:v>1500000</c:v>
                </c:pt>
                <c:pt idx="1426">
                  <c:v>3500000</c:v>
                </c:pt>
                <c:pt idx="1427">
                  <c:v>4750000</c:v>
                </c:pt>
                <c:pt idx="1428">
                  <c:v>1450000</c:v>
                </c:pt>
                <c:pt idx="1429">
                  <c:v>850000</c:v>
                </c:pt>
                <c:pt idx="1430">
                  <c:v>2215000</c:v>
                </c:pt>
                <c:pt idx="1431">
                  <c:v>4000000</c:v>
                </c:pt>
                <c:pt idx="1432">
                  <c:v>3020000</c:v>
                </c:pt>
                <c:pt idx="1433">
                  <c:v>1750000</c:v>
                </c:pt>
                <c:pt idx="1434">
                  <c:v>2700000</c:v>
                </c:pt>
                <c:pt idx="1435">
                  <c:v>375000</c:v>
                </c:pt>
                <c:pt idx="1436">
                  <c:v>2300000</c:v>
                </c:pt>
                <c:pt idx="1437">
                  <c:v>2920000</c:v>
                </c:pt>
                <c:pt idx="1438">
                  <c:v>3015000</c:v>
                </c:pt>
                <c:pt idx="1439">
                  <c:v>3000000</c:v>
                </c:pt>
                <c:pt idx="1440">
                  <c:v>2000000</c:v>
                </c:pt>
                <c:pt idx="1441">
                  <c:v>690000</c:v>
                </c:pt>
                <c:pt idx="1442">
                  <c:v>1680000</c:v>
                </c:pt>
                <c:pt idx="1443">
                  <c:v>3450000</c:v>
                </c:pt>
                <c:pt idx="1444">
                  <c:v>6100000</c:v>
                </c:pt>
                <c:pt idx="1445">
                  <c:v>2000000</c:v>
                </c:pt>
                <c:pt idx="1446">
                  <c:v>2500000</c:v>
                </c:pt>
                <c:pt idx="1447">
                  <c:v>1900000</c:v>
                </c:pt>
                <c:pt idx="1448">
                  <c:v>3250000</c:v>
                </c:pt>
                <c:pt idx="1449">
                  <c:v>2350000</c:v>
                </c:pt>
                <c:pt idx="1450">
                  <c:v>3500000</c:v>
                </c:pt>
                <c:pt idx="1451">
                  <c:v>1800000</c:v>
                </c:pt>
                <c:pt idx="1452">
                  <c:v>70000</c:v>
                </c:pt>
                <c:pt idx="1453">
                  <c:v>3750000</c:v>
                </c:pt>
                <c:pt idx="1454">
                  <c:v>2500000</c:v>
                </c:pt>
                <c:pt idx="1455">
                  <c:v>960000</c:v>
                </c:pt>
                <c:pt idx="1456">
                  <c:v>3375000</c:v>
                </c:pt>
                <c:pt idx="1457">
                  <c:v>2770000</c:v>
                </c:pt>
                <c:pt idx="1458">
                  <c:v>4450000</c:v>
                </c:pt>
                <c:pt idx="1459">
                  <c:v>2576000</c:v>
                </c:pt>
                <c:pt idx="1460">
                  <c:v>1861090</c:v>
                </c:pt>
                <c:pt idx="1461">
                  <c:v>2235800</c:v>
                </c:pt>
                <c:pt idx="1462">
                  <c:v>1500000</c:v>
                </c:pt>
                <c:pt idx="1463">
                  <c:v>1650000</c:v>
                </c:pt>
                <c:pt idx="1464">
                  <c:v>1280000</c:v>
                </c:pt>
                <c:pt idx="1465">
                  <c:v>500000</c:v>
                </c:pt>
                <c:pt idx="1466">
                  <c:v>1050000</c:v>
                </c:pt>
                <c:pt idx="1467">
                  <c:v>1340714</c:v>
                </c:pt>
                <c:pt idx="1468">
                  <c:v>1322666</c:v>
                </c:pt>
                <c:pt idx="1469">
                  <c:v>1305981</c:v>
                </c:pt>
                <c:pt idx="1470">
                  <c:v>1907642</c:v>
                </c:pt>
                <c:pt idx="1471">
                  <c:v>2500000</c:v>
                </c:pt>
                <c:pt idx="1472">
                  <c:v>2300000</c:v>
                </c:pt>
                <c:pt idx="1473">
                  <c:v>1700000</c:v>
                </c:pt>
                <c:pt idx="1474">
                  <c:v>2400000</c:v>
                </c:pt>
                <c:pt idx="1475">
                  <c:v>3341800</c:v>
                </c:pt>
                <c:pt idx="1476">
                  <c:v>700000</c:v>
                </c:pt>
                <c:pt idx="1477">
                  <c:v>2849000</c:v>
                </c:pt>
                <c:pt idx="1478">
                  <c:v>175000</c:v>
                </c:pt>
                <c:pt idx="1479">
                  <c:v>3350000</c:v>
                </c:pt>
                <c:pt idx="1480">
                  <c:v>2977700</c:v>
                </c:pt>
                <c:pt idx="1481">
                  <c:v>4269375</c:v>
                </c:pt>
                <c:pt idx="1482">
                  <c:v>3635500</c:v>
                </c:pt>
                <c:pt idx="1483">
                  <c:v>4250000</c:v>
                </c:pt>
                <c:pt idx="1484">
                  <c:v>920000</c:v>
                </c:pt>
                <c:pt idx="1485">
                  <c:v>3344440</c:v>
                </c:pt>
                <c:pt idx="1486">
                  <c:v>2450000</c:v>
                </c:pt>
                <c:pt idx="1487">
                  <c:v>3500000</c:v>
                </c:pt>
                <c:pt idx="1488">
                  <c:v>3033954</c:v>
                </c:pt>
                <c:pt idx="1489">
                  <c:v>760000</c:v>
                </c:pt>
                <c:pt idx="1490">
                  <c:v>1470000</c:v>
                </c:pt>
                <c:pt idx="1491">
                  <c:v>2454000</c:v>
                </c:pt>
                <c:pt idx="1492">
                  <c:v>4061000</c:v>
                </c:pt>
                <c:pt idx="1493">
                  <c:v>3270000</c:v>
                </c:pt>
                <c:pt idx="1494">
                  <c:v>2560000</c:v>
                </c:pt>
                <c:pt idx="1495">
                  <c:v>600000</c:v>
                </c:pt>
                <c:pt idx="1496">
                  <c:v>1400000</c:v>
                </c:pt>
                <c:pt idx="1497">
                  <c:v>3033800</c:v>
                </c:pt>
                <c:pt idx="1498">
                  <c:v>3370000</c:v>
                </c:pt>
                <c:pt idx="1499">
                  <c:v>2849000</c:v>
                </c:pt>
                <c:pt idx="1500">
                  <c:v>2860000</c:v>
                </c:pt>
                <c:pt idx="1501">
                  <c:v>850000</c:v>
                </c:pt>
                <c:pt idx="1502">
                  <c:v>230000</c:v>
                </c:pt>
                <c:pt idx="1503">
                  <c:v>1600000</c:v>
                </c:pt>
                <c:pt idx="1504">
                  <c:v>3700000</c:v>
                </c:pt>
                <c:pt idx="1505">
                  <c:v>2830000</c:v>
                </c:pt>
                <c:pt idx="1506">
                  <c:v>1150000</c:v>
                </c:pt>
                <c:pt idx="1507">
                  <c:v>3500000</c:v>
                </c:pt>
                <c:pt idx="1508">
                  <c:v>950000</c:v>
                </c:pt>
                <c:pt idx="1509">
                  <c:v>3500000</c:v>
                </c:pt>
                <c:pt idx="1510">
                  <c:v>4600105</c:v>
                </c:pt>
                <c:pt idx="1511">
                  <c:v>450000</c:v>
                </c:pt>
                <c:pt idx="1512">
                  <c:v>3990143</c:v>
                </c:pt>
                <c:pt idx="1513">
                  <c:v>6800000</c:v>
                </c:pt>
                <c:pt idx="1514">
                  <c:v>2350000</c:v>
                </c:pt>
                <c:pt idx="1515">
                  <c:v>2952091</c:v>
                </c:pt>
                <c:pt idx="1516">
                  <c:v>2500000</c:v>
                </c:pt>
                <c:pt idx="1517">
                  <c:v>2025000</c:v>
                </c:pt>
                <c:pt idx="1518">
                  <c:v>5505000</c:v>
                </c:pt>
                <c:pt idx="1519">
                  <c:v>235000</c:v>
                </c:pt>
                <c:pt idx="1520">
                  <c:v>2900000</c:v>
                </c:pt>
                <c:pt idx="1521">
                  <c:v>1390000</c:v>
                </c:pt>
                <c:pt idx="1522">
                  <c:v>6850000</c:v>
                </c:pt>
                <c:pt idx="1523">
                  <c:v>2900000</c:v>
                </c:pt>
                <c:pt idx="1524">
                  <c:v>2950000</c:v>
                </c:pt>
                <c:pt idx="1525">
                  <c:v>2900000</c:v>
                </c:pt>
                <c:pt idx="1526">
                  <c:v>4381000</c:v>
                </c:pt>
                <c:pt idx="1527">
                  <c:v>2715000</c:v>
                </c:pt>
                <c:pt idx="1528">
                  <c:v>4575000</c:v>
                </c:pt>
                <c:pt idx="1529">
                  <c:v>6900000</c:v>
                </c:pt>
                <c:pt idx="1530">
                  <c:v>4300000</c:v>
                </c:pt>
                <c:pt idx="1531">
                  <c:v>1300000</c:v>
                </c:pt>
                <c:pt idx="1532">
                  <c:v>3300000</c:v>
                </c:pt>
                <c:pt idx="1533">
                  <c:v>2850000</c:v>
                </c:pt>
                <c:pt idx="1534">
                  <c:v>80000</c:v>
                </c:pt>
                <c:pt idx="1535">
                  <c:v>2300000</c:v>
                </c:pt>
                <c:pt idx="1536">
                  <c:v>975000</c:v>
                </c:pt>
                <c:pt idx="1537">
                  <c:v>5100000</c:v>
                </c:pt>
                <c:pt idx="1538">
                  <c:v>1200000</c:v>
                </c:pt>
                <c:pt idx="1539">
                  <c:v>1650000</c:v>
                </c:pt>
                <c:pt idx="1540">
                  <c:v>3500000</c:v>
                </c:pt>
                <c:pt idx="1541">
                  <c:v>870000</c:v>
                </c:pt>
                <c:pt idx="1542">
                  <c:v>500030</c:v>
                </c:pt>
                <c:pt idx="1543">
                  <c:v>2500000</c:v>
                </c:pt>
                <c:pt idx="1544">
                  <c:v>2350000</c:v>
                </c:pt>
                <c:pt idx="1545">
                  <c:v>760000</c:v>
                </c:pt>
                <c:pt idx="1546">
                  <c:v>250000</c:v>
                </c:pt>
                <c:pt idx="1547">
                  <c:v>1750000</c:v>
                </c:pt>
                <c:pt idx="1548">
                  <c:v>700000</c:v>
                </c:pt>
                <c:pt idx="1549">
                  <c:v>700000</c:v>
                </c:pt>
                <c:pt idx="1550">
                  <c:v>350000</c:v>
                </c:pt>
                <c:pt idx="1551">
                  <c:v>60000</c:v>
                </c:pt>
                <c:pt idx="1552">
                  <c:v>2500000</c:v>
                </c:pt>
                <c:pt idx="1553">
                  <c:v>1550000</c:v>
                </c:pt>
                <c:pt idx="1554">
                  <c:v>2300000</c:v>
                </c:pt>
                <c:pt idx="1555">
                  <c:v>930000</c:v>
                </c:pt>
                <c:pt idx="1556">
                  <c:v>700000</c:v>
                </c:pt>
                <c:pt idx="1557">
                  <c:v>270000</c:v>
                </c:pt>
                <c:pt idx="1558">
                  <c:v>1100000</c:v>
                </c:pt>
                <c:pt idx="1559">
                  <c:v>1250000</c:v>
                </c:pt>
                <c:pt idx="1560">
                  <c:v>6699000</c:v>
                </c:pt>
                <c:pt idx="1561">
                  <c:v>340000</c:v>
                </c:pt>
                <c:pt idx="1562">
                  <c:v>2690000</c:v>
                </c:pt>
                <c:pt idx="1563">
                  <c:v>1700000</c:v>
                </c:pt>
                <c:pt idx="1564">
                  <c:v>1150000</c:v>
                </c:pt>
                <c:pt idx="1565">
                  <c:v>3200000</c:v>
                </c:pt>
                <c:pt idx="1566">
                  <c:v>700000</c:v>
                </c:pt>
                <c:pt idx="1567">
                  <c:v>1750000</c:v>
                </c:pt>
                <c:pt idx="1568">
                  <c:v>3929000</c:v>
                </c:pt>
                <c:pt idx="1569">
                  <c:v>500000</c:v>
                </c:pt>
                <c:pt idx="1570">
                  <c:v>500000</c:v>
                </c:pt>
                <c:pt idx="1571">
                  <c:v>2400000</c:v>
                </c:pt>
                <c:pt idx="1572">
                  <c:v>2450000</c:v>
                </c:pt>
                <c:pt idx="1573">
                  <c:v>1700000</c:v>
                </c:pt>
                <c:pt idx="1574">
                  <c:v>2936000</c:v>
                </c:pt>
                <c:pt idx="1575">
                  <c:v>1800000</c:v>
                </c:pt>
                <c:pt idx="1576">
                  <c:v>5473000</c:v>
                </c:pt>
                <c:pt idx="1577">
                  <c:v>3000000</c:v>
                </c:pt>
                <c:pt idx="1578">
                  <c:v>2700000</c:v>
                </c:pt>
                <c:pt idx="1579">
                  <c:v>1700000</c:v>
                </c:pt>
                <c:pt idx="1580">
                  <c:v>3500000</c:v>
                </c:pt>
                <c:pt idx="1581">
                  <c:v>400000</c:v>
                </c:pt>
                <c:pt idx="1582">
                  <c:v>4800000</c:v>
                </c:pt>
                <c:pt idx="1583">
                  <c:v>2750000</c:v>
                </c:pt>
                <c:pt idx="1584">
                  <c:v>2350000</c:v>
                </c:pt>
                <c:pt idx="1585">
                  <c:v>830000</c:v>
                </c:pt>
                <c:pt idx="1586">
                  <c:v>3450000</c:v>
                </c:pt>
                <c:pt idx="1587">
                  <c:v>2000000</c:v>
                </c:pt>
                <c:pt idx="1588">
                  <c:v>1198000</c:v>
                </c:pt>
                <c:pt idx="1589">
                  <c:v>1700000</c:v>
                </c:pt>
                <c:pt idx="1590">
                  <c:v>1300000</c:v>
                </c:pt>
                <c:pt idx="1591">
                  <c:v>371000</c:v>
                </c:pt>
                <c:pt idx="1592">
                  <c:v>2900000</c:v>
                </c:pt>
                <c:pt idx="1593">
                  <c:v>1600000</c:v>
                </c:pt>
                <c:pt idx="1594">
                  <c:v>600000</c:v>
                </c:pt>
                <c:pt idx="1595">
                  <c:v>675000</c:v>
                </c:pt>
                <c:pt idx="1596">
                  <c:v>310000</c:v>
                </c:pt>
                <c:pt idx="1597">
                  <c:v>750000</c:v>
                </c:pt>
                <c:pt idx="1598">
                  <c:v>2650000</c:v>
                </c:pt>
                <c:pt idx="1599">
                  <c:v>1120000</c:v>
                </c:pt>
                <c:pt idx="1600">
                  <c:v>400000</c:v>
                </c:pt>
                <c:pt idx="1601">
                  <c:v>1600000</c:v>
                </c:pt>
                <c:pt idx="1602">
                  <c:v>4000000</c:v>
                </c:pt>
                <c:pt idx="1603">
                  <c:v>6800000</c:v>
                </c:pt>
                <c:pt idx="1604">
                  <c:v>179000</c:v>
                </c:pt>
                <c:pt idx="1605">
                  <c:v>620000</c:v>
                </c:pt>
                <c:pt idx="1606">
                  <c:v>3800000</c:v>
                </c:pt>
                <c:pt idx="1607">
                  <c:v>850000</c:v>
                </c:pt>
                <c:pt idx="1608">
                  <c:v>1200000</c:v>
                </c:pt>
                <c:pt idx="1609">
                  <c:v>1770000</c:v>
                </c:pt>
                <c:pt idx="1610">
                  <c:v>110000</c:v>
                </c:pt>
                <c:pt idx="1611">
                  <c:v>436000</c:v>
                </c:pt>
                <c:pt idx="1612">
                  <c:v>4560000</c:v>
                </c:pt>
                <c:pt idx="1613">
                  <c:v>5000000</c:v>
                </c:pt>
                <c:pt idx="1614">
                  <c:v>235000</c:v>
                </c:pt>
                <c:pt idx="1615">
                  <c:v>1800000</c:v>
                </c:pt>
                <c:pt idx="1616">
                  <c:v>3400000</c:v>
                </c:pt>
                <c:pt idx="1617">
                  <c:v>2500000</c:v>
                </c:pt>
                <c:pt idx="1618">
                  <c:v>455000</c:v>
                </c:pt>
                <c:pt idx="1619">
                  <c:v>2000000</c:v>
                </c:pt>
                <c:pt idx="1620">
                  <c:v>6100000</c:v>
                </c:pt>
                <c:pt idx="1621">
                  <c:v>3500000</c:v>
                </c:pt>
                <c:pt idx="1622">
                  <c:v>850000</c:v>
                </c:pt>
                <c:pt idx="1623">
                  <c:v>235000</c:v>
                </c:pt>
                <c:pt idx="1624">
                  <c:v>1500000</c:v>
                </c:pt>
                <c:pt idx="1625">
                  <c:v>4500000</c:v>
                </c:pt>
                <c:pt idx="1626">
                  <c:v>2300000</c:v>
                </c:pt>
                <c:pt idx="1627">
                  <c:v>235000</c:v>
                </c:pt>
                <c:pt idx="1628">
                  <c:v>1200000</c:v>
                </c:pt>
                <c:pt idx="1629">
                  <c:v>1050000</c:v>
                </c:pt>
                <c:pt idx="1630">
                  <c:v>430000</c:v>
                </c:pt>
                <c:pt idx="1631">
                  <c:v>280000</c:v>
                </c:pt>
                <c:pt idx="1632">
                  <c:v>650000</c:v>
                </c:pt>
                <c:pt idx="1633">
                  <c:v>420000</c:v>
                </c:pt>
                <c:pt idx="1634">
                  <c:v>450000</c:v>
                </c:pt>
                <c:pt idx="1635">
                  <c:v>2710000</c:v>
                </c:pt>
                <c:pt idx="1636">
                  <c:v>6700000</c:v>
                </c:pt>
                <c:pt idx="1637">
                  <c:v>1350000</c:v>
                </c:pt>
                <c:pt idx="1638">
                  <c:v>3550000</c:v>
                </c:pt>
                <c:pt idx="1639">
                  <c:v>2500000</c:v>
                </c:pt>
                <c:pt idx="1640">
                  <c:v>1252000</c:v>
                </c:pt>
                <c:pt idx="1641">
                  <c:v>1000000</c:v>
                </c:pt>
                <c:pt idx="1642">
                  <c:v>1600000</c:v>
                </c:pt>
                <c:pt idx="1643">
                  <c:v>180000</c:v>
                </c:pt>
                <c:pt idx="1644">
                  <c:v>1650000</c:v>
                </c:pt>
                <c:pt idx="1645">
                  <c:v>3650000</c:v>
                </c:pt>
                <c:pt idx="1646">
                  <c:v>180000</c:v>
                </c:pt>
                <c:pt idx="1647">
                  <c:v>1300000</c:v>
                </c:pt>
                <c:pt idx="1648">
                  <c:v>2517000</c:v>
                </c:pt>
                <c:pt idx="1649">
                  <c:v>180000</c:v>
                </c:pt>
                <c:pt idx="1650">
                  <c:v>4425000</c:v>
                </c:pt>
                <c:pt idx="1651">
                  <c:v>1450000</c:v>
                </c:pt>
                <c:pt idx="1652">
                  <c:v>180000</c:v>
                </c:pt>
                <c:pt idx="1653">
                  <c:v>2000000</c:v>
                </c:pt>
                <c:pt idx="1654">
                  <c:v>1375000</c:v>
                </c:pt>
                <c:pt idx="1655">
                  <c:v>1500000</c:v>
                </c:pt>
                <c:pt idx="1656">
                  <c:v>1400000</c:v>
                </c:pt>
                <c:pt idx="1657">
                  <c:v>2200000</c:v>
                </c:pt>
                <c:pt idx="1658">
                  <c:v>870000</c:v>
                </c:pt>
                <c:pt idx="1659">
                  <c:v>2476000</c:v>
                </c:pt>
                <c:pt idx="1660">
                  <c:v>2017000</c:v>
                </c:pt>
                <c:pt idx="1661">
                  <c:v>1250000</c:v>
                </c:pt>
                <c:pt idx="1662">
                  <c:v>2000000</c:v>
                </c:pt>
                <c:pt idx="1663">
                  <c:v>1850000</c:v>
                </c:pt>
                <c:pt idx="1664">
                  <c:v>2850000</c:v>
                </c:pt>
                <c:pt idx="1665">
                  <c:v>610000</c:v>
                </c:pt>
                <c:pt idx="1666">
                  <c:v>2100000</c:v>
                </c:pt>
                <c:pt idx="1667">
                  <c:v>2395413</c:v>
                </c:pt>
                <c:pt idx="1668">
                  <c:v>830000</c:v>
                </c:pt>
                <c:pt idx="1669">
                  <c:v>4700000</c:v>
                </c:pt>
                <c:pt idx="1670">
                  <c:v>750000</c:v>
                </c:pt>
                <c:pt idx="1671">
                  <c:v>355000</c:v>
                </c:pt>
                <c:pt idx="1672">
                  <c:v>1800000</c:v>
                </c:pt>
                <c:pt idx="1673">
                  <c:v>1932463</c:v>
                </c:pt>
                <c:pt idx="1674">
                  <c:v>366000</c:v>
                </c:pt>
                <c:pt idx="1675">
                  <c:v>3200000</c:v>
                </c:pt>
                <c:pt idx="1676">
                  <c:v>1111780</c:v>
                </c:pt>
                <c:pt idx="1677">
                  <c:v>1350000</c:v>
                </c:pt>
                <c:pt idx="1678">
                  <c:v>1700000</c:v>
                </c:pt>
                <c:pt idx="1679">
                  <c:v>3575000</c:v>
                </c:pt>
                <c:pt idx="1680">
                  <c:v>2860000</c:v>
                </c:pt>
                <c:pt idx="1681">
                  <c:v>2700000</c:v>
                </c:pt>
                <c:pt idx="1682">
                  <c:v>2158093</c:v>
                </c:pt>
                <c:pt idx="1683">
                  <c:v>2810000</c:v>
                </c:pt>
                <c:pt idx="1684">
                  <c:v>956295</c:v>
                </c:pt>
                <c:pt idx="1685">
                  <c:v>3825000</c:v>
                </c:pt>
                <c:pt idx="1686">
                  <c:v>800000</c:v>
                </c:pt>
                <c:pt idx="1687">
                  <c:v>2000000</c:v>
                </c:pt>
                <c:pt idx="1688">
                  <c:v>3500000</c:v>
                </c:pt>
                <c:pt idx="1689">
                  <c:v>2200000</c:v>
                </c:pt>
                <c:pt idx="1690">
                  <c:v>2200000</c:v>
                </c:pt>
                <c:pt idx="1691">
                  <c:v>3100000</c:v>
                </c:pt>
                <c:pt idx="1692">
                  <c:v>1911000</c:v>
                </c:pt>
                <c:pt idx="1693">
                  <c:v>350000</c:v>
                </c:pt>
                <c:pt idx="1694">
                  <c:v>1000000</c:v>
                </c:pt>
                <c:pt idx="1695">
                  <c:v>3500000</c:v>
                </c:pt>
                <c:pt idx="1696">
                  <c:v>1400000</c:v>
                </c:pt>
                <c:pt idx="1697">
                  <c:v>1000000</c:v>
                </c:pt>
                <c:pt idx="1698">
                  <c:v>3454000</c:v>
                </c:pt>
                <c:pt idx="1699">
                  <c:v>2400000</c:v>
                </c:pt>
                <c:pt idx="1700">
                  <c:v>2700000</c:v>
                </c:pt>
                <c:pt idx="1701">
                  <c:v>2950000</c:v>
                </c:pt>
                <c:pt idx="1702">
                  <c:v>3500000</c:v>
                </c:pt>
                <c:pt idx="1703">
                  <c:v>1120000</c:v>
                </c:pt>
                <c:pt idx="1704">
                  <c:v>2438000</c:v>
                </c:pt>
                <c:pt idx="1705">
                  <c:v>1099000</c:v>
                </c:pt>
                <c:pt idx="1706">
                  <c:v>3000000</c:v>
                </c:pt>
                <c:pt idx="1707">
                  <c:v>142000</c:v>
                </c:pt>
                <c:pt idx="1708">
                  <c:v>500000</c:v>
                </c:pt>
                <c:pt idx="1709">
                  <c:v>240000</c:v>
                </c:pt>
                <c:pt idx="1710">
                  <c:v>1614618</c:v>
                </c:pt>
                <c:pt idx="1711">
                  <c:v>2750000</c:v>
                </c:pt>
                <c:pt idx="1712">
                  <c:v>3500000</c:v>
                </c:pt>
                <c:pt idx="1713">
                  <c:v>650000</c:v>
                </c:pt>
                <c:pt idx="1714">
                  <c:v>8892000</c:v>
                </c:pt>
                <c:pt idx="1715">
                  <c:v>6200000</c:v>
                </c:pt>
                <c:pt idx="1716">
                  <c:v>650000</c:v>
                </c:pt>
                <c:pt idx="1717">
                  <c:v>3500000</c:v>
                </c:pt>
                <c:pt idx="1718">
                  <c:v>1800000</c:v>
                </c:pt>
                <c:pt idx="1719">
                  <c:v>800000</c:v>
                </c:pt>
                <c:pt idx="1720">
                  <c:v>1650000</c:v>
                </c:pt>
                <c:pt idx="1721">
                  <c:v>200000</c:v>
                </c:pt>
                <c:pt idx="1722">
                  <c:v>450000</c:v>
                </c:pt>
                <c:pt idx="1723">
                  <c:v>650000</c:v>
                </c:pt>
                <c:pt idx="1724">
                  <c:v>3300000</c:v>
                </c:pt>
                <c:pt idx="1725">
                  <c:v>285000</c:v>
                </c:pt>
                <c:pt idx="1726">
                  <c:v>1799484</c:v>
                </c:pt>
                <c:pt idx="1727">
                  <c:v>525000</c:v>
                </c:pt>
                <c:pt idx="1728">
                  <c:v>850000</c:v>
                </c:pt>
                <c:pt idx="1729">
                  <c:v>550000</c:v>
                </c:pt>
                <c:pt idx="1730">
                  <c:v>2200000</c:v>
                </c:pt>
                <c:pt idx="1731">
                  <c:v>560000</c:v>
                </c:pt>
                <c:pt idx="1732">
                  <c:v>1150000</c:v>
                </c:pt>
                <c:pt idx="1733">
                  <c:v>470000</c:v>
                </c:pt>
                <c:pt idx="1734">
                  <c:v>5250000</c:v>
                </c:pt>
                <c:pt idx="1735">
                  <c:v>1500000</c:v>
                </c:pt>
                <c:pt idx="1736">
                  <c:v>570000</c:v>
                </c:pt>
                <c:pt idx="1737">
                  <c:v>5650000</c:v>
                </c:pt>
                <c:pt idx="1738">
                  <c:v>1500000</c:v>
                </c:pt>
                <c:pt idx="1739">
                  <c:v>550000</c:v>
                </c:pt>
                <c:pt idx="1740">
                  <c:v>625000</c:v>
                </c:pt>
                <c:pt idx="1741">
                  <c:v>233000</c:v>
                </c:pt>
                <c:pt idx="1742">
                  <c:v>870000</c:v>
                </c:pt>
                <c:pt idx="1743">
                  <c:v>1500000</c:v>
                </c:pt>
                <c:pt idx="1744">
                  <c:v>7500000</c:v>
                </c:pt>
                <c:pt idx="1745">
                  <c:v>10250000</c:v>
                </c:pt>
                <c:pt idx="1746">
                  <c:v>3500000</c:v>
                </c:pt>
                <c:pt idx="1747">
                  <c:v>600000</c:v>
                </c:pt>
                <c:pt idx="1748">
                  <c:v>3800000</c:v>
                </c:pt>
                <c:pt idx="1749">
                  <c:v>3830000</c:v>
                </c:pt>
                <c:pt idx="1750">
                  <c:v>1246307</c:v>
                </c:pt>
                <c:pt idx="1751">
                  <c:v>2200000</c:v>
                </c:pt>
                <c:pt idx="1752">
                  <c:v>1750000</c:v>
                </c:pt>
                <c:pt idx="1753">
                  <c:v>300000</c:v>
                </c:pt>
                <c:pt idx="1754">
                  <c:v>580000</c:v>
                </c:pt>
                <c:pt idx="1755">
                  <c:v>4500000</c:v>
                </c:pt>
                <c:pt idx="1756">
                  <c:v>2800000</c:v>
                </c:pt>
                <c:pt idx="1757">
                  <c:v>2000000</c:v>
                </c:pt>
                <c:pt idx="1758">
                  <c:v>3200000</c:v>
                </c:pt>
                <c:pt idx="1759">
                  <c:v>2200000</c:v>
                </c:pt>
                <c:pt idx="1760">
                  <c:v>2650000</c:v>
                </c:pt>
                <c:pt idx="1761">
                  <c:v>3588000</c:v>
                </c:pt>
                <c:pt idx="1762">
                  <c:v>550000</c:v>
                </c:pt>
                <c:pt idx="1763">
                  <c:v>1500000</c:v>
                </c:pt>
                <c:pt idx="1764">
                  <c:v>575000</c:v>
                </c:pt>
                <c:pt idx="1765">
                  <c:v>85000</c:v>
                </c:pt>
                <c:pt idx="1766">
                  <c:v>1100000</c:v>
                </c:pt>
                <c:pt idx="1767">
                  <c:v>2500000</c:v>
                </c:pt>
                <c:pt idx="1768">
                  <c:v>2300000</c:v>
                </c:pt>
                <c:pt idx="1769">
                  <c:v>1100000</c:v>
                </c:pt>
                <c:pt idx="1770">
                  <c:v>1100000</c:v>
                </c:pt>
                <c:pt idx="1771">
                  <c:v>4330000</c:v>
                </c:pt>
                <c:pt idx="1772">
                  <c:v>5076300</c:v>
                </c:pt>
                <c:pt idx="1773">
                  <c:v>8850298</c:v>
                </c:pt>
                <c:pt idx="1774">
                  <c:v>9620000</c:v>
                </c:pt>
                <c:pt idx="1775">
                  <c:v>3160000</c:v>
                </c:pt>
                <c:pt idx="1776">
                  <c:v>2000000</c:v>
                </c:pt>
                <c:pt idx="1777">
                  <c:v>1200000</c:v>
                </c:pt>
                <c:pt idx="1778">
                  <c:v>1700000</c:v>
                </c:pt>
                <c:pt idx="1779">
                  <c:v>690000</c:v>
                </c:pt>
                <c:pt idx="1780">
                  <c:v>900000</c:v>
                </c:pt>
                <c:pt idx="1781">
                  <c:v>2600000</c:v>
                </c:pt>
                <c:pt idx="1782">
                  <c:v>680000</c:v>
                </c:pt>
                <c:pt idx="1783">
                  <c:v>1850000</c:v>
                </c:pt>
                <c:pt idx="1784">
                  <c:v>3450000</c:v>
                </c:pt>
                <c:pt idx="1785">
                  <c:v>360000</c:v>
                </c:pt>
                <c:pt idx="1786">
                  <c:v>3000000</c:v>
                </c:pt>
                <c:pt idx="1787">
                  <c:v>1800000</c:v>
                </c:pt>
                <c:pt idx="1788">
                  <c:v>1840000</c:v>
                </c:pt>
                <c:pt idx="1789">
                  <c:v>389300</c:v>
                </c:pt>
                <c:pt idx="1790">
                  <c:v>1650000</c:v>
                </c:pt>
                <c:pt idx="1791">
                  <c:v>2100000</c:v>
                </c:pt>
                <c:pt idx="1792">
                  <c:v>3300000</c:v>
                </c:pt>
                <c:pt idx="1793">
                  <c:v>1000000</c:v>
                </c:pt>
                <c:pt idx="1794">
                  <c:v>1450000</c:v>
                </c:pt>
                <c:pt idx="1795">
                  <c:v>3075000</c:v>
                </c:pt>
                <c:pt idx="1796">
                  <c:v>2800000</c:v>
                </c:pt>
                <c:pt idx="1797">
                  <c:v>2600000</c:v>
                </c:pt>
                <c:pt idx="1798">
                  <c:v>1250000</c:v>
                </c:pt>
                <c:pt idx="1799">
                  <c:v>1326600</c:v>
                </c:pt>
                <c:pt idx="1800">
                  <c:v>1485000</c:v>
                </c:pt>
                <c:pt idx="1801">
                  <c:v>3447000</c:v>
                </c:pt>
                <c:pt idx="1802">
                  <c:v>2900000</c:v>
                </c:pt>
                <c:pt idx="1803">
                  <c:v>1700000</c:v>
                </c:pt>
                <c:pt idx="1804">
                  <c:v>3000000</c:v>
                </c:pt>
                <c:pt idx="1805">
                  <c:v>2350000</c:v>
                </c:pt>
                <c:pt idx="1806">
                  <c:v>3600000</c:v>
                </c:pt>
                <c:pt idx="1807">
                  <c:v>6500000</c:v>
                </c:pt>
                <c:pt idx="1808">
                  <c:v>2257800</c:v>
                </c:pt>
                <c:pt idx="1809">
                  <c:v>3250000</c:v>
                </c:pt>
                <c:pt idx="1810">
                  <c:v>4100000</c:v>
                </c:pt>
                <c:pt idx="1811">
                  <c:v>6250000</c:v>
                </c:pt>
                <c:pt idx="1812">
                  <c:v>2000000</c:v>
                </c:pt>
                <c:pt idx="1813">
                  <c:v>2173750</c:v>
                </c:pt>
                <c:pt idx="1814">
                  <c:v>2200000</c:v>
                </c:pt>
                <c:pt idx="1815">
                  <c:v>2810000</c:v>
                </c:pt>
                <c:pt idx="1816">
                  <c:v>4000000</c:v>
                </c:pt>
                <c:pt idx="1817">
                  <c:v>3250000</c:v>
                </c:pt>
                <c:pt idx="1818">
                  <c:v>2150000</c:v>
                </c:pt>
                <c:pt idx="1819">
                  <c:v>4250000</c:v>
                </c:pt>
                <c:pt idx="1820">
                  <c:v>2508600</c:v>
                </c:pt>
                <c:pt idx="1821">
                  <c:v>2200000</c:v>
                </c:pt>
                <c:pt idx="1822">
                  <c:v>1720000</c:v>
                </c:pt>
                <c:pt idx="1823">
                  <c:v>2750000</c:v>
                </c:pt>
                <c:pt idx="1824">
                  <c:v>1850000</c:v>
                </c:pt>
                <c:pt idx="1825">
                  <c:v>2987000</c:v>
                </c:pt>
                <c:pt idx="1826">
                  <c:v>450000</c:v>
                </c:pt>
                <c:pt idx="1827">
                  <c:v>1442000</c:v>
                </c:pt>
                <c:pt idx="1828">
                  <c:v>2100000</c:v>
                </c:pt>
                <c:pt idx="1829">
                  <c:v>1570000</c:v>
                </c:pt>
                <c:pt idx="1830">
                  <c:v>1240000</c:v>
                </c:pt>
                <c:pt idx="1831">
                  <c:v>1483200</c:v>
                </c:pt>
                <c:pt idx="1832">
                  <c:v>4700000</c:v>
                </c:pt>
                <c:pt idx="1833">
                  <c:v>1370000</c:v>
                </c:pt>
                <c:pt idx="1834">
                  <c:v>930000</c:v>
                </c:pt>
                <c:pt idx="1835">
                  <c:v>490000</c:v>
                </c:pt>
                <c:pt idx="1836">
                  <c:v>1700000</c:v>
                </c:pt>
                <c:pt idx="1837">
                  <c:v>2400000</c:v>
                </c:pt>
                <c:pt idx="1838">
                  <c:v>3450000</c:v>
                </c:pt>
                <c:pt idx="1839">
                  <c:v>2300000</c:v>
                </c:pt>
                <c:pt idx="1840">
                  <c:v>7100000</c:v>
                </c:pt>
                <c:pt idx="1841">
                  <c:v>1312500</c:v>
                </c:pt>
                <c:pt idx="1842">
                  <c:v>4960000</c:v>
                </c:pt>
                <c:pt idx="1843">
                  <c:v>2200000</c:v>
                </c:pt>
                <c:pt idx="1844">
                  <c:v>2200000</c:v>
                </c:pt>
                <c:pt idx="1845">
                  <c:v>2200000</c:v>
                </c:pt>
                <c:pt idx="1846">
                  <c:v>800000</c:v>
                </c:pt>
                <c:pt idx="1847">
                  <c:v>500000</c:v>
                </c:pt>
                <c:pt idx="1848">
                  <c:v>1850000</c:v>
                </c:pt>
                <c:pt idx="1849">
                  <c:v>900000</c:v>
                </c:pt>
                <c:pt idx="1850">
                  <c:v>1052000</c:v>
                </c:pt>
                <c:pt idx="1851">
                  <c:v>7500000</c:v>
                </c:pt>
                <c:pt idx="1852">
                  <c:v>690000</c:v>
                </c:pt>
                <c:pt idx="1853">
                  <c:v>3150000</c:v>
                </c:pt>
                <c:pt idx="1854">
                  <c:v>1365000</c:v>
                </c:pt>
                <c:pt idx="1855">
                  <c:v>4310000</c:v>
                </c:pt>
                <c:pt idx="1856">
                  <c:v>2109400</c:v>
                </c:pt>
                <c:pt idx="1857">
                  <c:v>3851000</c:v>
                </c:pt>
                <c:pt idx="1858">
                  <c:v>1150000</c:v>
                </c:pt>
                <c:pt idx="1859">
                  <c:v>138000</c:v>
                </c:pt>
                <c:pt idx="1860">
                  <c:v>1390000</c:v>
                </c:pt>
                <c:pt idx="1861">
                  <c:v>650000</c:v>
                </c:pt>
                <c:pt idx="1862">
                  <c:v>1300000</c:v>
                </c:pt>
                <c:pt idx="1863">
                  <c:v>3675000</c:v>
                </c:pt>
                <c:pt idx="1864">
                  <c:v>4200000</c:v>
                </c:pt>
                <c:pt idx="1865">
                  <c:v>633500</c:v>
                </c:pt>
                <c:pt idx="1866">
                  <c:v>320000</c:v>
                </c:pt>
                <c:pt idx="1867">
                  <c:v>2200000</c:v>
                </c:pt>
                <c:pt idx="1868">
                  <c:v>900000</c:v>
                </c:pt>
                <c:pt idx="1869">
                  <c:v>2650000</c:v>
                </c:pt>
                <c:pt idx="1870">
                  <c:v>4425000</c:v>
                </c:pt>
                <c:pt idx="1871">
                  <c:v>191000</c:v>
                </c:pt>
                <c:pt idx="1872">
                  <c:v>1200000</c:v>
                </c:pt>
                <c:pt idx="1873">
                  <c:v>480000</c:v>
                </c:pt>
                <c:pt idx="1874">
                  <c:v>1765000</c:v>
                </c:pt>
                <c:pt idx="1875">
                  <c:v>2200000</c:v>
                </c:pt>
                <c:pt idx="1876">
                  <c:v>1690000</c:v>
                </c:pt>
                <c:pt idx="1877">
                  <c:v>1505380</c:v>
                </c:pt>
                <c:pt idx="1878">
                  <c:v>2200000</c:v>
                </c:pt>
                <c:pt idx="1879">
                  <c:v>342000</c:v>
                </c:pt>
                <c:pt idx="1880">
                  <c:v>2200000</c:v>
                </c:pt>
                <c:pt idx="1881">
                  <c:v>470000</c:v>
                </c:pt>
                <c:pt idx="1882">
                  <c:v>410000</c:v>
                </c:pt>
                <c:pt idx="1883">
                  <c:v>1450000</c:v>
                </c:pt>
                <c:pt idx="1884">
                  <c:v>1600000</c:v>
                </c:pt>
                <c:pt idx="1885">
                  <c:v>1000000</c:v>
                </c:pt>
                <c:pt idx="1886">
                  <c:v>303240</c:v>
                </c:pt>
                <c:pt idx="1887">
                  <c:v>2750000</c:v>
                </c:pt>
                <c:pt idx="1888">
                  <c:v>800000</c:v>
                </c:pt>
                <c:pt idx="1889">
                  <c:v>3900000</c:v>
                </c:pt>
                <c:pt idx="1890">
                  <c:v>290000</c:v>
                </c:pt>
                <c:pt idx="1891">
                  <c:v>1000000</c:v>
                </c:pt>
                <c:pt idx="1892">
                  <c:v>2600000</c:v>
                </c:pt>
                <c:pt idx="1893">
                  <c:v>1100000</c:v>
                </c:pt>
                <c:pt idx="1894">
                  <c:v>1680000</c:v>
                </c:pt>
                <c:pt idx="1895">
                  <c:v>650000</c:v>
                </c:pt>
                <c:pt idx="1896">
                  <c:v>2305000</c:v>
                </c:pt>
                <c:pt idx="1897">
                  <c:v>345000</c:v>
                </c:pt>
                <c:pt idx="1898">
                  <c:v>975000</c:v>
                </c:pt>
                <c:pt idx="1899">
                  <c:v>2200000</c:v>
                </c:pt>
                <c:pt idx="1900">
                  <c:v>270000</c:v>
                </c:pt>
                <c:pt idx="1901">
                  <c:v>195000</c:v>
                </c:pt>
                <c:pt idx="1902">
                  <c:v>1251000</c:v>
                </c:pt>
                <c:pt idx="1903">
                  <c:v>2100000</c:v>
                </c:pt>
                <c:pt idx="1904">
                  <c:v>1850000</c:v>
                </c:pt>
                <c:pt idx="1905">
                  <c:v>1500000</c:v>
                </c:pt>
                <c:pt idx="1906">
                  <c:v>132000</c:v>
                </c:pt>
                <c:pt idx="1907">
                  <c:v>962140</c:v>
                </c:pt>
                <c:pt idx="1908">
                  <c:v>1600000</c:v>
                </c:pt>
                <c:pt idx="1909">
                  <c:v>270000</c:v>
                </c:pt>
                <c:pt idx="1910">
                  <c:v>270000</c:v>
                </c:pt>
                <c:pt idx="1911">
                  <c:v>270000</c:v>
                </c:pt>
                <c:pt idx="1912">
                  <c:v>270000</c:v>
                </c:pt>
                <c:pt idx="1913">
                  <c:v>185000</c:v>
                </c:pt>
                <c:pt idx="1914">
                  <c:v>1160000</c:v>
                </c:pt>
                <c:pt idx="1915">
                  <c:v>270000</c:v>
                </c:pt>
                <c:pt idx="1916">
                  <c:v>4353000</c:v>
                </c:pt>
                <c:pt idx="1917">
                  <c:v>2160000</c:v>
                </c:pt>
                <c:pt idx="1918">
                  <c:v>2300000</c:v>
                </c:pt>
                <c:pt idx="1919">
                  <c:v>4478000</c:v>
                </c:pt>
                <c:pt idx="1920">
                  <c:v>1632500</c:v>
                </c:pt>
                <c:pt idx="1921">
                  <c:v>1854045</c:v>
                </c:pt>
                <c:pt idx="1922">
                  <c:v>1200000</c:v>
                </c:pt>
                <c:pt idx="1923">
                  <c:v>1800000</c:v>
                </c:pt>
                <c:pt idx="1924">
                  <c:v>1400000</c:v>
                </c:pt>
                <c:pt idx="1925">
                  <c:v>1250000</c:v>
                </c:pt>
                <c:pt idx="1926">
                  <c:v>4250000</c:v>
                </c:pt>
                <c:pt idx="1927">
                  <c:v>1160000</c:v>
                </c:pt>
                <c:pt idx="1928">
                  <c:v>2300000</c:v>
                </c:pt>
                <c:pt idx="1929">
                  <c:v>3100000</c:v>
                </c:pt>
                <c:pt idx="1930">
                  <c:v>3300000</c:v>
                </c:pt>
                <c:pt idx="1931">
                  <c:v>1880229</c:v>
                </c:pt>
                <c:pt idx="1932">
                  <c:v>800000</c:v>
                </c:pt>
                <c:pt idx="1933">
                  <c:v>1352000</c:v>
                </c:pt>
                <c:pt idx="1934">
                  <c:v>2450000</c:v>
                </c:pt>
                <c:pt idx="1935">
                  <c:v>570000</c:v>
                </c:pt>
                <c:pt idx="1936">
                  <c:v>150000</c:v>
                </c:pt>
                <c:pt idx="1937">
                  <c:v>150000</c:v>
                </c:pt>
                <c:pt idx="1938">
                  <c:v>150000</c:v>
                </c:pt>
                <c:pt idx="1939">
                  <c:v>150000</c:v>
                </c:pt>
                <c:pt idx="1940">
                  <c:v>150000</c:v>
                </c:pt>
                <c:pt idx="1941">
                  <c:v>150000</c:v>
                </c:pt>
                <c:pt idx="1942">
                  <c:v>4250000</c:v>
                </c:pt>
                <c:pt idx="1943">
                  <c:v>870000</c:v>
                </c:pt>
                <c:pt idx="1944">
                  <c:v>2199711</c:v>
                </c:pt>
                <c:pt idx="1945">
                  <c:v>1500000</c:v>
                </c:pt>
                <c:pt idx="1946">
                  <c:v>3700000</c:v>
                </c:pt>
                <c:pt idx="1947">
                  <c:v>1546400</c:v>
                </c:pt>
                <c:pt idx="1948">
                  <c:v>1500000</c:v>
                </c:pt>
                <c:pt idx="1949">
                  <c:v>4410000</c:v>
                </c:pt>
                <c:pt idx="1950">
                  <c:v>2800000</c:v>
                </c:pt>
                <c:pt idx="1951">
                  <c:v>1950000</c:v>
                </c:pt>
                <c:pt idx="1952">
                  <c:v>375000</c:v>
                </c:pt>
                <c:pt idx="1953">
                  <c:v>1300000</c:v>
                </c:pt>
                <c:pt idx="1954">
                  <c:v>2400000</c:v>
                </c:pt>
                <c:pt idx="1955">
                  <c:v>1547000</c:v>
                </c:pt>
                <c:pt idx="1956">
                  <c:v>2200000</c:v>
                </c:pt>
                <c:pt idx="1957">
                  <c:v>3500000</c:v>
                </c:pt>
                <c:pt idx="1958">
                  <c:v>1340000</c:v>
                </c:pt>
                <c:pt idx="1959">
                  <c:v>5000000</c:v>
                </c:pt>
                <c:pt idx="1960">
                  <c:v>4509000</c:v>
                </c:pt>
                <c:pt idx="1961">
                  <c:v>5100000</c:v>
                </c:pt>
                <c:pt idx="1962">
                  <c:v>1050000</c:v>
                </c:pt>
                <c:pt idx="1963">
                  <c:v>2538000</c:v>
                </c:pt>
                <c:pt idx="1964">
                  <c:v>2115164</c:v>
                </c:pt>
                <c:pt idx="1965">
                  <c:v>2350000</c:v>
                </c:pt>
                <c:pt idx="1966">
                  <c:v>1547000</c:v>
                </c:pt>
                <c:pt idx="1967">
                  <c:v>1700000</c:v>
                </c:pt>
                <c:pt idx="1968">
                  <c:v>1119382</c:v>
                </c:pt>
                <c:pt idx="1969">
                  <c:v>2882300</c:v>
                </c:pt>
                <c:pt idx="1970">
                  <c:v>1650000</c:v>
                </c:pt>
                <c:pt idx="1971">
                  <c:v>1130000</c:v>
                </c:pt>
                <c:pt idx="1972">
                  <c:v>2146000</c:v>
                </c:pt>
                <c:pt idx="1973">
                  <c:v>4500000</c:v>
                </c:pt>
                <c:pt idx="1974">
                  <c:v>1976000</c:v>
                </c:pt>
                <c:pt idx="1975">
                  <c:v>3900000</c:v>
                </c:pt>
                <c:pt idx="1976">
                  <c:v>3500000</c:v>
                </c:pt>
                <c:pt idx="1977">
                  <c:v>2100000</c:v>
                </c:pt>
                <c:pt idx="1978">
                  <c:v>1654000</c:v>
                </c:pt>
                <c:pt idx="1979">
                  <c:v>4000000</c:v>
                </c:pt>
                <c:pt idx="1980">
                  <c:v>800000</c:v>
                </c:pt>
                <c:pt idx="1981">
                  <c:v>1850000</c:v>
                </c:pt>
                <c:pt idx="1982">
                  <c:v>900000</c:v>
                </c:pt>
                <c:pt idx="1983">
                  <c:v>1439900</c:v>
                </c:pt>
                <c:pt idx="1984">
                  <c:v>2250000</c:v>
                </c:pt>
                <c:pt idx="1985">
                  <c:v>575000</c:v>
                </c:pt>
                <c:pt idx="1986">
                  <c:v>3500000</c:v>
                </c:pt>
                <c:pt idx="1987">
                  <c:v>3850000</c:v>
                </c:pt>
                <c:pt idx="1988">
                  <c:v>6935000</c:v>
                </c:pt>
                <c:pt idx="1989">
                  <c:v>520000</c:v>
                </c:pt>
                <c:pt idx="1990">
                  <c:v>1200000</c:v>
                </c:pt>
                <c:pt idx="1991">
                  <c:v>5100000</c:v>
                </c:pt>
                <c:pt idx="1992">
                  <c:v>1300000</c:v>
                </c:pt>
                <c:pt idx="1993">
                  <c:v>2178000</c:v>
                </c:pt>
                <c:pt idx="1994">
                  <c:v>2450000</c:v>
                </c:pt>
                <c:pt idx="1995">
                  <c:v>1300000</c:v>
                </c:pt>
                <c:pt idx="1996">
                  <c:v>2300000</c:v>
                </c:pt>
                <c:pt idx="1997">
                  <c:v>2200000</c:v>
                </c:pt>
                <c:pt idx="1998">
                  <c:v>650000</c:v>
                </c:pt>
                <c:pt idx="1999">
                  <c:v>2400000</c:v>
                </c:pt>
                <c:pt idx="2000">
                  <c:v>978750</c:v>
                </c:pt>
                <c:pt idx="2001">
                  <c:v>2310000</c:v>
                </c:pt>
                <c:pt idx="2002">
                  <c:v>2800000</c:v>
                </c:pt>
                <c:pt idx="2003">
                  <c:v>2200000</c:v>
                </c:pt>
                <c:pt idx="2004">
                  <c:v>1400000</c:v>
                </c:pt>
                <c:pt idx="2005">
                  <c:v>1014000</c:v>
                </c:pt>
                <c:pt idx="2006">
                  <c:v>1750000</c:v>
                </c:pt>
                <c:pt idx="2007">
                  <c:v>1870000</c:v>
                </c:pt>
                <c:pt idx="2008">
                  <c:v>700000</c:v>
                </c:pt>
                <c:pt idx="2009">
                  <c:v>952000</c:v>
                </c:pt>
                <c:pt idx="2010">
                  <c:v>3540000</c:v>
                </c:pt>
                <c:pt idx="2011">
                  <c:v>3800000</c:v>
                </c:pt>
                <c:pt idx="2012">
                  <c:v>450000</c:v>
                </c:pt>
                <c:pt idx="2013">
                  <c:v>937500</c:v>
                </c:pt>
                <c:pt idx="2014">
                  <c:v>1150000</c:v>
                </c:pt>
                <c:pt idx="2015">
                  <c:v>2700000</c:v>
                </c:pt>
                <c:pt idx="2016">
                  <c:v>3000000</c:v>
                </c:pt>
                <c:pt idx="2017">
                  <c:v>450000</c:v>
                </c:pt>
                <c:pt idx="2018">
                  <c:v>1925000</c:v>
                </c:pt>
                <c:pt idx="2019">
                  <c:v>550000</c:v>
                </c:pt>
                <c:pt idx="2020">
                  <c:v>1224600</c:v>
                </c:pt>
                <c:pt idx="2021">
                  <c:v>250000</c:v>
                </c:pt>
                <c:pt idx="2022">
                  <c:v>1850000</c:v>
                </c:pt>
                <c:pt idx="2023">
                  <c:v>1150000</c:v>
                </c:pt>
                <c:pt idx="2024">
                  <c:v>1550000</c:v>
                </c:pt>
                <c:pt idx="2025">
                  <c:v>3500000</c:v>
                </c:pt>
                <c:pt idx="2026">
                  <c:v>1312500</c:v>
                </c:pt>
                <c:pt idx="2027">
                  <c:v>382000</c:v>
                </c:pt>
                <c:pt idx="2028">
                  <c:v>1600000</c:v>
                </c:pt>
                <c:pt idx="2029">
                  <c:v>1150000</c:v>
                </c:pt>
                <c:pt idx="2030">
                  <c:v>3260000</c:v>
                </c:pt>
                <c:pt idx="2031">
                  <c:v>2200000</c:v>
                </c:pt>
                <c:pt idx="2032">
                  <c:v>1300000</c:v>
                </c:pt>
                <c:pt idx="2033">
                  <c:v>2785000</c:v>
                </c:pt>
                <c:pt idx="2034">
                  <c:v>3347000</c:v>
                </c:pt>
                <c:pt idx="2035">
                  <c:v>3500000</c:v>
                </c:pt>
                <c:pt idx="2036">
                  <c:v>1500000</c:v>
                </c:pt>
                <c:pt idx="2037">
                  <c:v>1435000</c:v>
                </c:pt>
                <c:pt idx="2038">
                  <c:v>1530000</c:v>
                </c:pt>
                <c:pt idx="2039">
                  <c:v>925000</c:v>
                </c:pt>
                <c:pt idx="2040">
                  <c:v>1500000</c:v>
                </c:pt>
                <c:pt idx="2041">
                  <c:v>2737000</c:v>
                </c:pt>
                <c:pt idx="2042">
                  <c:v>2588000</c:v>
                </c:pt>
                <c:pt idx="2043">
                  <c:v>3382000</c:v>
                </c:pt>
                <c:pt idx="2044">
                  <c:v>1800000</c:v>
                </c:pt>
                <c:pt idx="2045">
                  <c:v>3300000</c:v>
                </c:pt>
                <c:pt idx="2046">
                  <c:v>312000</c:v>
                </c:pt>
                <c:pt idx="2047">
                  <c:v>312000</c:v>
                </c:pt>
                <c:pt idx="2048">
                  <c:v>2758000</c:v>
                </c:pt>
                <c:pt idx="2049">
                  <c:v>2200000</c:v>
                </c:pt>
                <c:pt idx="2050">
                  <c:v>1980000</c:v>
                </c:pt>
                <c:pt idx="2051">
                  <c:v>312000</c:v>
                </c:pt>
                <c:pt idx="2052">
                  <c:v>4500000</c:v>
                </c:pt>
                <c:pt idx="2053">
                  <c:v>780000</c:v>
                </c:pt>
                <c:pt idx="2054">
                  <c:v>312000</c:v>
                </c:pt>
                <c:pt idx="2055">
                  <c:v>312000</c:v>
                </c:pt>
                <c:pt idx="2056">
                  <c:v>2600000</c:v>
                </c:pt>
                <c:pt idx="2057">
                  <c:v>4150000</c:v>
                </c:pt>
                <c:pt idx="2058">
                  <c:v>1350000</c:v>
                </c:pt>
                <c:pt idx="2059">
                  <c:v>2600000</c:v>
                </c:pt>
                <c:pt idx="2060">
                  <c:v>1600000</c:v>
                </c:pt>
                <c:pt idx="2061">
                  <c:v>3000000</c:v>
                </c:pt>
                <c:pt idx="2062">
                  <c:v>2000000</c:v>
                </c:pt>
                <c:pt idx="2063">
                  <c:v>2000000</c:v>
                </c:pt>
                <c:pt idx="2064">
                  <c:v>1580000</c:v>
                </c:pt>
                <c:pt idx="2065">
                  <c:v>4000000</c:v>
                </c:pt>
                <c:pt idx="2066">
                  <c:v>190000</c:v>
                </c:pt>
                <c:pt idx="2067">
                  <c:v>190000</c:v>
                </c:pt>
                <c:pt idx="2068">
                  <c:v>190000</c:v>
                </c:pt>
                <c:pt idx="2069">
                  <c:v>190000</c:v>
                </c:pt>
                <c:pt idx="2070">
                  <c:v>199000</c:v>
                </c:pt>
                <c:pt idx="2071">
                  <c:v>2000000</c:v>
                </c:pt>
                <c:pt idx="2072">
                  <c:v>1900000</c:v>
                </c:pt>
                <c:pt idx="2073">
                  <c:v>4500000</c:v>
                </c:pt>
                <c:pt idx="2074">
                  <c:v>2300000</c:v>
                </c:pt>
                <c:pt idx="2075">
                  <c:v>1395000</c:v>
                </c:pt>
                <c:pt idx="2076">
                  <c:v>3297500</c:v>
                </c:pt>
                <c:pt idx="2077">
                  <c:v>190000</c:v>
                </c:pt>
                <c:pt idx="2078">
                  <c:v>4400000</c:v>
                </c:pt>
                <c:pt idx="2079">
                  <c:v>1224600</c:v>
                </c:pt>
                <c:pt idx="2080">
                  <c:v>2044085</c:v>
                </c:pt>
                <c:pt idx="2081">
                  <c:v>170000</c:v>
                </c:pt>
                <c:pt idx="2082">
                  <c:v>1550000</c:v>
                </c:pt>
                <c:pt idx="2083">
                  <c:v>2650000</c:v>
                </c:pt>
                <c:pt idx="2084">
                  <c:v>5000000</c:v>
                </c:pt>
                <c:pt idx="2085">
                  <c:v>2200000</c:v>
                </c:pt>
                <c:pt idx="2086">
                  <c:v>5200000</c:v>
                </c:pt>
                <c:pt idx="2087">
                  <c:v>1182000</c:v>
                </c:pt>
                <c:pt idx="2088">
                  <c:v>800000</c:v>
                </c:pt>
                <c:pt idx="2089">
                  <c:v>1272800</c:v>
                </c:pt>
                <c:pt idx="2090">
                  <c:v>4700000</c:v>
                </c:pt>
                <c:pt idx="2091">
                  <c:v>3250000</c:v>
                </c:pt>
                <c:pt idx="2092">
                  <c:v>1243200</c:v>
                </c:pt>
                <c:pt idx="2093">
                  <c:v>165000</c:v>
                </c:pt>
                <c:pt idx="2094">
                  <c:v>2100000</c:v>
                </c:pt>
                <c:pt idx="2095">
                  <c:v>1950000</c:v>
                </c:pt>
                <c:pt idx="2096">
                  <c:v>470000</c:v>
                </c:pt>
                <c:pt idx="2097">
                  <c:v>1711250</c:v>
                </c:pt>
                <c:pt idx="2098">
                  <c:v>1026800</c:v>
                </c:pt>
                <c:pt idx="2099">
                  <c:v>1462000</c:v>
                </c:pt>
                <c:pt idx="2100">
                  <c:v>700000</c:v>
                </c:pt>
                <c:pt idx="2101">
                  <c:v>810000</c:v>
                </c:pt>
                <c:pt idx="2102">
                  <c:v>4800000</c:v>
                </c:pt>
                <c:pt idx="2103">
                  <c:v>1462000</c:v>
                </c:pt>
                <c:pt idx="2104">
                  <c:v>1568229</c:v>
                </c:pt>
                <c:pt idx="2105">
                  <c:v>1200000</c:v>
                </c:pt>
                <c:pt idx="2106">
                  <c:v>3500000</c:v>
                </c:pt>
                <c:pt idx="2107">
                  <c:v>3450000</c:v>
                </c:pt>
                <c:pt idx="2108">
                  <c:v>590000</c:v>
                </c:pt>
                <c:pt idx="2109">
                  <c:v>185000</c:v>
                </c:pt>
                <c:pt idx="2110">
                  <c:v>2905000</c:v>
                </c:pt>
                <c:pt idx="2111">
                  <c:v>1485179</c:v>
                </c:pt>
                <c:pt idx="2112">
                  <c:v>1380000</c:v>
                </c:pt>
                <c:pt idx="2113">
                  <c:v>2300000</c:v>
                </c:pt>
                <c:pt idx="2114">
                  <c:v>2550000</c:v>
                </c:pt>
                <c:pt idx="2115">
                  <c:v>480000</c:v>
                </c:pt>
                <c:pt idx="2116">
                  <c:v>1350000</c:v>
                </c:pt>
                <c:pt idx="2117">
                  <c:v>3000000</c:v>
                </c:pt>
                <c:pt idx="2118">
                  <c:v>2450000</c:v>
                </c:pt>
                <c:pt idx="2119">
                  <c:v>1290000</c:v>
                </c:pt>
                <c:pt idx="2120">
                  <c:v>1500000</c:v>
                </c:pt>
                <c:pt idx="2121">
                  <c:v>1600000</c:v>
                </c:pt>
                <c:pt idx="2122">
                  <c:v>1350000</c:v>
                </c:pt>
                <c:pt idx="2123">
                  <c:v>1785955</c:v>
                </c:pt>
                <c:pt idx="2124">
                  <c:v>1000000</c:v>
                </c:pt>
                <c:pt idx="2125">
                  <c:v>250000</c:v>
                </c:pt>
                <c:pt idx="2126">
                  <c:v>1100000</c:v>
                </c:pt>
                <c:pt idx="2127">
                  <c:v>2012984</c:v>
                </c:pt>
                <c:pt idx="2128">
                  <c:v>7800000</c:v>
                </c:pt>
                <c:pt idx="2129">
                  <c:v>1280000</c:v>
                </c:pt>
                <c:pt idx="2130">
                  <c:v>1700000</c:v>
                </c:pt>
                <c:pt idx="2131">
                  <c:v>3450000</c:v>
                </c:pt>
                <c:pt idx="2132">
                  <c:v>3305000</c:v>
                </c:pt>
                <c:pt idx="2133">
                  <c:v>1069500</c:v>
                </c:pt>
                <c:pt idx="2134">
                  <c:v>234600</c:v>
                </c:pt>
                <c:pt idx="2135">
                  <c:v>1650000</c:v>
                </c:pt>
                <c:pt idx="2136">
                  <c:v>1500000</c:v>
                </c:pt>
                <c:pt idx="2137">
                  <c:v>900000</c:v>
                </c:pt>
                <c:pt idx="2138">
                  <c:v>838200</c:v>
                </c:pt>
                <c:pt idx="2139">
                  <c:v>1628833</c:v>
                </c:pt>
                <c:pt idx="2140">
                  <c:v>1650000</c:v>
                </c:pt>
                <c:pt idx="2141">
                  <c:v>2370000</c:v>
                </c:pt>
                <c:pt idx="2142">
                  <c:v>1250000</c:v>
                </c:pt>
                <c:pt idx="2143">
                  <c:v>600000</c:v>
                </c:pt>
                <c:pt idx="2144">
                  <c:v>470000</c:v>
                </c:pt>
                <c:pt idx="2145">
                  <c:v>1400000</c:v>
                </c:pt>
                <c:pt idx="2146">
                  <c:v>1625000</c:v>
                </c:pt>
                <c:pt idx="2147">
                  <c:v>1260000</c:v>
                </c:pt>
                <c:pt idx="2148">
                  <c:v>850000</c:v>
                </c:pt>
                <c:pt idx="2149">
                  <c:v>580000</c:v>
                </c:pt>
                <c:pt idx="2150">
                  <c:v>550000</c:v>
                </c:pt>
                <c:pt idx="2151">
                  <c:v>700000</c:v>
                </c:pt>
                <c:pt idx="2152">
                  <c:v>1400000</c:v>
                </c:pt>
                <c:pt idx="2153">
                  <c:v>2400000</c:v>
                </c:pt>
                <c:pt idx="2154">
                  <c:v>1450000</c:v>
                </c:pt>
                <c:pt idx="2155">
                  <c:v>675000</c:v>
                </c:pt>
                <c:pt idx="2156">
                  <c:v>550000</c:v>
                </c:pt>
                <c:pt idx="2157">
                  <c:v>600000</c:v>
                </c:pt>
                <c:pt idx="2158">
                  <c:v>625000</c:v>
                </c:pt>
                <c:pt idx="2159">
                  <c:v>580000</c:v>
                </c:pt>
                <c:pt idx="2160">
                  <c:v>590000</c:v>
                </c:pt>
                <c:pt idx="2161">
                  <c:v>3800000</c:v>
                </c:pt>
                <c:pt idx="2162">
                  <c:v>1650000</c:v>
                </c:pt>
                <c:pt idx="2163">
                  <c:v>2500000</c:v>
                </c:pt>
                <c:pt idx="2164">
                  <c:v>1822500</c:v>
                </c:pt>
                <c:pt idx="2165">
                  <c:v>1618750</c:v>
                </c:pt>
                <c:pt idx="2166">
                  <c:v>1530000</c:v>
                </c:pt>
                <c:pt idx="2167">
                  <c:v>2300000</c:v>
                </c:pt>
                <c:pt idx="2168">
                  <c:v>2900000</c:v>
                </c:pt>
                <c:pt idx="2169">
                  <c:v>9500000</c:v>
                </c:pt>
                <c:pt idx="2170">
                  <c:v>1794000</c:v>
                </c:pt>
                <c:pt idx="2171">
                  <c:v>1900000</c:v>
                </c:pt>
                <c:pt idx="2172">
                  <c:v>130000</c:v>
                </c:pt>
                <c:pt idx="2173">
                  <c:v>1400000</c:v>
                </c:pt>
                <c:pt idx="2174">
                  <c:v>980000</c:v>
                </c:pt>
                <c:pt idx="2175">
                  <c:v>2800000</c:v>
                </c:pt>
                <c:pt idx="2176">
                  <c:v>3200000</c:v>
                </c:pt>
                <c:pt idx="2177">
                  <c:v>1396000</c:v>
                </c:pt>
                <c:pt idx="2178">
                  <c:v>2800000</c:v>
                </c:pt>
                <c:pt idx="2179">
                  <c:v>1006250</c:v>
                </c:pt>
                <c:pt idx="2180">
                  <c:v>4000000</c:v>
                </c:pt>
                <c:pt idx="2181">
                  <c:v>470000</c:v>
                </c:pt>
                <c:pt idx="2182">
                  <c:v>2150000</c:v>
                </c:pt>
                <c:pt idx="2183">
                  <c:v>1462000</c:v>
                </c:pt>
                <c:pt idx="2184">
                  <c:v>2000000</c:v>
                </c:pt>
                <c:pt idx="2185">
                  <c:v>350000</c:v>
                </c:pt>
                <c:pt idx="2186">
                  <c:v>3670000</c:v>
                </c:pt>
                <c:pt idx="2187">
                  <c:v>2200000</c:v>
                </c:pt>
                <c:pt idx="2188">
                  <c:v>490000</c:v>
                </c:pt>
                <c:pt idx="2189">
                  <c:v>460000</c:v>
                </c:pt>
                <c:pt idx="2190">
                  <c:v>4400000</c:v>
                </c:pt>
                <c:pt idx="2191">
                  <c:v>4100000</c:v>
                </c:pt>
                <c:pt idx="2192">
                  <c:v>1800000</c:v>
                </c:pt>
                <c:pt idx="2193">
                  <c:v>525000</c:v>
                </c:pt>
                <c:pt idx="2194">
                  <c:v>1463000</c:v>
                </c:pt>
                <c:pt idx="2195">
                  <c:v>1615000</c:v>
                </c:pt>
                <c:pt idx="2196">
                  <c:v>3500000</c:v>
                </c:pt>
                <c:pt idx="2197">
                  <c:v>1045000</c:v>
                </c:pt>
                <c:pt idx="2198">
                  <c:v>3000000</c:v>
                </c:pt>
                <c:pt idx="2199">
                  <c:v>1700000</c:v>
                </c:pt>
                <c:pt idx="2200">
                  <c:v>3000000</c:v>
                </c:pt>
                <c:pt idx="2201">
                  <c:v>3250000</c:v>
                </c:pt>
                <c:pt idx="2202">
                  <c:v>1617000</c:v>
                </c:pt>
                <c:pt idx="2203">
                  <c:v>2800000</c:v>
                </c:pt>
                <c:pt idx="2204">
                  <c:v>1600000</c:v>
                </c:pt>
                <c:pt idx="2205">
                  <c:v>1200000</c:v>
                </c:pt>
                <c:pt idx="2206">
                  <c:v>3600000</c:v>
                </c:pt>
                <c:pt idx="2207">
                  <c:v>2100000</c:v>
                </c:pt>
                <c:pt idx="2208">
                  <c:v>1700000</c:v>
                </c:pt>
                <c:pt idx="2209">
                  <c:v>2500000</c:v>
                </c:pt>
                <c:pt idx="2210">
                  <c:v>720000</c:v>
                </c:pt>
                <c:pt idx="2211">
                  <c:v>4900000</c:v>
                </c:pt>
                <c:pt idx="2212">
                  <c:v>2759400</c:v>
                </c:pt>
                <c:pt idx="2213">
                  <c:v>2200000</c:v>
                </c:pt>
                <c:pt idx="2214">
                  <c:v>4200000</c:v>
                </c:pt>
                <c:pt idx="2215">
                  <c:v>1386000</c:v>
                </c:pt>
                <c:pt idx="2216">
                  <c:v>550000</c:v>
                </c:pt>
                <c:pt idx="2217">
                  <c:v>100000</c:v>
                </c:pt>
                <c:pt idx="2218">
                  <c:v>2380000</c:v>
                </c:pt>
                <c:pt idx="2219">
                  <c:v>2380000</c:v>
                </c:pt>
                <c:pt idx="2220">
                  <c:v>650000</c:v>
                </c:pt>
                <c:pt idx="2221">
                  <c:v>410000</c:v>
                </c:pt>
                <c:pt idx="2222">
                  <c:v>715000</c:v>
                </c:pt>
                <c:pt idx="2223">
                  <c:v>2415000</c:v>
                </c:pt>
                <c:pt idx="2224">
                  <c:v>2370000</c:v>
                </c:pt>
                <c:pt idx="2225">
                  <c:v>3100000</c:v>
                </c:pt>
                <c:pt idx="2226">
                  <c:v>1800000</c:v>
                </c:pt>
                <c:pt idx="2227">
                  <c:v>1500000</c:v>
                </c:pt>
                <c:pt idx="2228">
                  <c:v>2370000</c:v>
                </c:pt>
                <c:pt idx="2229">
                  <c:v>8500000</c:v>
                </c:pt>
                <c:pt idx="2230">
                  <c:v>590000</c:v>
                </c:pt>
                <c:pt idx="2231">
                  <c:v>2600000</c:v>
                </c:pt>
                <c:pt idx="2232">
                  <c:v>2300000</c:v>
                </c:pt>
                <c:pt idx="2233">
                  <c:v>3400000</c:v>
                </c:pt>
                <c:pt idx="2234">
                  <c:v>1400000</c:v>
                </c:pt>
                <c:pt idx="2235">
                  <c:v>1600000</c:v>
                </c:pt>
                <c:pt idx="2236">
                  <c:v>2600000</c:v>
                </c:pt>
                <c:pt idx="2237">
                  <c:v>1700000</c:v>
                </c:pt>
                <c:pt idx="2238">
                  <c:v>2200000</c:v>
                </c:pt>
                <c:pt idx="2239">
                  <c:v>1200000</c:v>
                </c:pt>
                <c:pt idx="2240">
                  <c:v>1250000</c:v>
                </c:pt>
                <c:pt idx="2241">
                  <c:v>2140000</c:v>
                </c:pt>
                <c:pt idx="2242">
                  <c:v>3465000</c:v>
                </c:pt>
                <c:pt idx="2243">
                  <c:v>1500000</c:v>
                </c:pt>
                <c:pt idx="2244">
                  <c:v>2140000</c:v>
                </c:pt>
                <c:pt idx="2245">
                  <c:v>1500000</c:v>
                </c:pt>
                <c:pt idx="2246">
                  <c:v>3400000</c:v>
                </c:pt>
                <c:pt idx="2247">
                  <c:v>2200000</c:v>
                </c:pt>
                <c:pt idx="2248">
                  <c:v>5000000</c:v>
                </c:pt>
                <c:pt idx="2249">
                  <c:v>3350000</c:v>
                </c:pt>
                <c:pt idx="2250">
                  <c:v>3500000</c:v>
                </c:pt>
                <c:pt idx="2251">
                  <c:v>3300000</c:v>
                </c:pt>
                <c:pt idx="2252">
                  <c:v>3000000</c:v>
                </c:pt>
                <c:pt idx="2253">
                  <c:v>1600000</c:v>
                </c:pt>
                <c:pt idx="2254">
                  <c:v>1400000</c:v>
                </c:pt>
                <c:pt idx="2255">
                  <c:v>3500000</c:v>
                </c:pt>
                <c:pt idx="2256">
                  <c:v>450000</c:v>
                </c:pt>
                <c:pt idx="2257">
                  <c:v>940000</c:v>
                </c:pt>
                <c:pt idx="2258">
                  <c:v>950000</c:v>
                </c:pt>
                <c:pt idx="2259">
                  <c:v>3500000</c:v>
                </c:pt>
                <c:pt idx="2260">
                  <c:v>1700000</c:v>
                </c:pt>
                <c:pt idx="2261">
                  <c:v>1650000</c:v>
                </c:pt>
                <c:pt idx="2262">
                  <c:v>2100000</c:v>
                </c:pt>
                <c:pt idx="2263">
                  <c:v>3250000</c:v>
                </c:pt>
                <c:pt idx="2264">
                  <c:v>5000000</c:v>
                </c:pt>
                <c:pt idx="2265">
                  <c:v>6250000</c:v>
                </c:pt>
                <c:pt idx="2266">
                  <c:v>1600000</c:v>
                </c:pt>
                <c:pt idx="2267">
                  <c:v>1650000</c:v>
                </c:pt>
                <c:pt idx="2268">
                  <c:v>1200000</c:v>
                </c:pt>
                <c:pt idx="2269">
                  <c:v>3750000</c:v>
                </c:pt>
                <c:pt idx="2270">
                  <c:v>6000000</c:v>
                </c:pt>
                <c:pt idx="2271">
                  <c:v>1100000</c:v>
                </c:pt>
                <c:pt idx="2272">
                  <c:v>1200000</c:v>
                </c:pt>
                <c:pt idx="2273">
                  <c:v>1800000</c:v>
                </c:pt>
                <c:pt idx="2274">
                  <c:v>1550000</c:v>
                </c:pt>
                <c:pt idx="2275">
                  <c:v>1300000</c:v>
                </c:pt>
                <c:pt idx="2276">
                  <c:v>1320000</c:v>
                </c:pt>
                <c:pt idx="2277">
                  <c:v>1410000</c:v>
                </c:pt>
                <c:pt idx="2278">
                  <c:v>1360000</c:v>
                </c:pt>
                <c:pt idx="2279">
                  <c:v>1700000</c:v>
                </c:pt>
                <c:pt idx="2280">
                  <c:v>1257500</c:v>
                </c:pt>
                <c:pt idx="2281">
                  <c:v>1332500</c:v>
                </c:pt>
                <c:pt idx="2282">
                  <c:v>1707500</c:v>
                </c:pt>
                <c:pt idx="2283">
                  <c:v>1565000</c:v>
                </c:pt>
                <c:pt idx="2284">
                  <c:v>1257500</c:v>
                </c:pt>
                <c:pt idx="2285">
                  <c:v>1427000</c:v>
                </c:pt>
                <c:pt idx="2286">
                  <c:v>1427000</c:v>
                </c:pt>
                <c:pt idx="2287">
                  <c:v>1571000</c:v>
                </c:pt>
                <c:pt idx="2288">
                  <c:v>1482500</c:v>
                </c:pt>
                <c:pt idx="2289">
                  <c:v>1350000</c:v>
                </c:pt>
                <c:pt idx="2290">
                  <c:v>1300000</c:v>
                </c:pt>
                <c:pt idx="2291">
                  <c:v>1707500</c:v>
                </c:pt>
                <c:pt idx="2292">
                  <c:v>1295000</c:v>
                </c:pt>
                <c:pt idx="2293">
                  <c:v>1370000</c:v>
                </c:pt>
                <c:pt idx="2294">
                  <c:v>1294000</c:v>
                </c:pt>
                <c:pt idx="2295">
                  <c:v>1632550</c:v>
                </c:pt>
                <c:pt idx="2296">
                  <c:v>1565000</c:v>
                </c:pt>
                <c:pt idx="2297">
                  <c:v>1745000</c:v>
                </c:pt>
                <c:pt idx="2298">
                  <c:v>480000</c:v>
                </c:pt>
                <c:pt idx="2299">
                  <c:v>480000</c:v>
                </c:pt>
                <c:pt idx="2300">
                  <c:v>1700000</c:v>
                </c:pt>
                <c:pt idx="2301">
                  <c:v>1700000</c:v>
                </c:pt>
                <c:pt idx="2302">
                  <c:v>4000000</c:v>
                </c:pt>
                <c:pt idx="2303">
                  <c:v>2200000</c:v>
                </c:pt>
                <c:pt idx="2304">
                  <c:v>1800000</c:v>
                </c:pt>
                <c:pt idx="2305">
                  <c:v>5000000</c:v>
                </c:pt>
                <c:pt idx="2306">
                  <c:v>2500000</c:v>
                </c:pt>
                <c:pt idx="2307">
                  <c:v>1800000</c:v>
                </c:pt>
                <c:pt idx="2308">
                  <c:v>799000</c:v>
                </c:pt>
                <c:pt idx="2309">
                  <c:v>750000</c:v>
                </c:pt>
                <c:pt idx="2310">
                  <c:v>2350000</c:v>
                </c:pt>
                <c:pt idx="2311">
                  <c:v>2116000</c:v>
                </c:pt>
                <c:pt idx="2312">
                  <c:v>1400000</c:v>
                </c:pt>
                <c:pt idx="2313">
                  <c:v>920000</c:v>
                </c:pt>
                <c:pt idx="2314">
                  <c:v>1600000</c:v>
                </c:pt>
                <c:pt idx="2315">
                  <c:v>2300000</c:v>
                </c:pt>
                <c:pt idx="2316">
                  <c:v>570000</c:v>
                </c:pt>
                <c:pt idx="2317">
                  <c:v>4200000</c:v>
                </c:pt>
                <c:pt idx="2318">
                  <c:v>1650000</c:v>
                </c:pt>
                <c:pt idx="2319">
                  <c:v>425000</c:v>
                </c:pt>
                <c:pt idx="2320">
                  <c:v>3000000</c:v>
                </c:pt>
                <c:pt idx="2321">
                  <c:v>980000</c:v>
                </c:pt>
                <c:pt idx="2322">
                  <c:v>1050000</c:v>
                </c:pt>
                <c:pt idx="2323">
                  <c:v>1850000</c:v>
                </c:pt>
                <c:pt idx="2324">
                  <c:v>3600000</c:v>
                </c:pt>
                <c:pt idx="2325">
                  <c:v>850000</c:v>
                </c:pt>
                <c:pt idx="2326">
                  <c:v>1800000</c:v>
                </c:pt>
                <c:pt idx="2327">
                  <c:v>825000</c:v>
                </c:pt>
                <c:pt idx="2328">
                  <c:v>1800000</c:v>
                </c:pt>
                <c:pt idx="2329">
                  <c:v>1700000</c:v>
                </c:pt>
                <c:pt idx="2330">
                  <c:v>810000</c:v>
                </c:pt>
                <c:pt idx="2331">
                  <c:v>3300000</c:v>
                </c:pt>
                <c:pt idx="2332">
                  <c:v>600000</c:v>
                </c:pt>
                <c:pt idx="2333">
                  <c:v>1500000</c:v>
                </c:pt>
                <c:pt idx="2334">
                  <c:v>420000</c:v>
                </c:pt>
                <c:pt idx="2335">
                  <c:v>1650000</c:v>
                </c:pt>
                <c:pt idx="2336">
                  <c:v>2150000</c:v>
                </c:pt>
                <c:pt idx="2337">
                  <c:v>1150000</c:v>
                </c:pt>
                <c:pt idx="2338">
                  <c:v>1150000</c:v>
                </c:pt>
                <c:pt idx="2339">
                  <c:v>1150000</c:v>
                </c:pt>
                <c:pt idx="2340">
                  <c:v>7600000</c:v>
                </c:pt>
                <c:pt idx="2341">
                  <c:v>1700000</c:v>
                </c:pt>
                <c:pt idx="2342">
                  <c:v>340000</c:v>
                </c:pt>
                <c:pt idx="2343">
                  <c:v>2400000</c:v>
                </c:pt>
                <c:pt idx="2344">
                  <c:v>6250000</c:v>
                </c:pt>
                <c:pt idx="2345">
                  <c:v>880000</c:v>
                </c:pt>
                <c:pt idx="2346">
                  <c:v>525000</c:v>
                </c:pt>
                <c:pt idx="2347">
                  <c:v>1100000</c:v>
                </c:pt>
                <c:pt idx="2348">
                  <c:v>7700000</c:v>
                </c:pt>
                <c:pt idx="2349">
                  <c:v>3500000</c:v>
                </c:pt>
                <c:pt idx="2350">
                  <c:v>5000000</c:v>
                </c:pt>
                <c:pt idx="2351">
                  <c:v>1100000</c:v>
                </c:pt>
                <c:pt idx="2352">
                  <c:v>362371</c:v>
                </c:pt>
                <c:pt idx="2353">
                  <c:v>550000</c:v>
                </c:pt>
                <c:pt idx="2354">
                  <c:v>1500000</c:v>
                </c:pt>
                <c:pt idx="2355">
                  <c:v>2900000</c:v>
                </c:pt>
                <c:pt idx="2356">
                  <c:v>2210000</c:v>
                </c:pt>
                <c:pt idx="2357">
                  <c:v>900000</c:v>
                </c:pt>
                <c:pt idx="2358">
                  <c:v>700000</c:v>
                </c:pt>
                <c:pt idx="2359">
                  <c:v>15000000</c:v>
                </c:pt>
                <c:pt idx="2360">
                  <c:v>1840000</c:v>
                </c:pt>
                <c:pt idx="2361">
                  <c:v>5000000</c:v>
                </c:pt>
                <c:pt idx="2362">
                  <c:v>2200000</c:v>
                </c:pt>
                <c:pt idx="2363">
                  <c:v>2550000</c:v>
                </c:pt>
                <c:pt idx="2364">
                  <c:v>320000</c:v>
                </c:pt>
                <c:pt idx="2365">
                  <c:v>2850000</c:v>
                </c:pt>
                <c:pt idx="2366">
                  <c:v>1900000</c:v>
                </c:pt>
                <c:pt idx="2367">
                  <c:v>1900000</c:v>
                </c:pt>
                <c:pt idx="2368">
                  <c:v>1550000</c:v>
                </c:pt>
                <c:pt idx="2369">
                  <c:v>680000</c:v>
                </c:pt>
                <c:pt idx="2370">
                  <c:v>4000000</c:v>
                </c:pt>
                <c:pt idx="2371">
                  <c:v>1450000</c:v>
                </c:pt>
                <c:pt idx="2372">
                  <c:v>1350000</c:v>
                </c:pt>
                <c:pt idx="2373">
                  <c:v>380000</c:v>
                </c:pt>
                <c:pt idx="2374">
                  <c:v>290000</c:v>
                </c:pt>
                <c:pt idx="2375">
                  <c:v>570000</c:v>
                </c:pt>
                <c:pt idx="2376">
                  <c:v>2000000</c:v>
                </c:pt>
                <c:pt idx="2377">
                  <c:v>4000000</c:v>
                </c:pt>
                <c:pt idx="2378">
                  <c:v>335000</c:v>
                </c:pt>
                <c:pt idx="2379">
                  <c:v>3250000</c:v>
                </c:pt>
                <c:pt idx="2380">
                  <c:v>4350000</c:v>
                </c:pt>
                <c:pt idx="2381">
                  <c:v>520000</c:v>
                </c:pt>
                <c:pt idx="2382">
                  <c:v>2000000</c:v>
                </c:pt>
                <c:pt idx="2383">
                  <c:v>670000</c:v>
                </c:pt>
                <c:pt idx="2384">
                  <c:v>1700000</c:v>
                </c:pt>
                <c:pt idx="2385">
                  <c:v>289600</c:v>
                </c:pt>
                <c:pt idx="2386">
                  <c:v>900000</c:v>
                </c:pt>
                <c:pt idx="2387">
                  <c:v>950000</c:v>
                </c:pt>
                <c:pt idx="2388">
                  <c:v>2600000</c:v>
                </c:pt>
                <c:pt idx="2389">
                  <c:v>1500000</c:v>
                </c:pt>
                <c:pt idx="2390">
                  <c:v>1200000</c:v>
                </c:pt>
                <c:pt idx="2391">
                  <c:v>490000</c:v>
                </c:pt>
                <c:pt idx="2392">
                  <c:v>500000</c:v>
                </c:pt>
                <c:pt idx="2393">
                  <c:v>2500000</c:v>
                </c:pt>
                <c:pt idx="2394">
                  <c:v>2300000</c:v>
                </c:pt>
                <c:pt idx="2395">
                  <c:v>420000</c:v>
                </c:pt>
                <c:pt idx="2396">
                  <c:v>500000</c:v>
                </c:pt>
                <c:pt idx="2397">
                  <c:v>4300000</c:v>
                </c:pt>
                <c:pt idx="2398">
                  <c:v>1600000</c:v>
                </c:pt>
                <c:pt idx="2399">
                  <c:v>1250000</c:v>
                </c:pt>
                <c:pt idx="2400">
                  <c:v>2800000</c:v>
                </c:pt>
                <c:pt idx="2401">
                  <c:v>1500000</c:v>
                </c:pt>
                <c:pt idx="2402">
                  <c:v>1700000</c:v>
                </c:pt>
                <c:pt idx="2403">
                  <c:v>2400000</c:v>
                </c:pt>
                <c:pt idx="2404">
                  <c:v>500000</c:v>
                </c:pt>
                <c:pt idx="2405">
                  <c:v>390000</c:v>
                </c:pt>
                <c:pt idx="2406">
                  <c:v>2100000</c:v>
                </c:pt>
                <c:pt idx="2407">
                  <c:v>380000</c:v>
                </c:pt>
                <c:pt idx="2408">
                  <c:v>4150000</c:v>
                </c:pt>
                <c:pt idx="2409">
                  <c:v>3200000</c:v>
                </c:pt>
                <c:pt idx="2410">
                  <c:v>1472000</c:v>
                </c:pt>
                <c:pt idx="2411">
                  <c:v>1070000</c:v>
                </c:pt>
                <c:pt idx="2412">
                  <c:v>800000</c:v>
                </c:pt>
                <c:pt idx="2413">
                  <c:v>896000</c:v>
                </c:pt>
                <c:pt idx="2414">
                  <c:v>1550000</c:v>
                </c:pt>
                <c:pt idx="2415">
                  <c:v>4000000</c:v>
                </c:pt>
                <c:pt idx="2416">
                  <c:v>1250000</c:v>
                </c:pt>
                <c:pt idx="2417">
                  <c:v>1500000</c:v>
                </c:pt>
                <c:pt idx="2418">
                  <c:v>1600000</c:v>
                </c:pt>
                <c:pt idx="2419">
                  <c:v>890000</c:v>
                </c:pt>
                <c:pt idx="2420">
                  <c:v>2400000</c:v>
                </c:pt>
                <c:pt idx="2421">
                  <c:v>700000</c:v>
                </c:pt>
                <c:pt idx="2422">
                  <c:v>750000</c:v>
                </c:pt>
                <c:pt idx="2423">
                  <c:v>250000</c:v>
                </c:pt>
                <c:pt idx="2424">
                  <c:v>2736000</c:v>
                </c:pt>
                <c:pt idx="2425">
                  <c:v>55000</c:v>
                </c:pt>
                <c:pt idx="2426">
                  <c:v>1421582</c:v>
                </c:pt>
                <c:pt idx="2427">
                  <c:v>1000000</c:v>
                </c:pt>
                <c:pt idx="2428">
                  <c:v>990000</c:v>
                </c:pt>
                <c:pt idx="2429">
                  <c:v>1500000</c:v>
                </c:pt>
                <c:pt idx="2430">
                  <c:v>1450000</c:v>
                </c:pt>
                <c:pt idx="2431">
                  <c:v>2600000</c:v>
                </c:pt>
                <c:pt idx="2432">
                  <c:v>4466000</c:v>
                </c:pt>
                <c:pt idx="2433">
                  <c:v>1950000</c:v>
                </c:pt>
                <c:pt idx="2434">
                  <c:v>2015000</c:v>
                </c:pt>
                <c:pt idx="2435">
                  <c:v>650000</c:v>
                </c:pt>
                <c:pt idx="2436">
                  <c:v>6690000</c:v>
                </c:pt>
                <c:pt idx="2437">
                  <c:v>3900000</c:v>
                </c:pt>
                <c:pt idx="2438">
                  <c:v>4000000</c:v>
                </c:pt>
                <c:pt idx="2439">
                  <c:v>5050000</c:v>
                </c:pt>
                <c:pt idx="2440">
                  <c:v>4632000</c:v>
                </c:pt>
                <c:pt idx="2441">
                  <c:v>4000000</c:v>
                </c:pt>
                <c:pt idx="2442">
                  <c:v>6500000</c:v>
                </c:pt>
                <c:pt idx="2443">
                  <c:v>2950000</c:v>
                </c:pt>
                <c:pt idx="2444">
                  <c:v>1600000</c:v>
                </c:pt>
                <c:pt idx="2445">
                  <c:v>5000000</c:v>
                </c:pt>
                <c:pt idx="2446">
                  <c:v>490000</c:v>
                </c:pt>
                <c:pt idx="2447">
                  <c:v>3414000</c:v>
                </c:pt>
                <c:pt idx="2448">
                  <c:v>500000</c:v>
                </c:pt>
                <c:pt idx="2449">
                  <c:v>1200000</c:v>
                </c:pt>
                <c:pt idx="2450">
                  <c:v>2500000</c:v>
                </c:pt>
                <c:pt idx="2451">
                  <c:v>2800000</c:v>
                </c:pt>
                <c:pt idx="2452">
                  <c:v>1200000</c:v>
                </c:pt>
                <c:pt idx="2453">
                  <c:v>3350000</c:v>
                </c:pt>
                <c:pt idx="2454">
                  <c:v>1400000</c:v>
                </c:pt>
                <c:pt idx="2455">
                  <c:v>2472000</c:v>
                </c:pt>
                <c:pt idx="2456">
                  <c:v>2950000</c:v>
                </c:pt>
                <c:pt idx="2457">
                  <c:v>950000</c:v>
                </c:pt>
                <c:pt idx="2458">
                  <c:v>390000</c:v>
                </c:pt>
                <c:pt idx="2459">
                  <c:v>1600000</c:v>
                </c:pt>
                <c:pt idx="2460">
                  <c:v>2000000</c:v>
                </c:pt>
                <c:pt idx="2461">
                  <c:v>990000</c:v>
                </c:pt>
                <c:pt idx="2462">
                  <c:v>975000</c:v>
                </c:pt>
                <c:pt idx="2463">
                  <c:v>990000</c:v>
                </c:pt>
                <c:pt idx="2464">
                  <c:v>600000</c:v>
                </c:pt>
                <c:pt idx="2465">
                  <c:v>30000</c:v>
                </c:pt>
                <c:pt idx="2466">
                  <c:v>1000000</c:v>
                </c:pt>
                <c:pt idx="2467">
                  <c:v>1000000</c:v>
                </c:pt>
                <c:pt idx="2468">
                  <c:v>990000</c:v>
                </c:pt>
                <c:pt idx="2469">
                  <c:v>975000</c:v>
                </c:pt>
                <c:pt idx="2470">
                  <c:v>990000</c:v>
                </c:pt>
                <c:pt idx="2471">
                  <c:v>2500000</c:v>
                </c:pt>
                <c:pt idx="2472">
                  <c:v>984000</c:v>
                </c:pt>
                <c:pt idx="2473">
                  <c:v>4500000</c:v>
                </c:pt>
                <c:pt idx="2474">
                  <c:v>2700000</c:v>
                </c:pt>
                <c:pt idx="2475">
                  <c:v>1600000</c:v>
                </c:pt>
                <c:pt idx="2476">
                  <c:v>2350000</c:v>
                </c:pt>
                <c:pt idx="2477">
                  <c:v>6080000</c:v>
                </c:pt>
                <c:pt idx="2478">
                  <c:v>1700000</c:v>
                </c:pt>
                <c:pt idx="2479">
                  <c:v>1850000</c:v>
                </c:pt>
                <c:pt idx="2480">
                  <c:v>4000000</c:v>
                </c:pt>
                <c:pt idx="2481">
                  <c:v>1380000</c:v>
                </c:pt>
                <c:pt idx="2482">
                  <c:v>2300000</c:v>
                </c:pt>
                <c:pt idx="2483">
                  <c:v>2000000</c:v>
                </c:pt>
                <c:pt idx="2484">
                  <c:v>726000</c:v>
                </c:pt>
                <c:pt idx="2485">
                  <c:v>3150000</c:v>
                </c:pt>
                <c:pt idx="2486">
                  <c:v>1950000</c:v>
                </c:pt>
                <c:pt idx="2487">
                  <c:v>850000</c:v>
                </c:pt>
                <c:pt idx="2488">
                  <c:v>1585000</c:v>
                </c:pt>
                <c:pt idx="2489">
                  <c:v>340000</c:v>
                </c:pt>
                <c:pt idx="2490">
                  <c:v>1950000</c:v>
                </c:pt>
                <c:pt idx="2491">
                  <c:v>980000</c:v>
                </c:pt>
                <c:pt idx="2492">
                  <c:v>4960000</c:v>
                </c:pt>
                <c:pt idx="2493">
                  <c:v>2600000</c:v>
                </c:pt>
                <c:pt idx="2494">
                  <c:v>1650000</c:v>
                </c:pt>
                <c:pt idx="2495">
                  <c:v>2400000</c:v>
                </c:pt>
                <c:pt idx="2496">
                  <c:v>650000</c:v>
                </c:pt>
                <c:pt idx="2497">
                  <c:v>675000</c:v>
                </c:pt>
                <c:pt idx="2498">
                  <c:v>450000</c:v>
                </c:pt>
                <c:pt idx="2499">
                  <c:v>4500000</c:v>
                </c:pt>
                <c:pt idx="2500">
                  <c:v>730000</c:v>
                </c:pt>
                <c:pt idx="2501">
                  <c:v>1850000</c:v>
                </c:pt>
                <c:pt idx="2502">
                  <c:v>2500000</c:v>
                </c:pt>
                <c:pt idx="2503">
                  <c:v>750000</c:v>
                </c:pt>
                <c:pt idx="2504">
                  <c:v>2450000</c:v>
                </c:pt>
                <c:pt idx="2505">
                  <c:v>1750000</c:v>
                </c:pt>
                <c:pt idx="2506">
                  <c:v>500000</c:v>
                </c:pt>
                <c:pt idx="2507">
                  <c:v>500000</c:v>
                </c:pt>
                <c:pt idx="2508">
                  <c:v>385000</c:v>
                </c:pt>
                <c:pt idx="2509">
                  <c:v>1900000</c:v>
                </c:pt>
                <c:pt idx="2510">
                  <c:v>700000</c:v>
                </c:pt>
                <c:pt idx="2511">
                  <c:v>1050000</c:v>
                </c:pt>
                <c:pt idx="2512">
                  <c:v>450000</c:v>
                </c:pt>
                <c:pt idx="2513">
                  <c:v>7000000</c:v>
                </c:pt>
                <c:pt idx="2514">
                  <c:v>1500000</c:v>
                </c:pt>
                <c:pt idx="2515">
                  <c:v>2350000</c:v>
                </c:pt>
                <c:pt idx="2516">
                  <c:v>3100000</c:v>
                </c:pt>
                <c:pt idx="2517">
                  <c:v>1415000</c:v>
                </c:pt>
                <c:pt idx="2518">
                  <c:v>1550000</c:v>
                </c:pt>
                <c:pt idx="2519">
                  <c:v>7200000</c:v>
                </c:pt>
                <c:pt idx="2520">
                  <c:v>3450000</c:v>
                </c:pt>
                <c:pt idx="2521">
                  <c:v>2350000</c:v>
                </c:pt>
                <c:pt idx="2522">
                  <c:v>2200000</c:v>
                </c:pt>
                <c:pt idx="2523">
                  <c:v>4030000</c:v>
                </c:pt>
                <c:pt idx="2524">
                  <c:v>4450000</c:v>
                </c:pt>
                <c:pt idx="2525">
                  <c:v>4700000</c:v>
                </c:pt>
                <c:pt idx="2526">
                  <c:v>4164500</c:v>
                </c:pt>
                <c:pt idx="2527">
                  <c:v>3750000</c:v>
                </c:pt>
                <c:pt idx="2528">
                  <c:v>3007500</c:v>
                </c:pt>
                <c:pt idx="2529">
                  <c:v>4900000</c:v>
                </c:pt>
                <c:pt idx="2530">
                  <c:v>305000</c:v>
                </c:pt>
                <c:pt idx="2531">
                  <c:v>370000</c:v>
                </c:pt>
                <c:pt idx="2532">
                  <c:v>3613000</c:v>
                </c:pt>
                <c:pt idx="2533">
                  <c:v>420000</c:v>
                </c:pt>
                <c:pt idx="2534">
                  <c:v>2000000</c:v>
                </c:pt>
                <c:pt idx="2535">
                  <c:v>2109000</c:v>
                </c:pt>
                <c:pt idx="2536">
                  <c:v>4000000</c:v>
                </c:pt>
                <c:pt idx="2537">
                  <c:v>250000</c:v>
                </c:pt>
                <c:pt idx="2538">
                  <c:v>1100000</c:v>
                </c:pt>
                <c:pt idx="2539">
                  <c:v>960000</c:v>
                </c:pt>
                <c:pt idx="2540">
                  <c:v>1600000</c:v>
                </c:pt>
                <c:pt idx="2541">
                  <c:v>1657100</c:v>
                </c:pt>
                <c:pt idx="2542">
                  <c:v>1254000</c:v>
                </c:pt>
                <c:pt idx="2543">
                  <c:v>1448400</c:v>
                </c:pt>
                <c:pt idx="2544">
                  <c:v>1425900</c:v>
                </c:pt>
                <c:pt idx="2545">
                  <c:v>1610200</c:v>
                </c:pt>
                <c:pt idx="2546">
                  <c:v>1395000</c:v>
                </c:pt>
                <c:pt idx="2547">
                  <c:v>1629450</c:v>
                </c:pt>
                <c:pt idx="2548">
                  <c:v>1296300</c:v>
                </c:pt>
                <c:pt idx="2549">
                  <c:v>1050000</c:v>
                </c:pt>
                <c:pt idx="2550">
                  <c:v>1794000</c:v>
                </c:pt>
                <c:pt idx="2551">
                  <c:v>930000</c:v>
                </c:pt>
                <c:pt idx="2552">
                  <c:v>1250000</c:v>
                </c:pt>
                <c:pt idx="2553">
                  <c:v>5800000</c:v>
                </c:pt>
                <c:pt idx="2554">
                  <c:v>1100000</c:v>
                </c:pt>
                <c:pt idx="2555">
                  <c:v>1690000</c:v>
                </c:pt>
                <c:pt idx="2556">
                  <c:v>1500000</c:v>
                </c:pt>
                <c:pt idx="2557">
                  <c:v>1950000</c:v>
                </c:pt>
                <c:pt idx="2558">
                  <c:v>700000</c:v>
                </c:pt>
                <c:pt idx="2559">
                  <c:v>2350000</c:v>
                </c:pt>
                <c:pt idx="2560">
                  <c:v>900000</c:v>
                </c:pt>
                <c:pt idx="2561">
                  <c:v>1950000</c:v>
                </c:pt>
                <c:pt idx="2562">
                  <c:v>2400000</c:v>
                </c:pt>
                <c:pt idx="2563">
                  <c:v>237500</c:v>
                </c:pt>
                <c:pt idx="2564">
                  <c:v>1750000</c:v>
                </c:pt>
                <c:pt idx="2565">
                  <c:v>14250000</c:v>
                </c:pt>
                <c:pt idx="2566">
                  <c:v>390000</c:v>
                </c:pt>
                <c:pt idx="2567">
                  <c:v>1900000</c:v>
                </c:pt>
                <c:pt idx="2568">
                  <c:v>960000</c:v>
                </c:pt>
                <c:pt idx="2569">
                  <c:v>1564000</c:v>
                </c:pt>
                <c:pt idx="2570">
                  <c:v>1266000</c:v>
                </c:pt>
                <c:pt idx="2571">
                  <c:v>971000</c:v>
                </c:pt>
                <c:pt idx="2572">
                  <c:v>3000000</c:v>
                </c:pt>
                <c:pt idx="2573">
                  <c:v>1350000</c:v>
                </c:pt>
                <c:pt idx="2574">
                  <c:v>1256000</c:v>
                </c:pt>
                <c:pt idx="2575">
                  <c:v>1887000</c:v>
                </c:pt>
                <c:pt idx="2576">
                  <c:v>1239000</c:v>
                </c:pt>
                <c:pt idx="2577">
                  <c:v>1616000</c:v>
                </c:pt>
                <c:pt idx="2578">
                  <c:v>1600000</c:v>
                </c:pt>
                <c:pt idx="2579">
                  <c:v>1700000</c:v>
                </c:pt>
                <c:pt idx="2580">
                  <c:v>2500000</c:v>
                </c:pt>
                <c:pt idx="2581">
                  <c:v>3250000</c:v>
                </c:pt>
                <c:pt idx="2582">
                  <c:v>185000</c:v>
                </c:pt>
                <c:pt idx="2583">
                  <c:v>1600000</c:v>
                </c:pt>
                <c:pt idx="2584">
                  <c:v>7000000</c:v>
                </c:pt>
                <c:pt idx="2585">
                  <c:v>1750000</c:v>
                </c:pt>
                <c:pt idx="2586">
                  <c:v>2100000</c:v>
                </c:pt>
                <c:pt idx="2587">
                  <c:v>3150000</c:v>
                </c:pt>
                <c:pt idx="2588">
                  <c:v>2680000</c:v>
                </c:pt>
                <c:pt idx="2589">
                  <c:v>770000</c:v>
                </c:pt>
                <c:pt idx="2590">
                  <c:v>960000</c:v>
                </c:pt>
                <c:pt idx="2591">
                  <c:v>700000</c:v>
                </c:pt>
                <c:pt idx="2592">
                  <c:v>450000</c:v>
                </c:pt>
                <c:pt idx="2593">
                  <c:v>3807000</c:v>
                </c:pt>
                <c:pt idx="2594">
                  <c:v>3100000</c:v>
                </c:pt>
                <c:pt idx="2595">
                  <c:v>2000000</c:v>
                </c:pt>
                <c:pt idx="2596">
                  <c:v>1320000</c:v>
                </c:pt>
                <c:pt idx="2597">
                  <c:v>1900000</c:v>
                </c:pt>
                <c:pt idx="2598">
                  <c:v>2800000</c:v>
                </c:pt>
                <c:pt idx="2599">
                  <c:v>1350000</c:v>
                </c:pt>
                <c:pt idx="2600">
                  <c:v>1530000</c:v>
                </c:pt>
                <c:pt idx="2601">
                  <c:v>75550</c:v>
                </c:pt>
                <c:pt idx="2602">
                  <c:v>3000000</c:v>
                </c:pt>
                <c:pt idx="2603">
                  <c:v>260000</c:v>
                </c:pt>
                <c:pt idx="2604">
                  <c:v>4083000</c:v>
                </c:pt>
                <c:pt idx="2605">
                  <c:v>4400000</c:v>
                </c:pt>
                <c:pt idx="2606">
                  <c:v>2192000</c:v>
                </c:pt>
                <c:pt idx="2607">
                  <c:v>335000</c:v>
                </c:pt>
                <c:pt idx="2608">
                  <c:v>1450000</c:v>
                </c:pt>
                <c:pt idx="2609">
                  <c:v>3400000</c:v>
                </c:pt>
                <c:pt idx="2610">
                  <c:v>650000</c:v>
                </c:pt>
                <c:pt idx="2611">
                  <c:v>3200000</c:v>
                </c:pt>
                <c:pt idx="2612">
                  <c:v>1770000</c:v>
                </c:pt>
                <c:pt idx="2613">
                  <c:v>1600000</c:v>
                </c:pt>
                <c:pt idx="2614">
                  <c:v>900000</c:v>
                </c:pt>
                <c:pt idx="2615">
                  <c:v>1300000</c:v>
                </c:pt>
                <c:pt idx="2616">
                  <c:v>2600000</c:v>
                </c:pt>
                <c:pt idx="2617">
                  <c:v>2550000</c:v>
                </c:pt>
                <c:pt idx="2618">
                  <c:v>5628000</c:v>
                </c:pt>
                <c:pt idx="2619">
                  <c:v>2100000</c:v>
                </c:pt>
                <c:pt idx="2620">
                  <c:v>1500000</c:v>
                </c:pt>
                <c:pt idx="2621">
                  <c:v>1500000</c:v>
                </c:pt>
                <c:pt idx="2622">
                  <c:v>1250000</c:v>
                </c:pt>
                <c:pt idx="2623">
                  <c:v>1500000</c:v>
                </c:pt>
                <c:pt idx="2624">
                  <c:v>380000</c:v>
                </c:pt>
                <c:pt idx="2625">
                  <c:v>2150000</c:v>
                </c:pt>
                <c:pt idx="2626">
                  <c:v>2850000</c:v>
                </c:pt>
                <c:pt idx="2627">
                  <c:v>2700000</c:v>
                </c:pt>
                <c:pt idx="2628">
                  <c:v>1400000</c:v>
                </c:pt>
                <c:pt idx="2629">
                  <c:v>870000</c:v>
                </c:pt>
                <c:pt idx="2630">
                  <c:v>1750000</c:v>
                </c:pt>
                <c:pt idx="2631">
                  <c:v>1500000</c:v>
                </c:pt>
                <c:pt idx="2632">
                  <c:v>3250000</c:v>
                </c:pt>
                <c:pt idx="2633">
                  <c:v>800000</c:v>
                </c:pt>
                <c:pt idx="2634">
                  <c:v>1000000</c:v>
                </c:pt>
                <c:pt idx="2635">
                  <c:v>1650000</c:v>
                </c:pt>
                <c:pt idx="2636">
                  <c:v>2450000</c:v>
                </c:pt>
                <c:pt idx="2637">
                  <c:v>850000</c:v>
                </c:pt>
                <c:pt idx="2638">
                  <c:v>6700000</c:v>
                </c:pt>
                <c:pt idx="2639">
                  <c:v>1400000</c:v>
                </c:pt>
                <c:pt idx="2640">
                  <c:v>1750000</c:v>
                </c:pt>
                <c:pt idx="2641">
                  <c:v>1600000</c:v>
                </c:pt>
                <c:pt idx="2642">
                  <c:v>4800000</c:v>
                </c:pt>
                <c:pt idx="2643">
                  <c:v>850000</c:v>
                </c:pt>
                <c:pt idx="2644">
                  <c:v>2300000</c:v>
                </c:pt>
                <c:pt idx="2645">
                  <c:v>2150000</c:v>
                </c:pt>
                <c:pt idx="2646">
                  <c:v>325000</c:v>
                </c:pt>
                <c:pt idx="2647">
                  <c:v>1850000</c:v>
                </c:pt>
                <c:pt idx="2648">
                  <c:v>1500000</c:v>
                </c:pt>
                <c:pt idx="2649">
                  <c:v>4400000</c:v>
                </c:pt>
                <c:pt idx="2650">
                  <c:v>1450000</c:v>
                </c:pt>
                <c:pt idx="2651">
                  <c:v>6800000</c:v>
                </c:pt>
                <c:pt idx="2652">
                  <c:v>800000</c:v>
                </c:pt>
                <c:pt idx="2653">
                  <c:v>850000</c:v>
                </c:pt>
                <c:pt idx="2654">
                  <c:v>1712000</c:v>
                </c:pt>
                <c:pt idx="2655">
                  <c:v>1400000</c:v>
                </c:pt>
                <c:pt idx="2656">
                  <c:v>6600000</c:v>
                </c:pt>
                <c:pt idx="2657">
                  <c:v>7913888</c:v>
                </c:pt>
                <c:pt idx="2658">
                  <c:v>1100000</c:v>
                </c:pt>
                <c:pt idx="2659">
                  <c:v>1250000</c:v>
                </c:pt>
                <c:pt idx="2660">
                  <c:v>730000</c:v>
                </c:pt>
                <c:pt idx="2661">
                  <c:v>2000000</c:v>
                </c:pt>
                <c:pt idx="2662">
                  <c:v>4500000</c:v>
                </c:pt>
                <c:pt idx="2663">
                  <c:v>2000000</c:v>
                </c:pt>
                <c:pt idx="2664">
                  <c:v>1850000</c:v>
                </c:pt>
                <c:pt idx="2665">
                  <c:v>3500000</c:v>
                </c:pt>
                <c:pt idx="2666">
                  <c:v>1250000</c:v>
                </c:pt>
                <c:pt idx="2667">
                  <c:v>650000</c:v>
                </c:pt>
                <c:pt idx="2668">
                  <c:v>300000</c:v>
                </c:pt>
                <c:pt idx="2669">
                  <c:v>1500000</c:v>
                </c:pt>
                <c:pt idx="2670">
                  <c:v>450000</c:v>
                </c:pt>
                <c:pt idx="2671">
                  <c:v>3200000</c:v>
                </c:pt>
                <c:pt idx="2672">
                  <c:v>480000</c:v>
                </c:pt>
                <c:pt idx="2673">
                  <c:v>2400000</c:v>
                </c:pt>
                <c:pt idx="2674">
                  <c:v>1050000</c:v>
                </c:pt>
                <c:pt idx="2675">
                  <c:v>1400000</c:v>
                </c:pt>
                <c:pt idx="2676">
                  <c:v>2000000</c:v>
                </c:pt>
                <c:pt idx="2677">
                  <c:v>1750000</c:v>
                </c:pt>
                <c:pt idx="2678">
                  <c:v>1300000</c:v>
                </c:pt>
                <c:pt idx="2679">
                  <c:v>1600000</c:v>
                </c:pt>
                <c:pt idx="2680">
                  <c:v>2650000</c:v>
                </c:pt>
                <c:pt idx="2681">
                  <c:v>2650000</c:v>
                </c:pt>
                <c:pt idx="2682">
                  <c:v>1750000</c:v>
                </c:pt>
                <c:pt idx="2683">
                  <c:v>2200000</c:v>
                </c:pt>
                <c:pt idx="2684">
                  <c:v>490000</c:v>
                </c:pt>
                <c:pt idx="2685">
                  <c:v>1300000</c:v>
                </c:pt>
                <c:pt idx="2686">
                  <c:v>950000</c:v>
                </c:pt>
                <c:pt idx="2687">
                  <c:v>3000000</c:v>
                </c:pt>
                <c:pt idx="2688">
                  <c:v>3500000</c:v>
                </c:pt>
                <c:pt idx="2689">
                  <c:v>1100000</c:v>
                </c:pt>
                <c:pt idx="2690">
                  <c:v>1550000</c:v>
                </c:pt>
                <c:pt idx="2691">
                  <c:v>3775000</c:v>
                </c:pt>
                <c:pt idx="2692">
                  <c:v>2849000</c:v>
                </c:pt>
                <c:pt idx="2693">
                  <c:v>2135000</c:v>
                </c:pt>
                <c:pt idx="2694">
                  <c:v>1080000</c:v>
                </c:pt>
                <c:pt idx="2695">
                  <c:v>1440000</c:v>
                </c:pt>
                <c:pt idx="2696">
                  <c:v>4418000</c:v>
                </c:pt>
                <c:pt idx="2697">
                  <c:v>2395000</c:v>
                </c:pt>
                <c:pt idx="2698">
                  <c:v>2867000</c:v>
                </c:pt>
                <c:pt idx="2699">
                  <c:v>2200000</c:v>
                </c:pt>
                <c:pt idx="2700">
                  <c:v>2800000</c:v>
                </c:pt>
                <c:pt idx="2701">
                  <c:v>1700000</c:v>
                </c:pt>
                <c:pt idx="2702">
                  <c:v>850000</c:v>
                </c:pt>
                <c:pt idx="2703">
                  <c:v>3600000</c:v>
                </c:pt>
                <c:pt idx="2704">
                  <c:v>1355000</c:v>
                </c:pt>
                <c:pt idx="2705">
                  <c:v>4500000</c:v>
                </c:pt>
                <c:pt idx="2706">
                  <c:v>1890000</c:v>
                </c:pt>
                <c:pt idx="2707">
                  <c:v>4140000</c:v>
                </c:pt>
                <c:pt idx="2708">
                  <c:v>550000</c:v>
                </c:pt>
                <c:pt idx="2709">
                  <c:v>1450000</c:v>
                </c:pt>
                <c:pt idx="2710">
                  <c:v>1900000</c:v>
                </c:pt>
                <c:pt idx="2711">
                  <c:v>1094000</c:v>
                </c:pt>
                <c:pt idx="2712">
                  <c:v>1100000</c:v>
                </c:pt>
                <c:pt idx="2713">
                  <c:v>3700000</c:v>
                </c:pt>
                <c:pt idx="2714">
                  <c:v>1300000</c:v>
                </c:pt>
                <c:pt idx="2715">
                  <c:v>1475000</c:v>
                </c:pt>
                <c:pt idx="2716">
                  <c:v>2200000</c:v>
                </c:pt>
                <c:pt idx="2717">
                  <c:v>2100000</c:v>
                </c:pt>
                <c:pt idx="2718">
                  <c:v>2900000</c:v>
                </c:pt>
                <c:pt idx="2719">
                  <c:v>1450000</c:v>
                </c:pt>
                <c:pt idx="2720">
                  <c:v>1500000</c:v>
                </c:pt>
                <c:pt idx="2721">
                  <c:v>473000</c:v>
                </c:pt>
                <c:pt idx="2722">
                  <c:v>2500000</c:v>
                </c:pt>
                <c:pt idx="2723">
                  <c:v>1650000</c:v>
                </c:pt>
                <c:pt idx="2724">
                  <c:v>4014000</c:v>
                </c:pt>
                <c:pt idx="2725">
                  <c:v>1150000</c:v>
                </c:pt>
                <c:pt idx="2726">
                  <c:v>1750000</c:v>
                </c:pt>
                <c:pt idx="2727">
                  <c:v>1250000</c:v>
                </c:pt>
                <c:pt idx="2728">
                  <c:v>450000</c:v>
                </c:pt>
                <c:pt idx="2729">
                  <c:v>1750000</c:v>
                </c:pt>
                <c:pt idx="2730">
                  <c:v>2300000</c:v>
                </c:pt>
                <c:pt idx="2731">
                  <c:v>450000</c:v>
                </c:pt>
                <c:pt idx="2732">
                  <c:v>980000</c:v>
                </c:pt>
                <c:pt idx="2733">
                  <c:v>3800000</c:v>
                </c:pt>
                <c:pt idx="2734">
                  <c:v>1750000</c:v>
                </c:pt>
                <c:pt idx="2735">
                  <c:v>2450000</c:v>
                </c:pt>
                <c:pt idx="2736">
                  <c:v>11450000</c:v>
                </c:pt>
                <c:pt idx="2737">
                  <c:v>650000</c:v>
                </c:pt>
                <c:pt idx="2738">
                  <c:v>995000</c:v>
                </c:pt>
                <c:pt idx="2739">
                  <c:v>1775000</c:v>
                </c:pt>
                <c:pt idx="2740">
                  <c:v>4029000</c:v>
                </c:pt>
                <c:pt idx="2741">
                  <c:v>800000</c:v>
                </c:pt>
                <c:pt idx="2742">
                  <c:v>820000</c:v>
                </c:pt>
                <c:pt idx="2743">
                  <c:v>500000</c:v>
                </c:pt>
                <c:pt idx="2744">
                  <c:v>1750000</c:v>
                </c:pt>
                <c:pt idx="2745">
                  <c:v>550000</c:v>
                </c:pt>
                <c:pt idx="2746">
                  <c:v>310000</c:v>
                </c:pt>
                <c:pt idx="2747">
                  <c:v>4460000</c:v>
                </c:pt>
                <c:pt idx="2748">
                  <c:v>1865000</c:v>
                </c:pt>
                <c:pt idx="2749">
                  <c:v>2550000</c:v>
                </c:pt>
                <c:pt idx="2750">
                  <c:v>2300000</c:v>
                </c:pt>
                <c:pt idx="2751">
                  <c:v>2800000</c:v>
                </c:pt>
                <c:pt idx="2752">
                  <c:v>1850000</c:v>
                </c:pt>
                <c:pt idx="2753">
                  <c:v>900000</c:v>
                </c:pt>
                <c:pt idx="2754">
                  <c:v>2709586</c:v>
                </c:pt>
                <c:pt idx="2755">
                  <c:v>3500000</c:v>
                </c:pt>
                <c:pt idx="2756">
                  <c:v>2300000</c:v>
                </c:pt>
                <c:pt idx="2757">
                  <c:v>2000000</c:v>
                </c:pt>
                <c:pt idx="2758">
                  <c:v>950000</c:v>
                </c:pt>
                <c:pt idx="2759">
                  <c:v>1750000</c:v>
                </c:pt>
                <c:pt idx="2760">
                  <c:v>225000</c:v>
                </c:pt>
                <c:pt idx="2761">
                  <c:v>1600000</c:v>
                </c:pt>
                <c:pt idx="2762">
                  <c:v>2600000</c:v>
                </c:pt>
                <c:pt idx="2763">
                  <c:v>900000</c:v>
                </c:pt>
                <c:pt idx="2764">
                  <c:v>1770000</c:v>
                </c:pt>
                <c:pt idx="2765">
                  <c:v>500000</c:v>
                </c:pt>
                <c:pt idx="2766">
                  <c:v>820000</c:v>
                </c:pt>
                <c:pt idx="2767">
                  <c:v>1500000</c:v>
                </c:pt>
                <c:pt idx="2768">
                  <c:v>2275000</c:v>
                </c:pt>
                <c:pt idx="2769">
                  <c:v>1400000</c:v>
                </c:pt>
                <c:pt idx="2770">
                  <c:v>1500000</c:v>
                </c:pt>
                <c:pt idx="2771">
                  <c:v>1624260</c:v>
                </c:pt>
                <c:pt idx="2772">
                  <c:v>6500000</c:v>
                </c:pt>
                <c:pt idx="2773">
                  <c:v>2719000</c:v>
                </c:pt>
                <c:pt idx="2774">
                  <c:v>3055000</c:v>
                </c:pt>
                <c:pt idx="2775">
                  <c:v>1000000</c:v>
                </c:pt>
                <c:pt idx="2776">
                  <c:v>3500000</c:v>
                </c:pt>
                <c:pt idx="2777">
                  <c:v>1850000</c:v>
                </c:pt>
                <c:pt idx="2778">
                  <c:v>1500000</c:v>
                </c:pt>
                <c:pt idx="2779">
                  <c:v>380000</c:v>
                </c:pt>
                <c:pt idx="2780">
                  <c:v>800000</c:v>
                </c:pt>
                <c:pt idx="2781">
                  <c:v>2900000</c:v>
                </c:pt>
                <c:pt idx="2782">
                  <c:v>250000</c:v>
                </c:pt>
                <c:pt idx="2783">
                  <c:v>1350000</c:v>
                </c:pt>
                <c:pt idx="2784">
                  <c:v>525000</c:v>
                </c:pt>
                <c:pt idx="2785">
                  <c:v>935000</c:v>
                </c:pt>
                <c:pt idx="2786">
                  <c:v>2350000</c:v>
                </c:pt>
                <c:pt idx="2787">
                  <c:v>2300000</c:v>
                </c:pt>
                <c:pt idx="2788">
                  <c:v>3600000</c:v>
                </c:pt>
                <c:pt idx="2789">
                  <c:v>1150000</c:v>
                </c:pt>
                <c:pt idx="2790">
                  <c:v>650000</c:v>
                </c:pt>
                <c:pt idx="2791">
                  <c:v>350000</c:v>
                </c:pt>
                <c:pt idx="2792">
                  <c:v>640000</c:v>
                </c:pt>
                <c:pt idx="2793">
                  <c:v>2860000</c:v>
                </c:pt>
                <c:pt idx="2794">
                  <c:v>3100000</c:v>
                </c:pt>
                <c:pt idx="2795">
                  <c:v>2980000</c:v>
                </c:pt>
                <c:pt idx="2796">
                  <c:v>650000</c:v>
                </c:pt>
                <c:pt idx="2797">
                  <c:v>1361000</c:v>
                </c:pt>
                <c:pt idx="2798">
                  <c:v>1100000</c:v>
                </c:pt>
                <c:pt idx="2799">
                  <c:v>3300000</c:v>
                </c:pt>
                <c:pt idx="2800">
                  <c:v>200000</c:v>
                </c:pt>
                <c:pt idx="2801">
                  <c:v>215000</c:v>
                </c:pt>
                <c:pt idx="2802">
                  <c:v>230000</c:v>
                </c:pt>
                <c:pt idx="2803">
                  <c:v>504000</c:v>
                </c:pt>
                <c:pt idx="2804">
                  <c:v>470000</c:v>
                </c:pt>
                <c:pt idx="2805">
                  <c:v>2200000</c:v>
                </c:pt>
                <c:pt idx="2806">
                  <c:v>1800000</c:v>
                </c:pt>
                <c:pt idx="2807">
                  <c:v>330000</c:v>
                </c:pt>
                <c:pt idx="2808">
                  <c:v>370000</c:v>
                </c:pt>
                <c:pt idx="2809">
                  <c:v>540000</c:v>
                </c:pt>
                <c:pt idx="2810">
                  <c:v>3932000</c:v>
                </c:pt>
                <c:pt idx="2811">
                  <c:v>1750000</c:v>
                </c:pt>
                <c:pt idx="2812">
                  <c:v>2720000</c:v>
                </c:pt>
                <c:pt idx="2813">
                  <c:v>8900000</c:v>
                </c:pt>
                <c:pt idx="2814">
                  <c:v>450000</c:v>
                </c:pt>
                <c:pt idx="2815">
                  <c:v>236850</c:v>
                </c:pt>
                <c:pt idx="2816">
                  <c:v>4000000</c:v>
                </c:pt>
                <c:pt idx="2817">
                  <c:v>1200000</c:v>
                </c:pt>
                <c:pt idx="2818">
                  <c:v>320000</c:v>
                </c:pt>
                <c:pt idx="2819">
                  <c:v>265000</c:v>
                </c:pt>
                <c:pt idx="2820">
                  <c:v>4300000</c:v>
                </c:pt>
                <c:pt idx="2821">
                  <c:v>3600000</c:v>
                </c:pt>
                <c:pt idx="2822">
                  <c:v>2500000</c:v>
                </c:pt>
                <c:pt idx="2823">
                  <c:v>24000000</c:v>
                </c:pt>
                <c:pt idx="2824">
                  <c:v>1100000</c:v>
                </c:pt>
                <c:pt idx="2825">
                  <c:v>400000</c:v>
                </c:pt>
                <c:pt idx="2826">
                  <c:v>250000</c:v>
                </c:pt>
                <c:pt idx="2827">
                  <c:v>1100000</c:v>
                </c:pt>
                <c:pt idx="2828">
                  <c:v>6700000</c:v>
                </c:pt>
                <c:pt idx="2829">
                  <c:v>3000000</c:v>
                </c:pt>
                <c:pt idx="2830">
                  <c:v>700000</c:v>
                </c:pt>
                <c:pt idx="2831">
                  <c:v>1400000</c:v>
                </c:pt>
                <c:pt idx="2832">
                  <c:v>1370000</c:v>
                </c:pt>
                <c:pt idx="2833">
                  <c:v>320000</c:v>
                </c:pt>
                <c:pt idx="2834">
                  <c:v>750000</c:v>
                </c:pt>
                <c:pt idx="2835">
                  <c:v>670000</c:v>
                </c:pt>
                <c:pt idx="2836">
                  <c:v>1410000</c:v>
                </c:pt>
                <c:pt idx="2837">
                  <c:v>2500000</c:v>
                </c:pt>
                <c:pt idx="2838">
                  <c:v>1630000</c:v>
                </c:pt>
                <c:pt idx="2839">
                  <c:v>2850000</c:v>
                </c:pt>
                <c:pt idx="2840">
                  <c:v>925000</c:v>
                </c:pt>
                <c:pt idx="2841">
                  <c:v>2350000</c:v>
                </c:pt>
                <c:pt idx="2842">
                  <c:v>1025000</c:v>
                </c:pt>
                <c:pt idx="2843">
                  <c:v>2800000</c:v>
                </c:pt>
                <c:pt idx="2844">
                  <c:v>1500000</c:v>
                </c:pt>
                <c:pt idx="2845">
                  <c:v>675000</c:v>
                </c:pt>
                <c:pt idx="2846">
                  <c:v>2400000</c:v>
                </c:pt>
                <c:pt idx="2847">
                  <c:v>3600000</c:v>
                </c:pt>
                <c:pt idx="2848">
                  <c:v>2594000</c:v>
                </c:pt>
                <c:pt idx="2849">
                  <c:v>1750000</c:v>
                </c:pt>
                <c:pt idx="2850">
                  <c:v>2300000</c:v>
                </c:pt>
                <c:pt idx="2851">
                  <c:v>12000000</c:v>
                </c:pt>
                <c:pt idx="2852">
                  <c:v>1400000</c:v>
                </c:pt>
                <c:pt idx="2853">
                  <c:v>1375000</c:v>
                </c:pt>
                <c:pt idx="2854">
                  <c:v>1700000</c:v>
                </c:pt>
                <c:pt idx="2855">
                  <c:v>1900000</c:v>
                </c:pt>
                <c:pt idx="2856">
                  <c:v>2500000</c:v>
                </c:pt>
                <c:pt idx="2857">
                  <c:v>275000</c:v>
                </c:pt>
                <c:pt idx="2858">
                  <c:v>2000000</c:v>
                </c:pt>
                <c:pt idx="2859">
                  <c:v>3150000</c:v>
                </c:pt>
                <c:pt idx="2860">
                  <c:v>1360000</c:v>
                </c:pt>
                <c:pt idx="2861">
                  <c:v>2600000</c:v>
                </c:pt>
                <c:pt idx="2862">
                  <c:v>1000000</c:v>
                </c:pt>
                <c:pt idx="2863">
                  <c:v>5500000</c:v>
                </c:pt>
                <c:pt idx="2864">
                  <c:v>550000</c:v>
                </c:pt>
                <c:pt idx="2865">
                  <c:v>850000</c:v>
                </c:pt>
                <c:pt idx="2866">
                  <c:v>2900000</c:v>
                </c:pt>
                <c:pt idx="2867">
                  <c:v>2350000</c:v>
                </c:pt>
                <c:pt idx="2868">
                  <c:v>1950000</c:v>
                </c:pt>
                <c:pt idx="2869">
                  <c:v>3040000</c:v>
                </c:pt>
                <c:pt idx="2870">
                  <c:v>970000</c:v>
                </c:pt>
                <c:pt idx="2871">
                  <c:v>2520000</c:v>
                </c:pt>
                <c:pt idx="2872">
                  <c:v>1600000</c:v>
                </c:pt>
                <c:pt idx="2873">
                  <c:v>1600000</c:v>
                </c:pt>
                <c:pt idx="2874">
                  <c:v>2715000</c:v>
                </c:pt>
                <c:pt idx="2875">
                  <c:v>1700000</c:v>
                </c:pt>
                <c:pt idx="2876">
                  <c:v>1350000</c:v>
                </c:pt>
                <c:pt idx="2877">
                  <c:v>2400000</c:v>
                </c:pt>
                <c:pt idx="2878">
                  <c:v>1350000</c:v>
                </c:pt>
                <c:pt idx="2879">
                  <c:v>2731000</c:v>
                </c:pt>
                <c:pt idx="2880">
                  <c:v>400000</c:v>
                </c:pt>
                <c:pt idx="2881">
                  <c:v>1750000</c:v>
                </c:pt>
                <c:pt idx="2882">
                  <c:v>1200000</c:v>
                </c:pt>
                <c:pt idx="2883">
                  <c:v>4500000</c:v>
                </c:pt>
                <c:pt idx="2884">
                  <c:v>2260000</c:v>
                </c:pt>
                <c:pt idx="2885">
                  <c:v>3200000</c:v>
                </c:pt>
                <c:pt idx="2886">
                  <c:v>2548850</c:v>
                </c:pt>
                <c:pt idx="2887">
                  <c:v>2200000</c:v>
                </c:pt>
                <c:pt idx="2888">
                  <c:v>4010058</c:v>
                </c:pt>
                <c:pt idx="2889">
                  <c:v>3825000</c:v>
                </c:pt>
                <c:pt idx="2890">
                  <c:v>950000</c:v>
                </c:pt>
                <c:pt idx="2891">
                  <c:v>640000</c:v>
                </c:pt>
                <c:pt idx="2892">
                  <c:v>1250000</c:v>
                </c:pt>
                <c:pt idx="2893">
                  <c:v>2125000</c:v>
                </c:pt>
                <c:pt idx="2894">
                  <c:v>6400000</c:v>
                </c:pt>
                <c:pt idx="2895">
                  <c:v>670000</c:v>
                </c:pt>
                <c:pt idx="2896">
                  <c:v>1200000</c:v>
                </c:pt>
                <c:pt idx="2897">
                  <c:v>2950000</c:v>
                </c:pt>
                <c:pt idx="2898">
                  <c:v>3883334</c:v>
                </c:pt>
                <c:pt idx="2899">
                  <c:v>3963211</c:v>
                </c:pt>
                <c:pt idx="2900">
                  <c:v>3477163</c:v>
                </c:pt>
                <c:pt idx="2901">
                  <c:v>3500000</c:v>
                </c:pt>
                <c:pt idx="2902">
                  <c:v>2620000</c:v>
                </c:pt>
                <c:pt idx="2903">
                  <c:v>2199000</c:v>
                </c:pt>
                <c:pt idx="2904">
                  <c:v>2811600</c:v>
                </c:pt>
                <c:pt idx="2905">
                  <c:v>1584640</c:v>
                </c:pt>
                <c:pt idx="2906">
                  <c:v>2800000</c:v>
                </c:pt>
                <c:pt idx="2907">
                  <c:v>2700000</c:v>
                </c:pt>
                <c:pt idx="2908">
                  <c:v>2700000</c:v>
                </c:pt>
                <c:pt idx="2909">
                  <c:v>2850000</c:v>
                </c:pt>
                <c:pt idx="2910">
                  <c:v>650000</c:v>
                </c:pt>
                <c:pt idx="2911">
                  <c:v>800000</c:v>
                </c:pt>
                <c:pt idx="2912">
                  <c:v>6250000</c:v>
                </c:pt>
                <c:pt idx="2913">
                  <c:v>2850000</c:v>
                </c:pt>
                <c:pt idx="2914">
                  <c:v>480000</c:v>
                </c:pt>
                <c:pt idx="2915">
                  <c:v>2750000</c:v>
                </c:pt>
                <c:pt idx="2916">
                  <c:v>2856000</c:v>
                </c:pt>
                <c:pt idx="2917">
                  <c:v>900000</c:v>
                </c:pt>
                <c:pt idx="2918">
                  <c:v>1600000</c:v>
                </c:pt>
                <c:pt idx="2919">
                  <c:v>2700000</c:v>
                </c:pt>
                <c:pt idx="2920">
                  <c:v>5400000</c:v>
                </c:pt>
                <c:pt idx="2921">
                  <c:v>3500000</c:v>
                </c:pt>
                <c:pt idx="2922">
                  <c:v>1250000</c:v>
                </c:pt>
                <c:pt idx="2923">
                  <c:v>1700000</c:v>
                </c:pt>
                <c:pt idx="2924">
                  <c:v>1250000</c:v>
                </c:pt>
                <c:pt idx="2925">
                  <c:v>820000</c:v>
                </c:pt>
                <c:pt idx="2926">
                  <c:v>2400000</c:v>
                </c:pt>
                <c:pt idx="2927">
                  <c:v>2094380</c:v>
                </c:pt>
                <c:pt idx="2928">
                  <c:v>1986888</c:v>
                </c:pt>
                <c:pt idx="2929">
                  <c:v>400000</c:v>
                </c:pt>
                <c:pt idx="2930">
                  <c:v>2180100</c:v>
                </c:pt>
                <c:pt idx="2931">
                  <c:v>4980000</c:v>
                </c:pt>
                <c:pt idx="2932">
                  <c:v>2001600</c:v>
                </c:pt>
                <c:pt idx="2933">
                  <c:v>2000000</c:v>
                </c:pt>
                <c:pt idx="2934">
                  <c:v>1050000</c:v>
                </c:pt>
                <c:pt idx="2935">
                  <c:v>1550000</c:v>
                </c:pt>
                <c:pt idx="2936">
                  <c:v>590000</c:v>
                </c:pt>
                <c:pt idx="2937">
                  <c:v>1850000</c:v>
                </c:pt>
                <c:pt idx="2938">
                  <c:v>450000</c:v>
                </c:pt>
                <c:pt idx="2939">
                  <c:v>590000</c:v>
                </c:pt>
                <c:pt idx="2940">
                  <c:v>1100000</c:v>
                </c:pt>
                <c:pt idx="2941">
                  <c:v>1050000</c:v>
                </c:pt>
                <c:pt idx="2942">
                  <c:v>2500000</c:v>
                </c:pt>
                <c:pt idx="2943">
                  <c:v>4000000</c:v>
                </c:pt>
                <c:pt idx="2944">
                  <c:v>1300000</c:v>
                </c:pt>
                <c:pt idx="2945">
                  <c:v>225000</c:v>
                </c:pt>
                <c:pt idx="2946">
                  <c:v>1897200</c:v>
                </c:pt>
                <c:pt idx="2947">
                  <c:v>1000000</c:v>
                </c:pt>
                <c:pt idx="2948">
                  <c:v>1000000</c:v>
                </c:pt>
                <c:pt idx="2949">
                  <c:v>1935000</c:v>
                </c:pt>
                <c:pt idx="2950">
                  <c:v>6600000</c:v>
                </c:pt>
                <c:pt idx="2951">
                  <c:v>1850000</c:v>
                </c:pt>
                <c:pt idx="2952">
                  <c:v>900000</c:v>
                </c:pt>
                <c:pt idx="2953">
                  <c:v>1250000</c:v>
                </c:pt>
                <c:pt idx="2954">
                  <c:v>250000</c:v>
                </c:pt>
                <c:pt idx="2955">
                  <c:v>950000</c:v>
                </c:pt>
                <c:pt idx="2956">
                  <c:v>300000</c:v>
                </c:pt>
                <c:pt idx="2957">
                  <c:v>2700000</c:v>
                </c:pt>
                <c:pt idx="2958">
                  <c:v>1600000</c:v>
                </c:pt>
                <c:pt idx="2959">
                  <c:v>2196000</c:v>
                </c:pt>
                <c:pt idx="2960">
                  <c:v>1500000</c:v>
                </c:pt>
                <c:pt idx="2961">
                  <c:v>5300000</c:v>
                </c:pt>
                <c:pt idx="2962">
                  <c:v>3700000</c:v>
                </c:pt>
                <c:pt idx="2963">
                  <c:v>2000000</c:v>
                </c:pt>
                <c:pt idx="2964">
                  <c:v>1850000</c:v>
                </c:pt>
                <c:pt idx="2965">
                  <c:v>2775000</c:v>
                </c:pt>
                <c:pt idx="2966">
                  <c:v>200000</c:v>
                </c:pt>
                <c:pt idx="2967">
                  <c:v>2220000</c:v>
                </c:pt>
                <c:pt idx="2968">
                  <c:v>3500000</c:v>
                </c:pt>
                <c:pt idx="2969">
                  <c:v>3000000</c:v>
                </c:pt>
                <c:pt idx="2970">
                  <c:v>2000000</c:v>
                </c:pt>
                <c:pt idx="2971">
                  <c:v>3100000</c:v>
                </c:pt>
                <c:pt idx="2972">
                  <c:v>1850000</c:v>
                </c:pt>
                <c:pt idx="2973">
                  <c:v>3500000</c:v>
                </c:pt>
                <c:pt idx="2974">
                  <c:v>2775000</c:v>
                </c:pt>
                <c:pt idx="2975">
                  <c:v>1500000</c:v>
                </c:pt>
                <c:pt idx="2976">
                  <c:v>3100000</c:v>
                </c:pt>
                <c:pt idx="2977">
                  <c:v>2608000</c:v>
                </c:pt>
                <c:pt idx="2978">
                  <c:v>2440000</c:v>
                </c:pt>
                <c:pt idx="2979">
                  <c:v>4000000</c:v>
                </c:pt>
                <c:pt idx="2980">
                  <c:v>328000</c:v>
                </c:pt>
                <c:pt idx="2981">
                  <c:v>2700000</c:v>
                </c:pt>
                <c:pt idx="2982">
                  <c:v>3375000</c:v>
                </c:pt>
                <c:pt idx="2983">
                  <c:v>3900000</c:v>
                </c:pt>
                <c:pt idx="2984">
                  <c:v>2200000</c:v>
                </c:pt>
                <c:pt idx="2985">
                  <c:v>3500000</c:v>
                </c:pt>
                <c:pt idx="2986">
                  <c:v>2400000</c:v>
                </c:pt>
                <c:pt idx="2987">
                  <c:v>2716000</c:v>
                </c:pt>
                <c:pt idx="2988">
                  <c:v>1140000</c:v>
                </c:pt>
                <c:pt idx="2989">
                  <c:v>370000</c:v>
                </c:pt>
                <c:pt idx="2990">
                  <c:v>1700000</c:v>
                </c:pt>
                <c:pt idx="2991">
                  <c:v>1200000</c:v>
                </c:pt>
                <c:pt idx="2992">
                  <c:v>2800000</c:v>
                </c:pt>
                <c:pt idx="2993">
                  <c:v>2500000</c:v>
                </c:pt>
                <c:pt idx="2994">
                  <c:v>5500000</c:v>
                </c:pt>
                <c:pt idx="2995">
                  <c:v>1750000</c:v>
                </c:pt>
                <c:pt idx="2996">
                  <c:v>5126000</c:v>
                </c:pt>
                <c:pt idx="2997">
                  <c:v>2650000</c:v>
                </c:pt>
                <c:pt idx="2998">
                  <c:v>28000000</c:v>
                </c:pt>
                <c:pt idx="2999">
                  <c:v>600000</c:v>
                </c:pt>
                <c:pt idx="3000">
                  <c:v>3400000</c:v>
                </c:pt>
                <c:pt idx="3001">
                  <c:v>2100000</c:v>
                </c:pt>
                <c:pt idx="3002">
                  <c:v>420000</c:v>
                </c:pt>
                <c:pt idx="3003">
                  <c:v>42000000</c:v>
                </c:pt>
                <c:pt idx="3004">
                  <c:v>1250000</c:v>
                </c:pt>
                <c:pt idx="3005">
                  <c:v>640000</c:v>
                </c:pt>
                <c:pt idx="3006">
                  <c:v>1800000</c:v>
                </c:pt>
                <c:pt idx="3007">
                  <c:v>1950000</c:v>
                </c:pt>
                <c:pt idx="3008">
                  <c:v>500000</c:v>
                </c:pt>
                <c:pt idx="3009">
                  <c:v>2900000</c:v>
                </c:pt>
                <c:pt idx="3010">
                  <c:v>2241911</c:v>
                </c:pt>
                <c:pt idx="3011">
                  <c:v>3700000</c:v>
                </c:pt>
                <c:pt idx="3012">
                  <c:v>250000</c:v>
                </c:pt>
                <c:pt idx="3013">
                  <c:v>1250000</c:v>
                </c:pt>
                <c:pt idx="3014">
                  <c:v>1150000</c:v>
                </c:pt>
                <c:pt idx="3015">
                  <c:v>2775000</c:v>
                </c:pt>
                <c:pt idx="3016">
                  <c:v>7330000</c:v>
                </c:pt>
                <c:pt idx="3017">
                  <c:v>640000</c:v>
                </c:pt>
                <c:pt idx="3018">
                  <c:v>2225599</c:v>
                </c:pt>
                <c:pt idx="3019">
                  <c:v>1450000</c:v>
                </c:pt>
                <c:pt idx="3020">
                  <c:v>2500000</c:v>
                </c:pt>
                <c:pt idx="3021">
                  <c:v>2207929</c:v>
                </c:pt>
                <c:pt idx="3022">
                  <c:v>1451000</c:v>
                </c:pt>
                <c:pt idx="3023">
                  <c:v>2900000</c:v>
                </c:pt>
                <c:pt idx="3024">
                  <c:v>2500000</c:v>
                </c:pt>
                <c:pt idx="3025">
                  <c:v>760000</c:v>
                </c:pt>
                <c:pt idx="3026">
                  <c:v>3820000</c:v>
                </c:pt>
                <c:pt idx="3027">
                  <c:v>6200000</c:v>
                </c:pt>
                <c:pt idx="3028">
                  <c:v>1850000</c:v>
                </c:pt>
                <c:pt idx="3029">
                  <c:v>2700000</c:v>
                </c:pt>
                <c:pt idx="3030">
                  <c:v>2203851</c:v>
                </c:pt>
                <c:pt idx="3031">
                  <c:v>5750000</c:v>
                </c:pt>
                <c:pt idx="3032">
                  <c:v>5500000</c:v>
                </c:pt>
                <c:pt idx="3033">
                  <c:v>4320000</c:v>
                </c:pt>
                <c:pt idx="3034">
                  <c:v>2260000</c:v>
                </c:pt>
                <c:pt idx="3035">
                  <c:v>4800000</c:v>
                </c:pt>
                <c:pt idx="3036">
                  <c:v>1350000</c:v>
                </c:pt>
                <c:pt idx="3037">
                  <c:v>1344000</c:v>
                </c:pt>
                <c:pt idx="3038">
                  <c:v>3500000</c:v>
                </c:pt>
                <c:pt idx="3039">
                  <c:v>4400000</c:v>
                </c:pt>
                <c:pt idx="3040">
                  <c:v>2000000</c:v>
                </c:pt>
                <c:pt idx="3041">
                  <c:v>1470000</c:v>
                </c:pt>
                <c:pt idx="3042">
                  <c:v>2350000</c:v>
                </c:pt>
                <c:pt idx="3043">
                  <c:v>850000</c:v>
                </c:pt>
                <c:pt idx="3044">
                  <c:v>2500000</c:v>
                </c:pt>
                <c:pt idx="3045">
                  <c:v>1600000</c:v>
                </c:pt>
                <c:pt idx="3046">
                  <c:v>2163072</c:v>
                </c:pt>
                <c:pt idx="3047">
                  <c:v>1100000</c:v>
                </c:pt>
                <c:pt idx="3048">
                  <c:v>2200000</c:v>
                </c:pt>
                <c:pt idx="3049">
                  <c:v>4000000</c:v>
                </c:pt>
                <c:pt idx="3050">
                  <c:v>3950000</c:v>
                </c:pt>
                <c:pt idx="3051">
                  <c:v>3400000</c:v>
                </c:pt>
                <c:pt idx="3052">
                  <c:v>2559300</c:v>
                </c:pt>
                <c:pt idx="3053">
                  <c:v>1500000</c:v>
                </c:pt>
                <c:pt idx="3054">
                  <c:v>2150000</c:v>
                </c:pt>
                <c:pt idx="3055">
                  <c:v>6000000</c:v>
                </c:pt>
                <c:pt idx="3056">
                  <c:v>2650000</c:v>
                </c:pt>
                <c:pt idx="3057">
                  <c:v>5000000</c:v>
                </c:pt>
                <c:pt idx="3058">
                  <c:v>1400000</c:v>
                </c:pt>
                <c:pt idx="3059">
                  <c:v>1665000</c:v>
                </c:pt>
                <c:pt idx="3060">
                  <c:v>3000000</c:v>
                </c:pt>
                <c:pt idx="3061">
                  <c:v>2200000</c:v>
                </c:pt>
                <c:pt idx="3062">
                  <c:v>4300000</c:v>
                </c:pt>
                <c:pt idx="3063">
                  <c:v>3029000</c:v>
                </c:pt>
                <c:pt idx="3064">
                  <c:v>4400000</c:v>
                </c:pt>
                <c:pt idx="3065">
                  <c:v>1400000</c:v>
                </c:pt>
                <c:pt idx="3066">
                  <c:v>1050000</c:v>
                </c:pt>
                <c:pt idx="3067">
                  <c:v>5945000</c:v>
                </c:pt>
                <c:pt idx="3068">
                  <c:v>2576000</c:v>
                </c:pt>
                <c:pt idx="3069">
                  <c:v>5000000</c:v>
                </c:pt>
                <c:pt idx="3070">
                  <c:v>2200000</c:v>
                </c:pt>
                <c:pt idx="3071">
                  <c:v>2411000</c:v>
                </c:pt>
                <c:pt idx="3072">
                  <c:v>3250000</c:v>
                </c:pt>
                <c:pt idx="3073">
                  <c:v>1255500</c:v>
                </c:pt>
                <c:pt idx="3074">
                  <c:v>3800000</c:v>
                </c:pt>
                <c:pt idx="3075">
                  <c:v>600000</c:v>
                </c:pt>
                <c:pt idx="3076">
                  <c:v>6235000</c:v>
                </c:pt>
                <c:pt idx="3077">
                  <c:v>2500000</c:v>
                </c:pt>
                <c:pt idx="3078">
                  <c:v>4200000</c:v>
                </c:pt>
                <c:pt idx="3079">
                  <c:v>3420000</c:v>
                </c:pt>
                <c:pt idx="3080">
                  <c:v>2800000</c:v>
                </c:pt>
                <c:pt idx="3081">
                  <c:v>4500000</c:v>
                </c:pt>
                <c:pt idx="3082">
                  <c:v>5400000</c:v>
                </c:pt>
                <c:pt idx="3083">
                  <c:v>876750</c:v>
                </c:pt>
                <c:pt idx="3084">
                  <c:v>1699500</c:v>
                </c:pt>
                <c:pt idx="3085">
                  <c:v>850000</c:v>
                </c:pt>
                <c:pt idx="3086">
                  <c:v>2350000</c:v>
                </c:pt>
                <c:pt idx="3087">
                  <c:v>2000000</c:v>
                </c:pt>
                <c:pt idx="3088">
                  <c:v>650000</c:v>
                </c:pt>
                <c:pt idx="3089">
                  <c:v>1920000</c:v>
                </c:pt>
                <c:pt idx="3090">
                  <c:v>2900000</c:v>
                </c:pt>
                <c:pt idx="3091">
                  <c:v>1250000</c:v>
                </c:pt>
                <c:pt idx="3092">
                  <c:v>3500000</c:v>
                </c:pt>
                <c:pt idx="3093">
                  <c:v>2000000</c:v>
                </c:pt>
                <c:pt idx="3094">
                  <c:v>1463000</c:v>
                </c:pt>
                <c:pt idx="3095">
                  <c:v>955500</c:v>
                </c:pt>
                <c:pt idx="3096">
                  <c:v>2520000</c:v>
                </c:pt>
                <c:pt idx="3097">
                  <c:v>1650000</c:v>
                </c:pt>
                <c:pt idx="3098">
                  <c:v>1737000</c:v>
                </c:pt>
                <c:pt idx="3099">
                  <c:v>1900000</c:v>
                </c:pt>
                <c:pt idx="3100">
                  <c:v>2900000</c:v>
                </c:pt>
                <c:pt idx="3101">
                  <c:v>3800000</c:v>
                </c:pt>
                <c:pt idx="3102">
                  <c:v>1050000</c:v>
                </c:pt>
                <c:pt idx="3103">
                  <c:v>1950000</c:v>
                </c:pt>
                <c:pt idx="3104">
                  <c:v>1940000</c:v>
                </c:pt>
                <c:pt idx="3105">
                  <c:v>1700000</c:v>
                </c:pt>
                <c:pt idx="3106">
                  <c:v>3601448</c:v>
                </c:pt>
                <c:pt idx="3107">
                  <c:v>3000000</c:v>
                </c:pt>
                <c:pt idx="3108">
                  <c:v>840000</c:v>
                </c:pt>
                <c:pt idx="3109">
                  <c:v>2650000</c:v>
                </c:pt>
                <c:pt idx="3110">
                  <c:v>425000</c:v>
                </c:pt>
                <c:pt idx="3111">
                  <c:v>3351000</c:v>
                </c:pt>
                <c:pt idx="3112">
                  <c:v>1312500</c:v>
                </c:pt>
                <c:pt idx="3113">
                  <c:v>761250</c:v>
                </c:pt>
                <c:pt idx="3114">
                  <c:v>1870000</c:v>
                </c:pt>
                <c:pt idx="3115">
                  <c:v>467500</c:v>
                </c:pt>
                <c:pt idx="3116">
                  <c:v>701250</c:v>
                </c:pt>
                <c:pt idx="3117">
                  <c:v>833750</c:v>
                </c:pt>
                <c:pt idx="3118">
                  <c:v>1201250</c:v>
                </c:pt>
                <c:pt idx="3119">
                  <c:v>7819960</c:v>
                </c:pt>
                <c:pt idx="3120">
                  <c:v>1850000</c:v>
                </c:pt>
                <c:pt idx="3121">
                  <c:v>467500</c:v>
                </c:pt>
                <c:pt idx="3122">
                  <c:v>2200000</c:v>
                </c:pt>
                <c:pt idx="3123">
                  <c:v>2200000</c:v>
                </c:pt>
                <c:pt idx="3124">
                  <c:v>2000000</c:v>
                </c:pt>
                <c:pt idx="3125">
                  <c:v>2415000</c:v>
                </c:pt>
                <c:pt idx="3126">
                  <c:v>3282744</c:v>
                </c:pt>
                <c:pt idx="3127">
                  <c:v>2600000</c:v>
                </c:pt>
                <c:pt idx="3128">
                  <c:v>1586500</c:v>
                </c:pt>
                <c:pt idx="3129">
                  <c:v>3613491</c:v>
                </c:pt>
                <c:pt idx="3130">
                  <c:v>3000000</c:v>
                </c:pt>
                <c:pt idx="3131">
                  <c:v>5000000</c:v>
                </c:pt>
                <c:pt idx="3132">
                  <c:v>130000</c:v>
                </c:pt>
                <c:pt idx="3133">
                  <c:v>2700000</c:v>
                </c:pt>
                <c:pt idx="3134">
                  <c:v>3702485</c:v>
                </c:pt>
                <c:pt idx="3135">
                  <c:v>2800000</c:v>
                </c:pt>
                <c:pt idx="3136">
                  <c:v>4009980</c:v>
                </c:pt>
                <c:pt idx="3137">
                  <c:v>2485000</c:v>
                </c:pt>
                <c:pt idx="3138">
                  <c:v>1685600</c:v>
                </c:pt>
                <c:pt idx="3139">
                  <c:v>4568000</c:v>
                </c:pt>
                <c:pt idx="3140">
                  <c:v>2710000</c:v>
                </c:pt>
                <c:pt idx="3141">
                  <c:v>3150000</c:v>
                </c:pt>
                <c:pt idx="3142">
                  <c:v>3567861</c:v>
                </c:pt>
                <c:pt idx="3143">
                  <c:v>1600000</c:v>
                </c:pt>
                <c:pt idx="3144">
                  <c:v>5500000</c:v>
                </c:pt>
                <c:pt idx="3145">
                  <c:v>450000</c:v>
                </c:pt>
                <c:pt idx="3146">
                  <c:v>1000000</c:v>
                </c:pt>
                <c:pt idx="3147">
                  <c:v>400000</c:v>
                </c:pt>
                <c:pt idx="3148">
                  <c:v>1350000</c:v>
                </c:pt>
                <c:pt idx="3149">
                  <c:v>1300000</c:v>
                </c:pt>
                <c:pt idx="3150">
                  <c:v>750000</c:v>
                </c:pt>
                <c:pt idx="3151">
                  <c:v>2800000</c:v>
                </c:pt>
                <c:pt idx="3152">
                  <c:v>400000</c:v>
                </c:pt>
                <c:pt idx="3153">
                  <c:v>3400000</c:v>
                </c:pt>
                <c:pt idx="3154">
                  <c:v>820000</c:v>
                </c:pt>
                <c:pt idx="3155">
                  <c:v>2715000</c:v>
                </c:pt>
                <c:pt idx="3156">
                  <c:v>750000</c:v>
                </c:pt>
                <c:pt idx="3157">
                  <c:v>1550000</c:v>
                </c:pt>
                <c:pt idx="3158">
                  <c:v>1600000</c:v>
                </c:pt>
                <c:pt idx="3159">
                  <c:v>310000</c:v>
                </c:pt>
                <c:pt idx="3160">
                  <c:v>100000</c:v>
                </c:pt>
                <c:pt idx="3161">
                  <c:v>2500000</c:v>
                </c:pt>
                <c:pt idx="3162">
                  <c:v>560000</c:v>
                </c:pt>
                <c:pt idx="3163">
                  <c:v>230000</c:v>
                </c:pt>
                <c:pt idx="3164">
                  <c:v>5500000</c:v>
                </c:pt>
                <c:pt idx="3165">
                  <c:v>250000</c:v>
                </c:pt>
                <c:pt idx="3166">
                  <c:v>365000</c:v>
                </c:pt>
                <c:pt idx="3167">
                  <c:v>1950000</c:v>
                </c:pt>
                <c:pt idx="3168">
                  <c:v>4000000</c:v>
                </c:pt>
                <c:pt idx="3169">
                  <c:v>1400000</c:v>
                </c:pt>
                <c:pt idx="3170">
                  <c:v>1000000</c:v>
                </c:pt>
                <c:pt idx="3171">
                  <c:v>185000</c:v>
                </c:pt>
                <c:pt idx="3172">
                  <c:v>1000000</c:v>
                </c:pt>
                <c:pt idx="3173">
                  <c:v>700000</c:v>
                </c:pt>
                <c:pt idx="3174">
                  <c:v>4300000</c:v>
                </c:pt>
                <c:pt idx="3175">
                  <c:v>4900000</c:v>
                </c:pt>
                <c:pt idx="3176">
                  <c:v>2300000</c:v>
                </c:pt>
                <c:pt idx="3177">
                  <c:v>2500000</c:v>
                </c:pt>
                <c:pt idx="3178">
                  <c:v>3150000</c:v>
                </c:pt>
                <c:pt idx="3179">
                  <c:v>2750000</c:v>
                </c:pt>
                <c:pt idx="3180">
                  <c:v>2750000</c:v>
                </c:pt>
                <c:pt idx="3181">
                  <c:v>2750000</c:v>
                </c:pt>
                <c:pt idx="3182">
                  <c:v>3200000</c:v>
                </c:pt>
                <c:pt idx="3183">
                  <c:v>7500000</c:v>
                </c:pt>
                <c:pt idx="3184">
                  <c:v>1380000</c:v>
                </c:pt>
                <c:pt idx="3185">
                  <c:v>1600000</c:v>
                </c:pt>
                <c:pt idx="3186">
                  <c:v>2200000</c:v>
                </c:pt>
                <c:pt idx="3187">
                  <c:v>6500000</c:v>
                </c:pt>
                <c:pt idx="3188">
                  <c:v>5300000</c:v>
                </c:pt>
                <c:pt idx="3189">
                  <c:v>5000000</c:v>
                </c:pt>
                <c:pt idx="3190">
                  <c:v>5600000</c:v>
                </c:pt>
                <c:pt idx="3191">
                  <c:v>300000</c:v>
                </c:pt>
                <c:pt idx="3192">
                  <c:v>2150000</c:v>
                </c:pt>
                <c:pt idx="3193">
                  <c:v>1650000</c:v>
                </c:pt>
                <c:pt idx="3194">
                  <c:v>3282000</c:v>
                </c:pt>
                <c:pt idx="3195">
                  <c:v>4800000</c:v>
                </c:pt>
                <c:pt idx="3196">
                  <c:v>2200000</c:v>
                </c:pt>
                <c:pt idx="3197">
                  <c:v>3150000</c:v>
                </c:pt>
                <c:pt idx="3198">
                  <c:v>965000</c:v>
                </c:pt>
                <c:pt idx="3199">
                  <c:v>1450000</c:v>
                </c:pt>
                <c:pt idx="3200">
                  <c:v>1800000</c:v>
                </c:pt>
                <c:pt idx="3201">
                  <c:v>10000000</c:v>
                </c:pt>
                <c:pt idx="3202">
                  <c:v>3150000</c:v>
                </c:pt>
                <c:pt idx="3203">
                  <c:v>1500000</c:v>
                </c:pt>
                <c:pt idx="3204">
                  <c:v>1086125</c:v>
                </c:pt>
                <c:pt idx="3205">
                  <c:v>4500000</c:v>
                </c:pt>
                <c:pt idx="3206">
                  <c:v>2350000</c:v>
                </c:pt>
                <c:pt idx="3207">
                  <c:v>1632795</c:v>
                </c:pt>
                <c:pt idx="3208">
                  <c:v>30000</c:v>
                </c:pt>
                <c:pt idx="3209">
                  <c:v>3550000</c:v>
                </c:pt>
                <c:pt idx="3210">
                  <c:v>2720000</c:v>
                </c:pt>
                <c:pt idx="3211">
                  <c:v>2839914</c:v>
                </c:pt>
                <c:pt idx="3212">
                  <c:v>4400000</c:v>
                </c:pt>
                <c:pt idx="3213">
                  <c:v>900000</c:v>
                </c:pt>
                <c:pt idx="3214">
                  <c:v>4347018</c:v>
                </c:pt>
                <c:pt idx="3215">
                  <c:v>190000</c:v>
                </c:pt>
                <c:pt idx="3216">
                  <c:v>760000</c:v>
                </c:pt>
                <c:pt idx="3217">
                  <c:v>1000000</c:v>
                </c:pt>
                <c:pt idx="3218">
                  <c:v>800000</c:v>
                </c:pt>
                <c:pt idx="3219">
                  <c:v>3580000</c:v>
                </c:pt>
                <c:pt idx="3220">
                  <c:v>5150000</c:v>
                </c:pt>
                <c:pt idx="3221">
                  <c:v>1750000</c:v>
                </c:pt>
                <c:pt idx="3222">
                  <c:v>4000000</c:v>
                </c:pt>
                <c:pt idx="3223">
                  <c:v>500000</c:v>
                </c:pt>
                <c:pt idx="3224">
                  <c:v>5000000</c:v>
                </c:pt>
                <c:pt idx="3225">
                  <c:v>2400000</c:v>
                </c:pt>
                <c:pt idx="3226">
                  <c:v>1375000</c:v>
                </c:pt>
                <c:pt idx="3227">
                  <c:v>2150000</c:v>
                </c:pt>
                <c:pt idx="3228">
                  <c:v>1700000</c:v>
                </c:pt>
                <c:pt idx="3229">
                  <c:v>2200000</c:v>
                </c:pt>
                <c:pt idx="3230">
                  <c:v>1700000</c:v>
                </c:pt>
                <c:pt idx="3231">
                  <c:v>350000</c:v>
                </c:pt>
                <c:pt idx="3232">
                  <c:v>500000</c:v>
                </c:pt>
                <c:pt idx="3233">
                  <c:v>2300000</c:v>
                </c:pt>
                <c:pt idx="3234">
                  <c:v>950000</c:v>
                </c:pt>
                <c:pt idx="3235">
                  <c:v>1850000</c:v>
                </c:pt>
                <c:pt idx="3236">
                  <c:v>1950000</c:v>
                </c:pt>
                <c:pt idx="3237">
                  <c:v>900000</c:v>
                </c:pt>
                <c:pt idx="3238">
                  <c:v>600000</c:v>
                </c:pt>
                <c:pt idx="3239">
                  <c:v>1600000</c:v>
                </c:pt>
                <c:pt idx="3240">
                  <c:v>3500000</c:v>
                </c:pt>
                <c:pt idx="3241">
                  <c:v>500000</c:v>
                </c:pt>
                <c:pt idx="3242">
                  <c:v>900000</c:v>
                </c:pt>
                <c:pt idx="3243">
                  <c:v>1600000</c:v>
                </c:pt>
                <c:pt idx="3244">
                  <c:v>2100000</c:v>
                </c:pt>
                <c:pt idx="3245">
                  <c:v>1500000</c:v>
                </c:pt>
                <c:pt idx="3246">
                  <c:v>350000</c:v>
                </c:pt>
                <c:pt idx="3247">
                  <c:v>400000</c:v>
                </c:pt>
                <c:pt idx="3248">
                  <c:v>2700000</c:v>
                </c:pt>
                <c:pt idx="3249">
                  <c:v>1056000</c:v>
                </c:pt>
                <c:pt idx="3250">
                  <c:v>3000000</c:v>
                </c:pt>
                <c:pt idx="3251">
                  <c:v>3000000</c:v>
                </c:pt>
                <c:pt idx="3252">
                  <c:v>3650000</c:v>
                </c:pt>
                <c:pt idx="3253">
                  <c:v>1700000</c:v>
                </c:pt>
                <c:pt idx="3254">
                  <c:v>1500000</c:v>
                </c:pt>
                <c:pt idx="3255">
                  <c:v>850000</c:v>
                </c:pt>
                <c:pt idx="3256">
                  <c:v>1950000</c:v>
                </c:pt>
                <c:pt idx="3257">
                  <c:v>1150000</c:v>
                </c:pt>
                <c:pt idx="3258">
                  <c:v>1640000</c:v>
                </c:pt>
                <c:pt idx="3259">
                  <c:v>1850000</c:v>
                </c:pt>
                <c:pt idx="3260">
                  <c:v>700000</c:v>
                </c:pt>
                <c:pt idx="3261">
                  <c:v>1500000</c:v>
                </c:pt>
                <c:pt idx="3262">
                  <c:v>1600000</c:v>
                </c:pt>
                <c:pt idx="3263">
                  <c:v>2800000</c:v>
                </c:pt>
                <c:pt idx="3264">
                  <c:v>1600000</c:v>
                </c:pt>
                <c:pt idx="3265">
                  <c:v>1300000</c:v>
                </c:pt>
                <c:pt idx="3266">
                  <c:v>1100000</c:v>
                </c:pt>
                <c:pt idx="3267">
                  <c:v>1400000</c:v>
                </c:pt>
                <c:pt idx="3268">
                  <c:v>2950000</c:v>
                </c:pt>
                <c:pt idx="3269">
                  <c:v>320000</c:v>
                </c:pt>
                <c:pt idx="3270">
                  <c:v>3400000</c:v>
                </c:pt>
                <c:pt idx="3271">
                  <c:v>1929000</c:v>
                </c:pt>
                <c:pt idx="3272">
                  <c:v>620000</c:v>
                </c:pt>
                <c:pt idx="3273">
                  <c:v>5500000</c:v>
                </c:pt>
                <c:pt idx="3274">
                  <c:v>680000</c:v>
                </c:pt>
                <c:pt idx="3275">
                  <c:v>1800000</c:v>
                </c:pt>
                <c:pt idx="3276">
                  <c:v>1200000</c:v>
                </c:pt>
                <c:pt idx="3277">
                  <c:v>475000</c:v>
                </c:pt>
                <c:pt idx="3278">
                  <c:v>240000</c:v>
                </c:pt>
                <c:pt idx="3279">
                  <c:v>450000</c:v>
                </c:pt>
                <c:pt idx="3280">
                  <c:v>385000</c:v>
                </c:pt>
                <c:pt idx="3281">
                  <c:v>325000</c:v>
                </c:pt>
                <c:pt idx="3282">
                  <c:v>3050000</c:v>
                </c:pt>
                <c:pt idx="3283">
                  <c:v>2600000</c:v>
                </c:pt>
                <c:pt idx="3284">
                  <c:v>1600000</c:v>
                </c:pt>
                <c:pt idx="3285">
                  <c:v>1000000</c:v>
                </c:pt>
                <c:pt idx="3286">
                  <c:v>2800000</c:v>
                </c:pt>
                <c:pt idx="3287">
                  <c:v>470000</c:v>
                </c:pt>
                <c:pt idx="3288">
                  <c:v>1800000</c:v>
                </c:pt>
                <c:pt idx="3289">
                  <c:v>900000</c:v>
                </c:pt>
                <c:pt idx="3290">
                  <c:v>3200000</c:v>
                </c:pt>
                <c:pt idx="3291">
                  <c:v>1700000</c:v>
                </c:pt>
                <c:pt idx="3292">
                  <c:v>1450000</c:v>
                </c:pt>
                <c:pt idx="3293">
                  <c:v>600000</c:v>
                </c:pt>
                <c:pt idx="3294">
                  <c:v>440000</c:v>
                </c:pt>
                <c:pt idx="3295">
                  <c:v>1480000</c:v>
                </c:pt>
                <c:pt idx="3296">
                  <c:v>1750000</c:v>
                </c:pt>
                <c:pt idx="3297">
                  <c:v>2000000</c:v>
                </c:pt>
                <c:pt idx="3298">
                  <c:v>1100000</c:v>
                </c:pt>
                <c:pt idx="3299">
                  <c:v>475000</c:v>
                </c:pt>
                <c:pt idx="3300">
                  <c:v>2600000</c:v>
                </c:pt>
                <c:pt idx="3301">
                  <c:v>140280</c:v>
                </c:pt>
                <c:pt idx="3302">
                  <c:v>529000</c:v>
                </c:pt>
                <c:pt idx="3303">
                  <c:v>2600000</c:v>
                </c:pt>
                <c:pt idx="3304">
                  <c:v>3150000</c:v>
                </c:pt>
                <c:pt idx="3305">
                  <c:v>1380000</c:v>
                </c:pt>
                <c:pt idx="3306">
                  <c:v>850000</c:v>
                </c:pt>
                <c:pt idx="3307">
                  <c:v>480000</c:v>
                </c:pt>
                <c:pt idx="3308">
                  <c:v>3750000</c:v>
                </c:pt>
                <c:pt idx="3309">
                  <c:v>2500000</c:v>
                </c:pt>
                <c:pt idx="3310">
                  <c:v>655000</c:v>
                </c:pt>
                <c:pt idx="3311">
                  <c:v>2400000</c:v>
                </c:pt>
                <c:pt idx="3312">
                  <c:v>850000</c:v>
                </c:pt>
                <c:pt idx="3313">
                  <c:v>480000</c:v>
                </c:pt>
                <c:pt idx="3314">
                  <c:v>4500000</c:v>
                </c:pt>
                <c:pt idx="3315">
                  <c:v>3500000</c:v>
                </c:pt>
                <c:pt idx="3316">
                  <c:v>3050000</c:v>
                </c:pt>
                <c:pt idx="3317">
                  <c:v>900000</c:v>
                </c:pt>
                <c:pt idx="3318">
                  <c:v>675000</c:v>
                </c:pt>
                <c:pt idx="3319">
                  <c:v>3500000</c:v>
                </c:pt>
                <c:pt idx="3320">
                  <c:v>3600000</c:v>
                </c:pt>
                <c:pt idx="3321">
                  <c:v>1600000</c:v>
                </c:pt>
                <c:pt idx="3322">
                  <c:v>820000</c:v>
                </c:pt>
                <c:pt idx="3323">
                  <c:v>2700000</c:v>
                </c:pt>
                <c:pt idx="3324">
                  <c:v>1800000</c:v>
                </c:pt>
                <c:pt idx="3325">
                  <c:v>2800000</c:v>
                </c:pt>
                <c:pt idx="3326">
                  <c:v>3250000</c:v>
                </c:pt>
                <c:pt idx="3327">
                  <c:v>1450000</c:v>
                </c:pt>
                <c:pt idx="3328">
                  <c:v>319000</c:v>
                </c:pt>
                <c:pt idx="3329">
                  <c:v>1150000</c:v>
                </c:pt>
                <c:pt idx="3330">
                  <c:v>2250000</c:v>
                </c:pt>
                <c:pt idx="3331">
                  <c:v>1850000</c:v>
                </c:pt>
                <c:pt idx="3332">
                  <c:v>4800000</c:v>
                </c:pt>
                <c:pt idx="3333">
                  <c:v>1750000</c:v>
                </c:pt>
                <c:pt idx="3334">
                  <c:v>3350000</c:v>
                </c:pt>
                <c:pt idx="3335">
                  <c:v>2600000</c:v>
                </c:pt>
                <c:pt idx="3336">
                  <c:v>2800000</c:v>
                </c:pt>
                <c:pt idx="3337">
                  <c:v>3200000</c:v>
                </c:pt>
                <c:pt idx="3338">
                  <c:v>2250000</c:v>
                </c:pt>
                <c:pt idx="3339">
                  <c:v>1629300</c:v>
                </c:pt>
                <c:pt idx="3340">
                  <c:v>2250000</c:v>
                </c:pt>
                <c:pt idx="3341">
                  <c:v>3511000</c:v>
                </c:pt>
                <c:pt idx="3342">
                  <c:v>2500000</c:v>
                </c:pt>
                <c:pt idx="3343">
                  <c:v>725000</c:v>
                </c:pt>
                <c:pt idx="3344">
                  <c:v>2200000</c:v>
                </c:pt>
                <c:pt idx="3345">
                  <c:v>2300000</c:v>
                </c:pt>
                <c:pt idx="3346">
                  <c:v>2675000</c:v>
                </c:pt>
                <c:pt idx="3347">
                  <c:v>2200000</c:v>
                </c:pt>
                <c:pt idx="3348">
                  <c:v>3500000</c:v>
                </c:pt>
                <c:pt idx="3349">
                  <c:v>5500000</c:v>
                </c:pt>
                <c:pt idx="3350">
                  <c:v>3150000</c:v>
                </c:pt>
                <c:pt idx="3351">
                  <c:v>1500000</c:v>
                </c:pt>
                <c:pt idx="3352">
                  <c:v>2300000</c:v>
                </c:pt>
                <c:pt idx="3353">
                  <c:v>350000</c:v>
                </c:pt>
                <c:pt idx="3354">
                  <c:v>7500000</c:v>
                </c:pt>
                <c:pt idx="3355">
                  <c:v>2350000</c:v>
                </c:pt>
                <c:pt idx="3356">
                  <c:v>1850000</c:v>
                </c:pt>
                <c:pt idx="3357">
                  <c:v>1535000</c:v>
                </c:pt>
                <c:pt idx="3358">
                  <c:v>185000</c:v>
                </c:pt>
                <c:pt idx="3359">
                  <c:v>1950000</c:v>
                </c:pt>
                <c:pt idx="3360">
                  <c:v>1150000</c:v>
                </c:pt>
                <c:pt idx="3361">
                  <c:v>1300000</c:v>
                </c:pt>
                <c:pt idx="3362">
                  <c:v>1560000</c:v>
                </c:pt>
                <c:pt idx="3363">
                  <c:v>550000</c:v>
                </c:pt>
                <c:pt idx="3364">
                  <c:v>2300000</c:v>
                </c:pt>
                <c:pt idx="3365">
                  <c:v>1500000</c:v>
                </c:pt>
                <c:pt idx="3366">
                  <c:v>5000000</c:v>
                </c:pt>
                <c:pt idx="3367">
                  <c:v>2900000</c:v>
                </c:pt>
                <c:pt idx="3368">
                  <c:v>770000</c:v>
                </c:pt>
                <c:pt idx="3369">
                  <c:v>2250000</c:v>
                </c:pt>
                <c:pt idx="3370">
                  <c:v>6124000</c:v>
                </c:pt>
                <c:pt idx="3371">
                  <c:v>2420000</c:v>
                </c:pt>
                <c:pt idx="3372">
                  <c:v>1190000</c:v>
                </c:pt>
                <c:pt idx="3373">
                  <c:v>2350000</c:v>
                </c:pt>
                <c:pt idx="3374">
                  <c:v>2720000</c:v>
                </c:pt>
                <c:pt idx="3375">
                  <c:v>2350000</c:v>
                </c:pt>
                <c:pt idx="3376">
                  <c:v>1750000</c:v>
                </c:pt>
                <c:pt idx="3377">
                  <c:v>1012000</c:v>
                </c:pt>
                <c:pt idx="3378">
                  <c:v>3020000</c:v>
                </c:pt>
                <c:pt idx="3379">
                  <c:v>150000</c:v>
                </c:pt>
                <c:pt idx="3380">
                  <c:v>2100000</c:v>
                </c:pt>
                <c:pt idx="3381">
                  <c:v>2900000</c:v>
                </c:pt>
                <c:pt idx="3382">
                  <c:v>1650000</c:v>
                </c:pt>
                <c:pt idx="3383">
                  <c:v>1240000</c:v>
                </c:pt>
                <c:pt idx="3384">
                  <c:v>2850000</c:v>
                </c:pt>
                <c:pt idx="3385">
                  <c:v>1840000</c:v>
                </c:pt>
                <c:pt idx="3386">
                  <c:v>1170000</c:v>
                </c:pt>
                <c:pt idx="3387">
                  <c:v>4000000</c:v>
                </c:pt>
                <c:pt idx="3388">
                  <c:v>2350000</c:v>
                </c:pt>
                <c:pt idx="3389">
                  <c:v>3200000</c:v>
                </c:pt>
                <c:pt idx="3390">
                  <c:v>2000000</c:v>
                </c:pt>
                <c:pt idx="3391">
                  <c:v>2700000</c:v>
                </c:pt>
                <c:pt idx="3392">
                  <c:v>1358000</c:v>
                </c:pt>
                <c:pt idx="3393">
                  <c:v>5100000</c:v>
                </c:pt>
                <c:pt idx="3394">
                  <c:v>1250000</c:v>
                </c:pt>
                <c:pt idx="3395">
                  <c:v>1548000</c:v>
                </c:pt>
                <c:pt idx="3396">
                  <c:v>970000</c:v>
                </c:pt>
                <c:pt idx="3397">
                  <c:v>5250000</c:v>
                </c:pt>
                <c:pt idx="3398">
                  <c:v>120000</c:v>
                </c:pt>
                <c:pt idx="3399">
                  <c:v>2150000</c:v>
                </c:pt>
                <c:pt idx="3400">
                  <c:v>2625000</c:v>
                </c:pt>
                <c:pt idx="3401">
                  <c:v>2372000</c:v>
                </c:pt>
                <c:pt idx="3402">
                  <c:v>4015000</c:v>
                </c:pt>
                <c:pt idx="3403">
                  <c:v>270000</c:v>
                </c:pt>
                <c:pt idx="3404">
                  <c:v>360000</c:v>
                </c:pt>
                <c:pt idx="3405">
                  <c:v>460000</c:v>
                </c:pt>
                <c:pt idx="3406">
                  <c:v>350000</c:v>
                </c:pt>
                <c:pt idx="3407">
                  <c:v>2150000</c:v>
                </c:pt>
                <c:pt idx="3408">
                  <c:v>2810000</c:v>
                </c:pt>
                <c:pt idx="3409">
                  <c:v>2827000</c:v>
                </c:pt>
                <c:pt idx="3410">
                  <c:v>3157000</c:v>
                </c:pt>
                <c:pt idx="3411">
                  <c:v>330000</c:v>
                </c:pt>
                <c:pt idx="3412">
                  <c:v>775000</c:v>
                </c:pt>
                <c:pt idx="3413">
                  <c:v>2278000</c:v>
                </c:pt>
                <c:pt idx="3414">
                  <c:v>790000</c:v>
                </c:pt>
                <c:pt idx="3415">
                  <c:v>2800000</c:v>
                </c:pt>
                <c:pt idx="3416">
                  <c:v>1600000</c:v>
                </c:pt>
                <c:pt idx="3417">
                  <c:v>2543000</c:v>
                </c:pt>
                <c:pt idx="3418">
                  <c:v>1240000</c:v>
                </c:pt>
                <c:pt idx="3419">
                  <c:v>2500000</c:v>
                </c:pt>
                <c:pt idx="3420">
                  <c:v>5500000</c:v>
                </c:pt>
                <c:pt idx="3421">
                  <c:v>2000000</c:v>
                </c:pt>
                <c:pt idx="3422">
                  <c:v>2747000</c:v>
                </c:pt>
                <c:pt idx="3423">
                  <c:v>3200000</c:v>
                </c:pt>
                <c:pt idx="3424">
                  <c:v>2425750</c:v>
                </c:pt>
                <c:pt idx="3425">
                  <c:v>2924460</c:v>
                </c:pt>
                <c:pt idx="3426">
                  <c:v>2300000</c:v>
                </c:pt>
                <c:pt idx="3427">
                  <c:v>2200000</c:v>
                </c:pt>
                <c:pt idx="3428">
                  <c:v>4210500</c:v>
                </c:pt>
                <c:pt idx="3429">
                  <c:v>3300000</c:v>
                </c:pt>
                <c:pt idx="3430">
                  <c:v>4660000</c:v>
                </c:pt>
                <c:pt idx="3431">
                  <c:v>2100000</c:v>
                </c:pt>
                <c:pt idx="3432">
                  <c:v>2625000</c:v>
                </c:pt>
                <c:pt idx="3433">
                  <c:v>2900000</c:v>
                </c:pt>
                <c:pt idx="3434">
                  <c:v>2206000</c:v>
                </c:pt>
                <c:pt idx="3435">
                  <c:v>746000</c:v>
                </c:pt>
                <c:pt idx="3436">
                  <c:v>2150000</c:v>
                </c:pt>
                <c:pt idx="3437">
                  <c:v>450000</c:v>
                </c:pt>
                <c:pt idx="3438">
                  <c:v>600000</c:v>
                </c:pt>
                <c:pt idx="3439">
                  <c:v>12000000</c:v>
                </c:pt>
                <c:pt idx="3440">
                  <c:v>3496735</c:v>
                </c:pt>
                <c:pt idx="3441">
                  <c:v>520000</c:v>
                </c:pt>
                <c:pt idx="3442">
                  <c:v>880000</c:v>
                </c:pt>
                <c:pt idx="3443">
                  <c:v>2100000</c:v>
                </c:pt>
                <c:pt idx="3444">
                  <c:v>6800000</c:v>
                </c:pt>
                <c:pt idx="3445">
                  <c:v>1100000</c:v>
                </c:pt>
                <c:pt idx="3446">
                  <c:v>1050000</c:v>
                </c:pt>
                <c:pt idx="3447">
                  <c:v>1200000</c:v>
                </c:pt>
                <c:pt idx="3448">
                  <c:v>2400000</c:v>
                </c:pt>
                <c:pt idx="3449">
                  <c:v>550000</c:v>
                </c:pt>
                <c:pt idx="3450">
                  <c:v>2500000</c:v>
                </c:pt>
                <c:pt idx="3451">
                  <c:v>900000</c:v>
                </c:pt>
                <c:pt idx="3452">
                  <c:v>1080000</c:v>
                </c:pt>
                <c:pt idx="3453">
                  <c:v>1100000</c:v>
                </c:pt>
                <c:pt idx="3454">
                  <c:v>560000</c:v>
                </c:pt>
                <c:pt idx="3455">
                  <c:v>900000</c:v>
                </c:pt>
                <c:pt idx="3456">
                  <c:v>2100000</c:v>
                </c:pt>
                <c:pt idx="3457">
                  <c:v>4200000</c:v>
                </c:pt>
                <c:pt idx="3458">
                  <c:v>2000000</c:v>
                </c:pt>
                <c:pt idx="3459">
                  <c:v>6000000</c:v>
                </c:pt>
                <c:pt idx="3460">
                  <c:v>4500000</c:v>
                </c:pt>
                <c:pt idx="3461">
                  <c:v>2000000</c:v>
                </c:pt>
                <c:pt idx="3462">
                  <c:v>2000000</c:v>
                </c:pt>
                <c:pt idx="3463">
                  <c:v>2867200</c:v>
                </c:pt>
                <c:pt idx="3464">
                  <c:v>1800000</c:v>
                </c:pt>
                <c:pt idx="3465">
                  <c:v>7500000</c:v>
                </c:pt>
                <c:pt idx="3466">
                  <c:v>160000</c:v>
                </c:pt>
                <c:pt idx="3467">
                  <c:v>4418000</c:v>
                </c:pt>
                <c:pt idx="3468">
                  <c:v>1591000</c:v>
                </c:pt>
                <c:pt idx="3469">
                  <c:v>2000000</c:v>
                </c:pt>
                <c:pt idx="3470">
                  <c:v>1250000</c:v>
                </c:pt>
                <c:pt idx="3471">
                  <c:v>10000000</c:v>
                </c:pt>
                <c:pt idx="3472">
                  <c:v>1100000</c:v>
                </c:pt>
                <c:pt idx="3473">
                  <c:v>2700000</c:v>
                </c:pt>
                <c:pt idx="3474">
                  <c:v>280000</c:v>
                </c:pt>
                <c:pt idx="3475">
                  <c:v>2961000</c:v>
                </c:pt>
                <c:pt idx="3476">
                  <c:v>3600000</c:v>
                </c:pt>
                <c:pt idx="3477">
                  <c:v>2700000</c:v>
                </c:pt>
                <c:pt idx="3478">
                  <c:v>1700000</c:v>
                </c:pt>
                <c:pt idx="3479">
                  <c:v>3300000</c:v>
                </c:pt>
                <c:pt idx="3480">
                  <c:v>1250000</c:v>
                </c:pt>
                <c:pt idx="3481">
                  <c:v>1800000</c:v>
                </c:pt>
                <c:pt idx="3482">
                  <c:v>415000</c:v>
                </c:pt>
                <c:pt idx="3483">
                  <c:v>2600000</c:v>
                </c:pt>
                <c:pt idx="3484">
                  <c:v>2300000</c:v>
                </c:pt>
                <c:pt idx="3485">
                  <c:v>1740000</c:v>
                </c:pt>
                <c:pt idx="3486">
                  <c:v>1000000</c:v>
                </c:pt>
                <c:pt idx="3487">
                  <c:v>270000</c:v>
                </c:pt>
                <c:pt idx="3488">
                  <c:v>964000</c:v>
                </c:pt>
                <c:pt idx="3489">
                  <c:v>1300000</c:v>
                </c:pt>
                <c:pt idx="3490">
                  <c:v>850000</c:v>
                </c:pt>
                <c:pt idx="3491">
                  <c:v>2150000</c:v>
                </c:pt>
                <c:pt idx="3492">
                  <c:v>2158000</c:v>
                </c:pt>
                <c:pt idx="3493">
                  <c:v>2150000</c:v>
                </c:pt>
                <c:pt idx="3494">
                  <c:v>500000</c:v>
                </c:pt>
                <c:pt idx="3495">
                  <c:v>1900000</c:v>
                </c:pt>
                <c:pt idx="3496">
                  <c:v>2700000</c:v>
                </c:pt>
                <c:pt idx="3497">
                  <c:v>1000000</c:v>
                </c:pt>
                <c:pt idx="3498">
                  <c:v>850000</c:v>
                </c:pt>
                <c:pt idx="3499">
                  <c:v>700000</c:v>
                </c:pt>
                <c:pt idx="3500">
                  <c:v>600000</c:v>
                </c:pt>
                <c:pt idx="3501">
                  <c:v>3656175</c:v>
                </c:pt>
                <c:pt idx="3502">
                  <c:v>1660000</c:v>
                </c:pt>
                <c:pt idx="3503">
                  <c:v>907500</c:v>
                </c:pt>
                <c:pt idx="3504">
                  <c:v>1709800</c:v>
                </c:pt>
                <c:pt idx="3505">
                  <c:v>515000</c:v>
                </c:pt>
                <c:pt idx="3506">
                  <c:v>2150000</c:v>
                </c:pt>
                <c:pt idx="3507">
                  <c:v>130000</c:v>
                </c:pt>
                <c:pt idx="3508">
                  <c:v>3500000</c:v>
                </c:pt>
                <c:pt idx="3509">
                  <c:v>4600000</c:v>
                </c:pt>
                <c:pt idx="3510">
                  <c:v>2700000</c:v>
                </c:pt>
                <c:pt idx="3511">
                  <c:v>3500000</c:v>
                </c:pt>
                <c:pt idx="3512">
                  <c:v>1562400</c:v>
                </c:pt>
                <c:pt idx="3513">
                  <c:v>1633500</c:v>
                </c:pt>
                <c:pt idx="3514">
                  <c:v>2115000</c:v>
                </c:pt>
                <c:pt idx="3515">
                  <c:v>1380200</c:v>
                </c:pt>
                <c:pt idx="3516">
                  <c:v>1503800</c:v>
                </c:pt>
                <c:pt idx="3517">
                  <c:v>765000</c:v>
                </c:pt>
                <c:pt idx="3518">
                  <c:v>856800</c:v>
                </c:pt>
                <c:pt idx="3519">
                  <c:v>590000</c:v>
                </c:pt>
                <c:pt idx="3520">
                  <c:v>2470000</c:v>
                </c:pt>
                <c:pt idx="3521">
                  <c:v>1910000</c:v>
                </c:pt>
                <c:pt idx="3522">
                  <c:v>800000</c:v>
                </c:pt>
                <c:pt idx="3523">
                  <c:v>1630000</c:v>
                </c:pt>
                <c:pt idx="3524">
                  <c:v>3317300</c:v>
                </c:pt>
                <c:pt idx="3525">
                  <c:v>2400000</c:v>
                </c:pt>
                <c:pt idx="3526">
                  <c:v>350000</c:v>
                </c:pt>
                <c:pt idx="3527">
                  <c:v>4500000</c:v>
                </c:pt>
                <c:pt idx="3528">
                  <c:v>2500000</c:v>
                </c:pt>
                <c:pt idx="3529">
                  <c:v>390000</c:v>
                </c:pt>
                <c:pt idx="3530">
                  <c:v>1500000</c:v>
                </c:pt>
                <c:pt idx="3531">
                  <c:v>4350000</c:v>
                </c:pt>
                <c:pt idx="3532">
                  <c:v>880000</c:v>
                </c:pt>
                <c:pt idx="3533">
                  <c:v>480000</c:v>
                </c:pt>
                <c:pt idx="3534">
                  <c:v>1000000</c:v>
                </c:pt>
                <c:pt idx="3535">
                  <c:v>1914000</c:v>
                </c:pt>
                <c:pt idx="3536">
                  <c:v>1750000</c:v>
                </c:pt>
                <c:pt idx="3537">
                  <c:v>270000</c:v>
                </c:pt>
                <c:pt idx="3538">
                  <c:v>2200000</c:v>
                </c:pt>
                <c:pt idx="3539">
                  <c:v>450000</c:v>
                </c:pt>
                <c:pt idx="3540">
                  <c:v>450000</c:v>
                </c:pt>
                <c:pt idx="3541">
                  <c:v>6500000</c:v>
                </c:pt>
                <c:pt idx="3542">
                  <c:v>1800000</c:v>
                </c:pt>
                <c:pt idx="3543">
                  <c:v>312000</c:v>
                </c:pt>
                <c:pt idx="3544">
                  <c:v>1520000</c:v>
                </c:pt>
                <c:pt idx="3545">
                  <c:v>2800000</c:v>
                </c:pt>
                <c:pt idx="3546">
                  <c:v>3100000</c:v>
                </c:pt>
                <c:pt idx="3547">
                  <c:v>2265000</c:v>
                </c:pt>
                <c:pt idx="3548">
                  <c:v>450000</c:v>
                </c:pt>
                <c:pt idx="3549">
                  <c:v>2700000</c:v>
                </c:pt>
                <c:pt idx="3550">
                  <c:v>4000000</c:v>
                </c:pt>
                <c:pt idx="3551">
                  <c:v>4500000</c:v>
                </c:pt>
                <c:pt idx="3552">
                  <c:v>875000</c:v>
                </c:pt>
                <c:pt idx="3553">
                  <c:v>900000</c:v>
                </c:pt>
                <c:pt idx="3554">
                  <c:v>4235000</c:v>
                </c:pt>
                <c:pt idx="3555">
                  <c:v>275000</c:v>
                </c:pt>
                <c:pt idx="3556">
                  <c:v>990000</c:v>
                </c:pt>
                <c:pt idx="3557">
                  <c:v>2888000</c:v>
                </c:pt>
                <c:pt idx="3558">
                  <c:v>1185000</c:v>
                </c:pt>
                <c:pt idx="3559">
                  <c:v>2600000</c:v>
                </c:pt>
                <c:pt idx="3560">
                  <c:v>2550000</c:v>
                </c:pt>
                <c:pt idx="3561">
                  <c:v>4190456</c:v>
                </c:pt>
                <c:pt idx="3562">
                  <c:v>1269624</c:v>
                </c:pt>
                <c:pt idx="3563">
                  <c:v>2600000</c:v>
                </c:pt>
                <c:pt idx="3564">
                  <c:v>1585000</c:v>
                </c:pt>
                <c:pt idx="3565">
                  <c:v>2450000</c:v>
                </c:pt>
                <c:pt idx="3566">
                  <c:v>3450000</c:v>
                </c:pt>
                <c:pt idx="3567">
                  <c:v>2200000</c:v>
                </c:pt>
                <c:pt idx="3568">
                  <c:v>2100000</c:v>
                </c:pt>
                <c:pt idx="3569">
                  <c:v>1505600</c:v>
                </c:pt>
                <c:pt idx="3570">
                  <c:v>2300000</c:v>
                </c:pt>
                <c:pt idx="3571">
                  <c:v>2700000</c:v>
                </c:pt>
                <c:pt idx="3572">
                  <c:v>4400000</c:v>
                </c:pt>
                <c:pt idx="3573">
                  <c:v>2300000</c:v>
                </c:pt>
                <c:pt idx="3574">
                  <c:v>4530000</c:v>
                </c:pt>
                <c:pt idx="3575">
                  <c:v>1250000</c:v>
                </c:pt>
                <c:pt idx="3576">
                  <c:v>800000</c:v>
                </c:pt>
                <c:pt idx="3577">
                  <c:v>850000</c:v>
                </c:pt>
                <c:pt idx="3578">
                  <c:v>1550000</c:v>
                </c:pt>
                <c:pt idx="3579">
                  <c:v>2550000</c:v>
                </c:pt>
                <c:pt idx="3580">
                  <c:v>10300000</c:v>
                </c:pt>
                <c:pt idx="3581">
                  <c:v>340000</c:v>
                </c:pt>
                <c:pt idx="3582">
                  <c:v>2000000</c:v>
                </c:pt>
                <c:pt idx="3583">
                  <c:v>500000</c:v>
                </c:pt>
                <c:pt idx="3584">
                  <c:v>3100000</c:v>
                </c:pt>
                <c:pt idx="3585">
                  <c:v>500000</c:v>
                </c:pt>
                <c:pt idx="3586">
                  <c:v>375000</c:v>
                </c:pt>
                <c:pt idx="3587">
                  <c:v>550000</c:v>
                </c:pt>
                <c:pt idx="3588">
                  <c:v>4200000</c:v>
                </c:pt>
                <c:pt idx="3589">
                  <c:v>5400000</c:v>
                </c:pt>
                <c:pt idx="3590">
                  <c:v>3350000</c:v>
                </c:pt>
                <c:pt idx="3591">
                  <c:v>1400000</c:v>
                </c:pt>
                <c:pt idx="3592">
                  <c:v>1764700</c:v>
                </c:pt>
                <c:pt idx="3593">
                  <c:v>350000</c:v>
                </c:pt>
                <c:pt idx="3594">
                  <c:v>430000</c:v>
                </c:pt>
                <c:pt idx="3595">
                  <c:v>480000</c:v>
                </c:pt>
                <c:pt idx="3596">
                  <c:v>2885000</c:v>
                </c:pt>
                <c:pt idx="3597">
                  <c:v>5800000</c:v>
                </c:pt>
                <c:pt idx="3598">
                  <c:v>3207000</c:v>
                </c:pt>
                <c:pt idx="3599">
                  <c:v>435000</c:v>
                </c:pt>
                <c:pt idx="3600">
                  <c:v>3900000</c:v>
                </c:pt>
                <c:pt idx="3601">
                  <c:v>3500000</c:v>
                </c:pt>
                <c:pt idx="3602">
                  <c:v>2310000</c:v>
                </c:pt>
                <c:pt idx="3603">
                  <c:v>3000000</c:v>
                </c:pt>
                <c:pt idx="3604">
                  <c:v>1388000</c:v>
                </c:pt>
                <c:pt idx="3605">
                  <c:v>5800000</c:v>
                </c:pt>
                <c:pt idx="3606">
                  <c:v>1350000</c:v>
                </c:pt>
                <c:pt idx="3607">
                  <c:v>1150000</c:v>
                </c:pt>
                <c:pt idx="3608">
                  <c:v>1410000</c:v>
                </c:pt>
                <c:pt idx="3609">
                  <c:v>1900000</c:v>
                </c:pt>
                <c:pt idx="3610">
                  <c:v>920000</c:v>
                </c:pt>
                <c:pt idx="3611">
                  <c:v>5350000</c:v>
                </c:pt>
                <c:pt idx="3612">
                  <c:v>1500000</c:v>
                </c:pt>
                <c:pt idx="3613">
                  <c:v>2700000</c:v>
                </c:pt>
                <c:pt idx="3614">
                  <c:v>3566826</c:v>
                </c:pt>
                <c:pt idx="3615">
                  <c:v>1940000</c:v>
                </c:pt>
                <c:pt idx="3616">
                  <c:v>5800000</c:v>
                </c:pt>
                <c:pt idx="3617">
                  <c:v>1647500</c:v>
                </c:pt>
                <c:pt idx="3618">
                  <c:v>9294278</c:v>
                </c:pt>
                <c:pt idx="3619">
                  <c:v>2000000</c:v>
                </c:pt>
                <c:pt idx="3620">
                  <c:v>2750000</c:v>
                </c:pt>
                <c:pt idx="3621">
                  <c:v>1100000</c:v>
                </c:pt>
                <c:pt idx="3622">
                  <c:v>2500000</c:v>
                </c:pt>
                <c:pt idx="3623">
                  <c:v>4125000</c:v>
                </c:pt>
                <c:pt idx="3624">
                  <c:v>337000</c:v>
                </c:pt>
                <c:pt idx="3625">
                  <c:v>1350000</c:v>
                </c:pt>
                <c:pt idx="3626">
                  <c:v>4000000</c:v>
                </c:pt>
                <c:pt idx="3627">
                  <c:v>4300000</c:v>
                </c:pt>
                <c:pt idx="3628">
                  <c:v>1650000</c:v>
                </c:pt>
                <c:pt idx="3629">
                  <c:v>1250000</c:v>
                </c:pt>
                <c:pt idx="3630">
                  <c:v>2250000</c:v>
                </c:pt>
                <c:pt idx="3631">
                  <c:v>1950000</c:v>
                </c:pt>
                <c:pt idx="3632">
                  <c:v>3000000</c:v>
                </c:pt>
                <c:pt idx="3633">
                  <c:v>260000</c:v>
                </c:pt>
                <c:pt idx="3634">
                  <c:v>4200000</c:v>
                </c:pt>
                <c:pt idx="3635">
                  <c:v>3200000</c:v>
                </c:pt>
                <c:pt idx="3636">
                  <c:v>3200000</c:v>
                </c:pt>
                <c:pt idx="3637">
                  <c:v>3200000</c:v>
                </c:pt>
                <c:pt idx="3638">
                  <c:v>5200000</c:v>
                </c:pt>
                <c:pt idx="3639">
                  <c:v>10500000</c:v>
                </c:pt>
                <c:pt idx="3640">
                  <c:v>2000000</c:v>
                </c:pt>
                <c:pt idx="3641">
                  <c:v>1750000</c:v>
                </c:pt>
                <c:pt idx="3642">
                  <c:v>4180000</c:v>
                </c:pt>
                <c:pt idx="3643">
                  <c:v>1900000</c:v>
                </c:pt>
                <c:pt idx="3644">
                  <c:v>1950000</c:v>
                </c:pt>
                <c:pt idx="3645">
                  <c:v>1627500</c:v>
                </c:pt>
                <c:pt idx="3646">
                  <c:v>1610000</c:v>
                </c:pt>
                <c:pt idx="3647">
                  <c:v>3100000</c:v>
                </c:pt>
                <c:pt idx="3648">
                  <c:v>1800000</c:v>
                </c:pt>
                <c:pt idx="3649">
                  <c:v>2000000</c:v>
                </c:pt>
                <c:pt idx="3650">
                  <c:v>850000</c:v>
                </c:pt>
                <c:pt idx="3651">
                  <c:v>5600000</c:v>
                </c:pt>
                <c:pt idx="3652">
                  <c:v>3120000</c:v>
                </c:pt>
                <c:pt idx="3653">
                  <c:v>6800000</c:v>
                </c:pt>
                <c:pt idx="3654">
                  <c:v>6900000</c:v>
                </c:pt>
                <c:pt idx="3655">
                  <c:v>760000</c:v>
                </c:pt>
                <c:pt idx="3656">
                  <c:v>1250000</c:v>
                </c:pt>
                <c:pt idx="3657">
                  <c:v>1600000</c:v>
                </c:pt>
                <c:pt idx="3658">
                  <c:v>1600000</c:v>
                </c:pt>
                <c:pt idx="3659">
                  <c:v>2100000</c:v>
                </c:pt>
                <c:pt idx="3660">
                  <c:v>1143350</c:v>
                </c:pt>
                <c:pt idx="3661">
                  <c:v>1650000</c:v>
                </c:pt>
                <c:pt idx="3662">
                  <c:v>460000</c:v>
                </c:pt>
                <c:pt idx="3663">
                  <c:v>350000</c:v>
                </c:pt>
                <c:pt idx="3664">
                  <c:v>2250000</c:v>
                </c:pt>
                <c:pt idx="3665">
                  <c:v>1250000</c:v>
                </c:pt>
                <c:pt idx="3666">
                  <c:v>3351500</c:v>
                </c:pt>
                <c:pt idx="3667">
                  <c:v>1334000</c:v>
                </c:pt>
                <c:pt idx="3668">
                  <c:v>340000</c:v>
                </c:pt>
                <c:pt idx="3669">
                  <c:v>2420000</c:v>
                </c:pt>
                <c:pt idx="3670">
                  <c:v>3500000</c:v>
                </c:pt>
                <c:pt idx="3671">
                  <c:v>1050000</c:v>
                </c:pt>
                <c:pt idx="3672">
                  <c:v>1650000</c:v>
                </c:pt>
                <c:pt idx="3673">
                  <c:v>6750000</c:v>
                </c:pt>
                <c:pt idx="3674">
                  <c:v>3780000</c:v>
                </c:pt>
                <c:pt idx="3675">
                  <c:v>350000</c:v>
                </c:pt>
                <c:pt idx="3676">
                  <c:v>3200000</c:v>
                </c:pt>
                <c:pt idx="3677">
                  <c:v>1548750</c:v>
                </c:pt>
                <c:pt idx="3678">
                  <c:v>1500000</c:v>
                </c:pt>
                <c:pt idx="3679">
                  <c:v>3400000</c:v>
                </c:pt>
                <c:pt idx="3680">
                  <c:v>1800000</c:v>
                </c:pt>
                <c:pt idx="3681">
                  <c:v>2459711</c:v>
                </c:pt>
                <c:pt idx="3682">
                  <c:v>2200000</c:v>
                </c:pt>
                <c:pt idx="3683">
                  <c:v>1580000</c:v>
                </c:pt>
                <c:pt idx="3684">
                  <c:v>1600000</c:v>
                </c:pt>
                <c:pt idx="3685">
                  <c:v>300000</c:v>
                </c:pt>
                <c:pt idx="3686">
                  <c:v>1860000</c:v>
                </c:pt>
                <c:pt idx="3687">
                  <c:v>1650000</c:v>
                </c:pt>
                <c:pt idx="3688">
                  <c:v>1650000</c:v>
                </c:pt>
                <c:pt idx="3689">
                  <c:v>2400000</c:v>
                </c:pt>
                <c:pt idx="3690">
                  <c:v>2200000</c:v>
                </c:pt>
                <c:pt idx="3691">
                  <c:v>4500000</c:v>
                </c:pt>
                <c:pt idx="3692">
                  <c:v>3650000</c:v>
                </c:pt>
                <c:pt idx="3693">
                  <c:v>3250000</c:v>
                </c:pt>
                <c:pt idx="3694">
                  <c:v>1998000</c:v>
                </c:pt>
                <c:pt idx="3695">
                  <c:v>2300000</c:v>
                </c:pt>
                <c:pt idx="3696">
                  <c:v>1530000</c:v>
                </c:pt>
                <c:pt idx="3697">
                  <c:v>750000</c:v>
                </c:pt>
                <c:pt idx="3698">
                  <c:v>4300000</c:v>
                </c:pt>
                <c:pt idx="3699">
                  <c:v>3300000</c:v>
                </c:pt>
                <c:pt idx="3700">
                  <c:v>2500000</c:v>
                </c:pt>
                <c:pt idx="3701">
                  <c:v>7350000</c:v>
                </c:pt>
                <c:pt idx="3702">
                  <c:v>346000</c:v>
                </c:pt>
                <c:pt idx="3703">
                  <c:v>3350000</c:v>
                </c:pt>
                <c:pt idx="3704">
                  <c:v>2600000</c:v>
                </c:pt>
                <c:pt idx="3705">
                  <c:v>5500000</c:v>
                </c:pt>
                <c:pt idx="3706">
                  <c:v>2500000</c:v>
                </c:pt>
                <c:pt idx="3707">
                  <c:v>975000</c:v>
                </c:pt>
                <c:pt idx="3708">
                  <c:v>420000</c:v>
                </c:pt>
                <c:pt idx="3709">
                  <c:v>290000</c:v>
                </c:pt>
                <c:pt idx="3710">
                  <c:v>3500000</c:v>
                </c:pt>
                <c:pt idx="3711">
                  <c:v>2200000</c:v>
                </c:pt>
                <c:pt idx="3712">
                  <c:v>2500000</c:v>
                </c:pt>
                <c:pt idx="3713">
                  <c:v>180000</c:v>
                </c:pt>
                <c:pt idx="3714">
                  <c:v>5135000</c:v>
                </c:pt>
                <c:pt idx="3715">
                  <c:v>220000</c:v>
                </c:pt>
                <c:pt idx="3716">
                  <c:v>169000</c:v>
                </c:pt>
                <c:pt idx="3717">
                  <c:v>5000000</c:v>
                </c:pt>
                <c:pt idx="3718">
                  <c:v>2200000</c:v>
                </c:pt>
                <c:pt idx="3719">
                  <c:v>180000</c:v>
                </c:pt>
                <c:pt idx="3720">
                  <c:v>2308468</c:v>
                </c:pt>
                <c:pt idx="3721">
                  <c:v>4200000</c:v>
                </c:pt>
                <c:pt idx="3722">
                  <c:v>800000</c:v>
                </c:pt>
                <c:pt idx="3723">
                  <c:v>450000</c:v>
                </c:pt>
                <c:pt idx="3724">
                  <c:v>4300000</c:v>
                </c:pt>
                <c:pt idx="3725">
                  <c:v>800000</c:v>
                </c:pt>
                <c:pt idx="3726">
                  <c:v>1300000</c:v>
                </c:pt>
                <c:pt idx="3727">
                  <c:v>6200000</c:v>
                </c:pt>
                <c:pt idx="3728">
                  <c:v>3800000</c:v>
                </c:pt>
                <c:pt idx="3729">
                  <c:v>500000</c:v>
                </c:pt>
                <c:pt idx="3730">
                  <c:v>1570000</c:v>
                </c:pt>
                <c:pt idx="3731">
                  <c:v>1300000</c:v>
                </c:pt>
                <c:pt idx="3732">
                  <c:v>2850000</c:v>
                </c:pt>
                <c:pt idx="3733">
                  <c:v>3300000</c:v>
                </c:pt>
                <c:pt idx="3734">
                  <c:v>3318728</c:v>
                </c:pt>
                <c:pt idx="3735">
                  <c:v>2158093</c:v>
                </c:pt>
                <c:pt idx="3736">
                  <c:v>2600000</c:v>
                </c:pt>
                <c:pt idx="3737">
                  <c:v>570000</c:v>
                </c:pt>
                <c:pt idx="3738">
                  <c:v>5650000</c:v>
                </c:pt>
                <c:pt idx="3739">
                  <c:v>5200000</c:v>
                </c:pt>
                <c:pt idx="3740">
                  <c:v>3318728</c:v>
                </c:pt>
                <c:pt idx="3741">
                  <c:v>600000</c:v>
                </c:pt>
                <c:pt idx="3742">
                  <c:v>4583000</c:v>
                </c:pt>
                <c:pt idx="3743">
                  <c:v>1500000</c:v>
                </c:pt>
                <c:pt idx="3744">
                  <c:v>4100000</c:v>
                </c:pt>
                <c:pt idx="3745">
                  <c:v>1200000</c:v>
                </c:pt>
                <c:pt idx="3746">
                  <c:v>2750000</c:v>
                </c:pt>
                <c:pt idx="3747">
                  <c:v>1425000</c:v>
                </c:pt>
                <c:pt idx="3748">
                  <c:v>2400000</c:v>
                </c:pt>
                <c:pt idx="3749">
                  <c:v>6800000</c:v>
                </c:pt>
                <c:pt idx="3750">
                  <c:v>3000000</c:v>
                </c:pt>
                <c:pt idx="3751">
                  <c:v>1894000</c:v>
                </c:pt>
                <c:pt idx="3752">
                  <c:v>1950800</c:v>
                </c:pt>
                <c:pt idx="3753">
                  <c:v>1932000</c:v>
                </c:pt>
                <c:pt idx="3754">
                  <c:v>1100000</c:v>
                </c:pt>
                <c:pt idx="3755">
                  <c:v>3850000</c:v>
                </c:pt>
                <c:pt idx="3756">
                  <c:v>3900000</c:v>
                </c:pt>
                <c:pt idx="3757">
                  <c:v>3000000</c:v>
                </c:pt>
                <c:pt idx="3758">
                  <c:v>3171642</c:v>
                </c:pt>
                <c:pt idx="3759">
                  <c:v>4960000</c:v>
                </c:pt>
                <c:pt idx="3760">
                  <c:v>1350000</c:v>
                </c:pt>
                <c:pt idx="3761">
                  <c:v>6000000</c:v>
                </c:pt>
                <c:pt idx="3762">
                  <c:v>3171642</c:v>
                </c:pt>
                <c:pt idx="3763">
                  <c:v>5240000</c:v>
                </c:pt>
                <c:pt idx="3764">
                  <c:v>450000</c:v>
                </c:pt>
                <c:pt idx="3765">
                  <c:v>5366000</c:v>
                </c:pt>
                <c:pt idx="3766">
                  <c:v>3577734</c:v>
                </c:pt>
                <c:pt idx="3767">
                  <c:v>2900000</c:v>
                </c:pt>
                <c:pt idx="3768">
                  <c:v>2250000</c:v>
                </c:pt>
                <c:pt idx="3769">
                  <c:v>1600000</c:v>
                </c:pt>
                <c:pt idx="3770">
                  <c:v>1718874</c:v>
                </c:pt>
                <c:pt idx="3771">
                  <c:v>1844900</c:v>
                </c:pt>
                <c:pt idx="3772">
                  <c:v>1950000</c:v>
                </c:pt>
                <c:pt idx="3773">
                  <c:v>2150144</c:v>
                </c:pt>
                <c:pt idx="3774">
                  <c:v>2500000</c:v>
                </c:pt>
                <c:pt idx="3775">
                  <c:v>2718750</c:v>
                </c:pt>
                <c:pt idx="3776">
                  <c:v>3100000</c:v>
                </c:pt>
                <c:pt idx="3777">
                  <c:v>2300000</c:v>
                </c:pt>
                <c:pt idx="3778">
                  <c:v>550000</c:v>
                </c:pt>
                <c:pt idx="3779">
                  <c:v>1000000</c:v>
                </c:pt>
                <c:pt idx="3780">
                  <c:v>550000</c:v>
                </c:pt>
                <c:pt idx="3781">
                  <c:v>610000</c:v>
                </c:pt>
                <c:pt idx="3782">
                  <c:v>1250000</c:v>
                </c:pt>
                <c:pt idx="3783">
                  <c:v>400000</c:v>
                </c:pt>
                <c:pt idx="3784">
                  <c:v>1170000</c:v>
                </c:pt>
                <c:pt idx="3785">
                  <c:v>2731000</c:v>
                </c:pt>
                <c:pt idx="3786">
                  <c:v>2400000</c:v>
                </c:pt>
                <c:pt idx="3787">
                  <c:v>200000</c:v>
                </c:pt>
                <c:pt idx="3788">
                  <c:v>450000</c:v>
                </c:pt>
                <c:pt idx="3789">
                  <c:v>2685000</c:v>
                </c:pt>
                <c:pt idx="3790">
                  <c:v>2400000</c:v>
                </c:pt>
                <c:pt idx="3791">
                  <c:v>350000</c:v>
                </c:pt>
                <c:pt idx="3792">
                  <c:v>4278000</c:v>
                </c:pt>
                <c:pt idx="3793">
                  <c:v>150000</c:v>
                </c:pt>
                <c:pt idx="3794">
                  <c:v>610000</c:v>
                </c:pt>
                <c:pt idx="3795">
                  <c:v>2450000</c:v>
                </c:pt>
                <c:pt idx="3796">
                  <c:v>2600000</c:v>
                </c:pt>
                <c:pt idx="3797">
                  <c:v>2150000</c:v>
                </c:pt>
                <c:pt idx="3798">
                  <c:v>585000</c:v>
                </c:pt>
                <c:pt idx="3799">
                  <c:v>2390000</c:v>
                </c:pt>
                <c:pt idx="3800">
                  <c:v>1750000</c:v>
                </c:pt>
                <c:pt idx="3801">
                  <c:v>1753000</c:v>
                </c:pt>
                <c:pt idx="3802">
                  <c:v>1587500</c:v>
                </c:pt>
                <c:pt idx="3803">
                  <c:v>2500000</c:v>
                </c:pt>
                <c:pt idx="3804">
                  <c:v>3000000</c:v>
                </c:pt>
                <c:pt idx="3805">
                  <c:v>1200000</c:v>
                </c:pt>
                <c:pt idx="3806">
                  <c:v>1931500</c:v>
                </c:pt>
                <c:pt idx="3807">
                  <c:v>1900000</c:v>
                </c:pt>
                <c:pt idx="3808">
                  <c:v>1500000</c:v>
                </c:pt>
                <c:pt idx="3809">
                  <c:v>320000</c:v>
                </c:pt>
                <c:pt idx="3810">
                  <c:v>310000</c:v>
                </c:pt>
                <c:pt idx="3811">
                  <c:v>4355000</c:v>
                </c:pt>
                <c:pt idx="3812">
                  <c:v>1112000</c:v>
                </c:pt>
                <c:pt idx="3813">
                  <c:v>960000</c:v>
                </c:pt>
                <c:pt idx="3814">
                  <c:v>2130000</c:v>
                </c:pt>
                <c:pt idx="3815">
                  <c:v>1918656</c:v>
                </c:pt>
                <c:pt idx="3816">
                  <c:v>4061000</c:v>
                </c:pt>
                <c:pt idx="3817">
                  <c:v>1560000</c:v>
                </c:pt>
                <c:pt idx="3818">
                  <c:v>2949700</c:v>
                </c:pt>
                <c:pt idx="3819">
                  <c:v>4900000</c:v>
                </c:pt>
                <c:pt idx="3820">
                  <c:v>3445000</c:v>
                </c:pt>
                <c:pt idx="3821">
                  <c:v>1000000</c:v>
                </c:pt>
                <c:pt idx="3822">
                  <c:v>2681833</c:v>
                </c:pt>
                <c:pt idx="3823">
                  <c:v>2218000</c:v>
                </c:pt>
                <c:pt idx="3824">
                  <c:v>3790000</c:v>
                </c:pt>
                <c:pt idx="3825">
                  <c:v>1603400</c:v>
                </c:pt>
                <c:pt idx="3826">
                  <c:v>791244</c:v>
                </c:pt>
                <c:pt idx="3827">
                  <c:v>6300000</c:v>
                </c:pt>
                <c:pt idx="3828">
                  <c:v>1825740</c:v>
                </c:pt>
                <c:pt idx="3829">
                  <c:v>3500000</c:v>
                </c:pt>
                <c:pt idx="3830">
                  <c:v>1555000</c:v>
                </c:pt>
                <c:pt idx="3831">
                  <c:v>1700000</c:v>
                </c:pt>
                <c:pt idx="3832">
                  <c:v>3800000</c:v>
                </c:pt>
                <c:pt idx="3833">
                  <c:v>2420000</c:v>
                </c:pt>
                <c:pt idx="3834">
                  <c:v>4000000</c:v>
                </c:pt>
                <c:pt idx="3835">
                  <c:v>3250000</c:v>
                </c:pt>
                <c:pt idx="3836">
                  <c:v>800000</c:v>
                </c:pt>
                <c:pt idx="3837">
                  <c:v>1600000</c:v>
                </c:pt>
                <c:pt idx="3838">
                  <c:v>1915000</c:v>
                </c:pt>
                <c:pt idx="3839">
                  <c:v>1681229</c:v>
                </c:pt>
                <c:pt idx="3840">
                  <c:v>3520000</c:v>
                </c:pt>
                <c:pt idx="3841">
                  <c:v>3404700</c:v>
                </c:pt>
                <c:pt idx="3842">
                  <c:v>4145000</c:v>
                </c:pt>
                <c:pt idx="3843">
                  <c:v>1900000</c:v>
                </c:pt>
                <c:pt idx="3844">
                  <c:v>318000</c:v>
                </c:pt>
                <c:pt idx="3845">
                  <c:v>2750000</c:v>
                </c:pt>
                <c:pt idx="3846">
                  <c:v>1970000</c:v>
                </c:pt>
                <c:pt idx="3847">
                  <c:v>2715000</c:v>
                </c:pt>
                <c:pt idx="3848">
                  <c:v>3250000</c:v>
                </c:pt>
                <c:pt idx="3849">
                  <c:v>3986000</c:v>
                </c:pt>
                <c:pt idx="3850">
                  <c:v>3750000</c:v>
                </c:pt>
                <c:pt idx="3851">
                  <c:v>1493397</c:v>
                </c:pt>
                <c:pt idx="3852">
                  <c:v>2410000</c:v>
                </c:pt>
                <c:pt idx="3853">
                  <c:v>180000</c:v>
                </c:pt>
                <c:pt idx="3854">
                  <c:v>180000</c:v>
                </c:pt>
                <c:pt idx="3855">
                  <c:v>3700000</c:v>
                </c:pt>
                <c:pt idx="3856">
                  <c:v>2800000</c:v>
                </c:pt>
                <c:pt idx="3857">
                  <c:v>3239710</c:v>
                </c:pt>
                <c:pt idx="3858">
                  <c:v>4800000</c:v>
                </c:pt>
                <c:pt idx="3859">
                  <c:v>1500000</c:v>
                </c:pt>
                <c:pt idx="3860">
                  <c:v>1552000</c:v>
                </c:pt>
                <c:pt idx="3861">
                  <c:v>3250000</c:v>
                </c:pt>
                <c:pt idx="3862">
                  <c:v>2300000</c:v>
                </c:pt>
                <c:pt idx="3863">
                  <c:v>7800000</c:v>
                </c:pt>
                <c:pt idx="3864">
                  <c:v>1800000</c:v>
                </c:pt>
                <c:pt idx="3865">
                  <c:v>3600000</c:v>
                </c:pt>
                <c:pt idx="3866">
                  <c:v>1375000</c:v>
                </c:pt>
                <c:pt idx="3867">
                  <c:v>1555000</c:v>
                </c:pt>
                <c:pt idx="3868">
                  <c:v>2000000</c:v>
                </c:pt>
                <c:pt idx="3869">
                  <c:v>180000</c:v>
                </c:pt>
                <c:pt idx="3870">
                  <c:v>550000</c:v>
                </c:pt>
                <c:pt idx="3871">
                  <c:v>2500000</c:v>
                </c:pt>
                <c:pt idx="3872">
                  <c:v>3139700</c:v>
                </c:pt>
                <c:pt idx="3873">
                  <c:v>8000000</c:v>
                </c:pt>
                <c:pt idx="3874">
                  <c:v>1400000</c:v>
                </c:pt>
                <c:pt idx="3875">
                  <c:v>1640000</c:v>
                </c:pt>
                <c:pt idx="3876">
                  <c:v>1570000</c:v>
                </c:pt>
                <c:pt idx="3877">
                  <c:v>525000</c:v>
                </c:pt>
                <c:pt idx="3878">
                  <c:v>5800000</c:v>
                </c:pt>
                <c:pt idx="3879">
                  <c:v>775000</c:v>
                </c:pt>
                <c:pt idx="3880">
                  <c:v>1450000</c:v>
                </c:pt>
                <c:pt idx="3881">
                  <c:v>530000</c:v>
                </c:pt>
                <c:pt idx="3882">
                  <c:v>4845000</c:v>
                </c:pt>
                <c:pt idx="3883">
                  <c:v>1950000</c:v>
                </c:pt>
                <c:pt idx="3884">
                  <c:v>2100000</c:v>
                </c:pt>
                <c:pt idx="3885">
                  <c:v>7350000</c:v>
                </c:pt>
                <c:pt idx="3886">
                  <c:v>1850000</c:v>
                </c:pt>
                <c:pt idx="3887">
                  <c:v>4806500</c:v>
                </c:pt>
                <c:pt idx="3888">
                  <c:v>960000</c:v>
                </c:pt>
                <c:pt idx="3889">
                  <c:v>942000</c:v>
                </c:pt>
                <c:pt idx="3890">
                  <c:v>2267000</c:v>
                </c:pt>
                <c:pt idx="3891">
                  <c:v>1250000</c:v>
                </c:pt>
                <c:pt idx="3892">
                  <c:v>960000</c:v>
                </c:pt>
                <c:pt idx="3893">
                  <c:v>1700000</c:v>
                </c:pt>
                <c:pt idx="3894">
                  <c:v>3800000</c:v>
                </c:pt>
                <c:pt idx="3895">
                  <c:v>3000000</c:v>
                </c:pt>
                <c:pt idx="3896">
                  <c:v>3500000</c:v>
                </c:pt>
                <c:pt idx="3897">
                  <c:v>3571000</c:v>
                </c:pt>
                <c:pt idx="3898">
                  <c:v>1800000</c:v>
                </c:pt>
                <c:pt idx="3899">
                  <c:v>3000000</c:v>
                </c:pt>
                <c:pt idx="3900">
                  <c:v>4400000</c:v>
                </c:pt>
                <c:pt idx="3901">
                  <c:v>2300000</c:v>
                </c:pt>
                <c:pt idx="3902">
                  <c:v>500000</c:v>
                </c:pt>
                <c:pt idx="3903">
                  <c:v>2150000</c:v>
                </c:pt>
                <c:pt idx="3904">
                  <c:v>1500000</c:v>
                </c:pt>
                <c:pt idx="3905">
                  <c:v>4348348</c:v>
                </c:pt>
                <c:pt idx="3906">
                  <c:v>1085000</c:v>
                </c:pt>
                <c:pt idx="3907">
                  <c:v>1240000</c:v>
                </c:pt>
                <c:pt idx="3908">
                  <c:v>1950000</c:v>
                </c:pt>
                <c:pt idx="3909">
                  <c:v>2000000</c:v>
                </c:pt>
                <c:pt idx="3910">
                  <c:v>1850000</c:v>
                </c:pt>
                <c:pt idx="3911">
                  <c:v>1350000</c:v>
                </c:pt>
                <c:pt idx="3912">
                  <c:v>900000</c:v>
                </c:pt>
                <c:pt idx="3913">
                  <c:v>1085000</c:v>
                </c:pt>
                <c:pt idx="3914">
                  <c:v>1643000</c:v>
                </c:pt>
                <c:pt idx="3915">
                  <c:v>1645000</c:v>
                </c:pt>
                <c:pt idx="3916">
                  <c:v>4575000</c:v>
                </c:pt>
                <c:pt idx="3917">
                  <c:v>4434000</c:v>
                </c:pt>
                <c:pt idx="3918">
                  <c:v>1225000</c:v>
                </c:pt>
                <c:pt idx="3919">
                  <c:v>1085000</c:v>
                </c:pt>
                <c:pt idx="3920">
                  <c:v>2700000</c:v>
                </c:pt>
                <c:pt idx="3921">
                  <c:v>1860000</c:v>
                </c:pt>
                <c:pt idx="3922">
                  <c:v>475000</c:v>
                </c:pt>
                <c:pt idx="3923">
                  <c:v>420000</c:v>
                </c:pt>
                <c:pt idx="3924">
                  <c:v>1260000</c:v>
                </c:pt>
                <c:pt idx="3925">
                  <c:v>150000</c:v>
                </c:pt>
                <c:pt idx="3926">
                  <c:v>1225000</c:v>
                </c:pt>
                <c:pt idx="3927">
                  <c:v>1440000</c:v>
                </c:pt>
                <c:pt idx="3928">
                  <c:v>4700000</c:v>
                </c:pt>
                <c:pt idx="3929">
                  <c:v>5800000</c:v>
                </c:pt>
                <c:pt idx="3930">
                  <c:v>758000</c:v>
                </c:pt>
                <c:pt idx="3931">
                  <c:v>1300000</c:v>
                </c:pt>
                <c:pt idx="3932">
                  <c:v>3750000</c:v>
                </c:pt>
                <c:pt idx="3933">
                  <c:v>4591000</c:v>
                </c:pt>
                <c:pt idx="3934">
                  <c:v>1250000</c:v>
                </c:pt>
                <c:pt idx="3935">
                  <c:v>1375000</c:v>
                </c:pt>
                <c:pt idx="3936">
                  <c:v>4900000</c:v>
                </c:pt>
                <c:pt idx="3937">
                  <c:v>4500000</c:v>
                </c:pt>
                <c:pt idx="3938">
                  <c:v>360000</c:v>
                </c:pt>
                <c:pt idx="3939">
                  <c:v>290000</c:v>
                </c:pt>
                <c:pt idx="3940">
                  <c:v>1975000</c:v>
                </c:pt>
                <c:pt idx="3941">
                  <c:v>98000</c:v>
                </c:pt>
                <c:pt idx="3942">
                  <c:v>582000</c:v>
                </c:pt>
                <c:pt idx="3943">
                  <c:v>1300000</c:v>
                </c:pt>
                <c:pt idx="3944">
                  <c:v>1225000</c:v>
                </c:pt>
                <c:pt idx="3945">
                  <c:v>1260000</c:v>
                </c:pt>
                <c:pt idx="3946">
                  <c:v>4500000</c:v>
                </c:pt>
                <c:pt idx="3947">
                  <c:v>1100000</c:v>
                </c:pt>
                <c:pt idx="3948">
                  <c:v>1085000</c:v>
                </c:pt>
                <c:pt idx="3949">
                  <c:v>631000</c:v>
                </c:pt>
                <c:pt idx="3950">
                  <c:v>3200000</c:v>
                </c:pt>
                <c:pt idx="3951">
                  <c:v>2500000</c:v>
                </c:pt>
                <c:pt idx="3952">
                  <c:v>3600000</c:v>
                </c:pt>
                <c:pt idx="3953">
                  <c:v>950000</c:v>
                </c:pt>
                <c:pt idx="3954">
                  <c:v>870000</c:v>
                </c:pt>
                <c:pt idx="3955">
                  <c:v>683000</c:v>
                </c:pt>
                <c:pt idx="3956">
                  <c:v>5390000</c:v>
                </c:pt>
                <c:pt idx="3957">
                  <c:v>1260000</c:v>
                </c:pt>
                <c:pt idx="3958">
                  <c:v>3500000</c:v>
                </c:pt>
                <c:pt idx="3959">
                  <c:v>2850000</c:v>
                </c:pt>
                <c:pt idx="3960">
                  <c:v>3105000</c:v>
                </c:pt>
                <c:pt idx="3961">
                  <c:v>1260000</c:v>
                </c:pt>
                <c:pt idx="3962">
                  <c:v>4800000</c:v>
                </c:pt>
                <c:pt idx="3963">
                  <c:v>1450000</c:v>
                </c:pt>
                <c:pt idx="3964">
                  <c:v>1100000</c:v>
                </c:pt>
                <c:pt idx="3965">
                  <c:v>1500000</c:v>
                </c:pt>
                <c:pt idx="3966">
                  <c:v>3100000</c:v>
                </c:pt>
                <c:pt idx="3967">
                  <c:v>1200000</c:v>
                </c:pt>
                <c:pt idx="3968">
                  <c:v>1100000</c:v>
                </c:pt>
                <c:pt idx="3969">
                  <c:v>3427000</c:v>
                </c:pt>
                <c:pt idx="3970">
                  <c:v>720000</c:v>
                </c:pt>
                <c:pt idx="3971">
                  <c:v>1225000</c:v>
                </c:pt>
                <c:pt idx="3972">
                  <c:v>1914000</c:v>
                </c:pt>
                <c:pt idx="3973">
                  <c:v>1000000</c:v>
                </c:pt>
                <c:pt idx="3974">
                  <c:v>1650000</c:v>
                </c:pt>
                <c:pt idx="3975">
                  <c:v>9500000</c:v>
                </c:pt>
                <c:pt idx="3976">
                  <c:v>650000</c:v>
                </c:pt>
                <c:pt idx="3977">
                  <c:v>4888100</c:v>
                </c:pt>
                <c:pt idx="3978">
                  <c:v>3600000</c:v>
                </c:pt>
                <c:pt idx="3979">
                  <c:v>832000</c:v>
                </c:pt>
                <c:pt idx="3980">
                  <c:v>2538000</c:v>
                </c:pt>
                <c:pt idx="3981">
                  <c:v>5500000</c:v>
                </c:pt>
                <c:pt idx="3982">
                  <c:v>5500000</c:v>
                </c:pt>
                <c:pt idx="3983">
                  <c:v>5800000</c:v>
                </c:pt>
                <c:pt idx="3984">
                  <c:v>3150000</c:v>
                </c:pt>
                <c:pt idx="3985">
                  <c:v>1140000</c:v>
                </c:pt>
                <c:pt idx="3986">
                  <c:v>3307000</c:v>
                </c:pt>
                <c:pt idx="3987">
                  <c:v>586000</c:v>
                </c:pt>
                <c:pt idx="3988">
                  <c:v>2420000</c:v>
                </c:pt>
                <c:pt idx="3989">
                  <c:v>6049000</c:v>
                </c:pt>
                <c:pt idx="3990">
                  <c:v>6286000</c:v>
                </c:pt>
                <c:pt idx="3991">
                  <c:v>700000</c:v>
                </c:pt>
                <c:pt idx="3992">
                  <c:v>1615000</c:v>
                </c:pt>
                <c:pt idx="3993">
                  <c:v>1300000</c:v>
                </c:pt>
                <c:pt idx="3994">
                  <c:v>2500000</c:v>
                </c:pt>
                <c:pt idx="3995">
                  <c:v>1620000</c:v>
                </c:pt>
                <c:pt idx="3996">
                  <c:v>550000</c:v>
                </c:pt>
                <c:pt idx="3997">
                  <c:v>4500000</c:v>
                </c:pt>
                <c:pt idx="3998">
                  <c:v>2270000</c:v>
                </c:pt>
                <c:pt idx="3999">
                  <c:v>5500000</c:v>
                </c:pt>
                <c:pt idx="4000">
                  <c:v>2270000</c:v>
                </c:pt>
                <c:pt idx="4001">
                  <c:v>4000000</c:v>
                </c:pt>
                <c:pt idx="4002">
                  <c:v>1224600</c:v>
                </c:pt>
                <c:pt idx="4003">
                  <c:v>1312500</c:v>
                </c:pt>
                <c:pt idx="4004">
                  <c:v>632400</c:v>
                </c:pt>
                <c:pt idx="4005">
                  <c:v>1650000</c:v>
                </c:pt>
                <c:pt idx="4006">
                  <c:v>1312500</c:v>
                </c:pt>
                <c:pt idx="4007">
                  <c:v>1400000</c:v>
                </c:pt>
                <c:pt idx="4008">
                  <c:v>2850000</c:v>
                </c:pt>
                <c:pt idx="4009">
                  <c:v>5000000</c:v>
                </c:pt>
                <c:pt idx="4010">
                  <c:v>2500000</c:v>
                </c:pt>
                <c:pt idx="4011">
                  <c:v>1850000</c:v>
                </c:pt>
                <c:pt idx="4012">
                  <c:v>3500000</c:v>
                </c:pt>
                <c:pt idx="4013">
                  <c:v>1200000</c:v>
                </c:pt>
                <c:pt idx="4014">
                  <c:v>220000</c:v>
                </c:pt>
                <c:pt idx="4015">
                  <c:v>2800000</c:v>
                </c:pt>
                <c:pt idx="4016">
                  <c:v>2400000</c:v>
                </c:pt>
                <c:pt idx="4017">
                  <c:v>3150000</c:v>
                </c:pt>
                <c:pt idx="4018">
                  <c:v>730000</c:v>
                </c:pt>
                <c:pt idx="4019">
                  <c:v>1840000</c:v>
                </c:pt>
                <c:pt idx="4020">
                  <c:v>2940000</c:v>
                </c:pt>
                <c:pt idx="4021">
                  <c:v>1600000</c:v>
                </c:pt>
                <c:pt idx="4022">
                  <c:v>3500000</c:v>
                </c:pt>
                <c:pt idx="4023">
                  <c:v>7800000</c:v>
                </c:pt>
                <c:pt idx="4024">
                  <c:v>3600000</c:v>
                </c:pt>
                <c:pt idx="4025">
                  <c:v>220000</c:v>
                </c:pt>
                <c:pt idx="4026">
                  <c:v>1800000</c:v>
                </c:pt>
                <c:pt idx="4027">
                  <c:v>3850000</c:v>
                </c:pt>
                <c:pt idx="4028">
                  <c:v>4100000</c:v>
                </c:pt>
                <c:pt idx="4029">
                  <c:v>2565000</c:v>
                </c:pt>
                <c:pt idx="4030">
                  <c:v>1393600</c:v>
                </c:pt>
                <c:pt idx="4031">
                  <c:v>1350000</c:v>
                </c:pt>
                <c:pt idx="4032">
                  <c:v>576000</c:v>
                </c:pt>
                <c:pt idx="4033">
                  <c:v>2600000</c:v>
                </c:pt>
                <c:pt idx="4034">
                  <c:v>1600000</c:v>
                </c:pt>
                <c:pt idx="4035">
                  <c:v>3160000</c:v>
                </c:pt>
                <c:pt idx="4036">
                  <c:v>4500000</c:v>
                </c:pt>
                <c:pt idx="4037">
                  <c:v>1404000</c:v>
                </c:pt>
                <c:pt idx="4038">
                  <c:v>1300000</c:v>
                </c:pt>
                <c:pt idx="4039">
                  <c:v>1100000</c:v>
                </c:pt>
                <c:pt idx="4040">
                  <c:v>1150000</c:v>
                </c:pt>
                <c:pt idx="4041">
                  <c:v>438000</c:v>
                </c:pt>
                <c:pt idx="4042">
                  <c:v>1450000</c:v>
                </c:pt>
                <c:pt idx="4043">
                  <c:v>6000000</c:v>
                </c:pt>
                <c:pt idx="4044">
                  <c:v>220000</c:v>
                </c:pt>
                <c:pt idx="4045">
                  <c:v>3000000</c:v>
                </c:pt>
                <c:pt idx="4046">
                  <c:v>1350000</c:v>
                </c:pt>
                <c:pt idx="4047">
                  <c:v>825000</c:v>
                </c:pt>
                <c:pt idx="4048">
                  <c:v>5200000</c:v>
                </c:pt>
                <c:pt idx="4049">
                  <c:v>220000</c:v>
                </c:pt>
                <c:pt idx="4050">
                  <c:v>2505000</c:v>
                </c:pt>
                <c:pt idx="4051">
                  <c:v>2350000</c:v>
                </c:pt>
                <c:pt idx="4052">
                  <c:v>5860000</c:v>
                </c:pt>
                <c:pt idx="4053">
                  <c:v>237000</c:v>
                </c:pt>
                <c:pt idx="4054">
                  <c:v>2505000</c:v>
                </c:pt>
                <c:pt idx="4055">
                  <c:v>3800000</c:v>
                </c:pt>
                <c:pt idx="4056">
                  <c:v>2700000</c:v>
                </c:pt>
                <c:pt idx="4057">
                  <c:v>2505000</c:v>
                </c:pt>
                <c:pt idx="4058">
                  <c:v>3850000</c:v>
                </c:pt>
                <c:pt idx="4059">
                  <c:v>4200000</c:v>
                </c:pt>
                <c:pt idx="4060">
                  <c:v>1800000</c:v>
                </c:pt>
                <c:pt idx="4061">
                  <c:v>2450000</c:v>
                </c:pt>
                <c:pt idx="4062">
                  <c:v>1000000</c:v>
                </c:pt>
                <c:pt idx="4063">
                  <c:v>1700000</c:v>
                </c:pt>
                <c:pt idx="4064">
                  <c:v>600000</c:v>
                </c:pt>
                <c:pt idx="4065">
                  <c:v>2505000</c:v>
                </c:pt>
                <c:pt idx="4066">
                  <c:v>3400000</c:v>
                </c:pt>
                <c:pt idx="4067">
                  <c:v>1800000</c:v>
                </c:pt>
                <c:pt idx="4068">
                  <c:v>3060000</c:v>
                </c:pt>
                <c:pt idx="4069">
                  <c:v>3350000</c:v>
                </c:pt>
                <c:pt idx="4070">
                  <c:v>6670000</c:v>
                </c:pt>
                <c:pt idx="4071">
                  <c:v>5200000</c:v>
                </c:pt>
                <c:pt idx="4072">
                  <c:v>785000</c:v>
                </c:pt>
                <c:pt idx="4073">
                  <c:v>4000000</c:v>
                </c:pt>
                <c:pt idx="4074">
                  <c:v>312000</c:v>
                </c:pt>
                <c:pt idx="4075">
                  <c:v>980000</c:v>
                </c:pt>
                <c:pt idx="4076">
                  <c:v>3000000</c:v>
                </c:pt>
                <c:pt idx="4077">
                  <c:v>2300000</c:v>
                </c:pt>
                <c:pt idx="4078">
                  <c:v>2215000</c:v>
                </c:pt>
                <c:pt idx="4079">
                  <c:v>3850000</c:v>
                </c:pt>
                <c:pt idx="4080">
                  <c:v>3075000</c:v>
                </c:pt>
                <c:pt idx="4081">
                  <c:v>1430000</c:v>
                </c:pt>
                <c:pt idx="4082">
                  <c:v>1200000</c:v>
                </c:pt>
                <c:pt idx="4083">
                  <c:v>1300000</c:v>
                </c:pt>
                <c:pt idx="4084">
                  <c:v>2700000</c:v>
                </c:pt>
                <c:pt idx="4085">
                  <c:v>1900000</c:v>
                </c:pt>
                <c:pt idx="4086">
                  <c:v>2505000</c:v>
                </c:pt>
                <c:pt idx="4087">
                  <c:v>2300000</c:v>
                </c:pt>
                <c:pt idx="4088">
                  <c:v>1400000</c:v>
                </c:pt>
                <c:pt idx="4089">
                  <c:v>2260000</c:v>
                </c:pt>
                <c:pt idx="4090">
                  <c:v>1400000</c:v>
                </c:pt>
                <c:pt idx="4091">
                  <c:v>2160000</c:v>
                </c:pt>
                <c:pt idx="4092">
                  <c:v>2640000</c:v>
                </c:pt>
                <c:pt idx="4093">
                  <c:v>1950000</c:v>
                </c:pt>
                <c:pt idx="4094">
                  <c:v>3450000</c:v>
                </c:pt>
                <c:pt idx="4095">
                  <c:v>3250000</c:v>
                </c:pt>
                <c:pt idx="4096">
                  <c:v>2200000</c:v>
                </c:pt>
                <c:pt idx="4097">
                  <c:v>1400000</c:v>
                </c:pt>
                <c:pt idx="4098">
                  <c:v>1900000</c:v>
                </c:pt>
                <c:pt idx="4099">
                  <c:v>2370000</c:v>
                </c:pt>
                <c:pt idx="4100">
                  <c:v>1650000</c:v>
                </c:pt>
                <c:pt idx="4101">
                  <c:v>2300000</c:v>
                </c:pt>
                <c:pt idx="4102">
                  <c:v>1164400</c:v>
                </c:pt>
                <c:pt idx="4103">
                  <c:v>4450000</c:v>
                </c:pt>
                <c:pt idx="4104">
                  <c:v>3850000</c:v>
                </c:pt>
                <c:pt idx="4105">
                  <c:v>2000000</c:v>
                </c:pt>
                <c:pt idx="4106">
                  <c:v>1700000</c:v>
                </c:pt>
                <c:pt idx="4107">
                  <c:v>2200000</c:v>
                </c:pt>
                <c:pt idx="4108">
                  <c:v>1250000</c:v>
                </c:pt>
                <c:pt idx="4109">
                  <c:v>838200</c:v>
                </c:pt>
                <c:pt idx="4110">
                  <c:v>1980000</c:v>
                </c:pt>
                <c:pt idx="4111">
                  <c:v>2700000</c:v>
                </c:pt>
                <c:pt idx="4112">
                  <c:v>2100000</c:v>
                </c:pt>
                <c:pt idx="4113">
                  <c:v>2878750</c:v>
                </c:pt>
                <c:pt idx="4114">
                  <c:v>1022400</c:v>
                </c:pt>
                <c:pt idx="4115">
                  <c:v>1368000</c:v>
                </c:pt>
                <c:pt idx="4116">
                  <c:v>2001000</c:v>
                </c:pt>
                <c:pt idx="4117">
                  <c:v>992800</c:v>
                </c:pt>
                <c:pt idx="4118">
                  <c:v>1200000</c:v>
                </c:pt>
                <c:pt idx="4119">
                  <c:v>1650000</c:v>
                </c:pt>
                <c:pt idx="4120">
                  <c:v>2338000</c:v>
                </c:pt>
                <c:pt idx="4121">
                  <c:v>3843000</c:v>
                </c:pt>
                <c:pt idx="4122">
                  <c:v>2320000</c:v>
                </c:pt>
                <c:pt idx="4123">
                  <c:v>1750000</c:v>
                </c:pt>
                <c:pt idx="4124">
                  <c:v>2115900</c:v>
                </c:pt>
                <c:pt idx="4125">
                  <c:v>7350000</c:v>
                </c:pt>
                <c:pt idx="4126">
                  <c:v>1550000</c:v>
                </c:pt>
                <c:pt idx="4127">
                  <c:v>2100000</c:v>
                </c:pt>
                <c:pt idx="4128">
                  <c:v>2310000</c:v>
                </c:pt>
                <c:pt idx="4129">
                  <c:v>1243200</c:v>
                </c:pt>
                <c:pt idx="4130">
                  <c:v>3493217</c:v>
                </c:pt>
                <c:pt idx="4131">
                  <c:v>1470000</c:v>
                </c:pt>
                <c:pt idx="4132">
                  <c:v>2065000</c:v>
                </c:pt>
                <c:pt idx="4133">
                  <c:v>3005000</c:v>
                </c:pt>
                <c:pt idx="4134">
                  <c:v>1700000</c:v>
                </c:pt>
                <c:pt idx="4135">
                  <c:v>2000000</c:v>
                </c:pt>
                <c:pt idx="4136">
                  <c:v>3689000</c:v>
                </c:pt>
                <c:pt idx="4137">
                  <c:v>3800000</c:v>
                </c:pt>
                <c:pt idx="4138">
                  <c:v>1250000</c:v>
                </c:pt>
                <c:pt idx="4139">
                  <c:v>6800000</c:v>
                </c:pt>
                <c:pt idx="4140">
                  <c:v>1500000</c:v>
                </c:pt>
                <c:pt idx="4141">
                  <c:v>4800000</c:v>
                </c:pt>
                <c:pt idx="4142">
                  <c:v>6300000</c:v>
                </c:pt>
                <c:pt idx="4143">
                  <c:v>5600000</c:v>
                </c:pt>
                <c:pt idx="4144">
                  <c:v>1850000</c:v>
                </c:pt>
                <c:pt idx="4145">
                  <c:v>2150000</c:v>
                </c:pt>
                <c:pt idx="4146">
                  <c:v>1332000</c:v>
                </c:pt>
                <c:pt idx="4147">
                  <c:v>1636000</c:v>
                </c:pt>
                <c:pt idx="4148">
                  <c:v>2260000</c:v>
                </c:pt>
                <c:pt idx="4149">
                  <c:v>3180000</c:v>
                </c:pt>
                <c:pt idx="4150">
                  <c:v>3460417</c:v>
                </c:pt>
                <c:pt idx="4151">
                  <c:v>350000</c:v>
                </c:pt>
                <c:pt idx="4152">
                  <c:v>3600000</c:v>
                </c:pt>
                <c:pt idx="4153">
                  <c:v>3620000</c:v>
                </c:pt>
                <c:pt idx="4154">
                  <c:v>1700000</c:v>
                </c:pt>
                <c:pt idx="4155">
                  <c:v>1155000</c:v>
                </c:pt>
                <c:pt idx="4156">
                  <c:v>4000000</c:v>
                </c:pt>
                <c:pt idx="4157">
                  <c:v>2000000</c:v>
                </c:pt>
                <c:pt idx="4158">
                  <c:v>2100000</c:v>
                </c:pt>
                <c:pt idx="4159">
                  <c:v>1750000</c:v>
                </c:pt>
                <c:pt idx="4160">
                  <c:v>1700000</c:v>
                </c:pt>
                <c:pt idx="4161">
                  <c:v>1400000</c:v>
                </c:pt>
                <c:pt idx="4162">
                  <c:v>2748000</c:v>
                </c:pt>
                <c:pt idx="4163">
                  <c:v>1390000</c:v>
                </c:pt>
                <c:pt idx="4164">
                  <c:v>470000</c:v>
                </c:pt>
                <c:pt idx="4165">
                  <c:v>460000</c:v>
                </c:pt>
                <c:pt idx="4166">
                  <c:v>1950000</c:v>
                </c:pt>
                <c:pt idx="4167">
                  <c:v>1463000</c:v>
                </c:pt>
                <c:pt idx="4168">
                  <c:v>1403000</c:v>
                </c:pt>
                <c:pt idx="4169">
                  <c:v>1750000</c:v>
                </c:pt>
                <c:pt idx="4170">
                  <c:v>1069500</c:v>
                </c:pt>
                <c:pt idx="4171">
                  <c:v>1137600</c:v>
                </c:pt>
                <c:pt idx="4172">
                  <c:v>450000</c:v>
                </c:pt>
                <c:pt idx="4173">
                  <c:v>3000000</c:v>
                </c:pt>
                <c:pt idx="4174">
                  <c:v>2900000</c:v>
                </c:pt>
                <c:pt idx="4175">
                  <c:v>2800000</c:v>
                </c:pt>
                <c:pt idx="4176">
                  <c:v>3500000</c:v>
                </c:pt>
                <c:pt idx="4177">
                  <c:v>2415000</c:v>
                </c:pt>
                <c:pt idx="4178">
                  <c:v>991200</c:v>
                </c:pt>
                <c:pt idx="4179">
                  <c:v>3150000</c:v>
                </c:pt>
                <c:pt idx="4180">
                  <c:v>1600000</c:v>
                </c:pt>
                <c:pt idx="4181">
                  <c:v>1500000</c:v>
                </c:pt>
                <c:pt idx="4182">
                  <c:v>6500000</c:v>
                </c:pt>
                <c:pt idx="4183">
                  <c:v>3250000</c:v>
                </c:pt>
                <c:pt idx="4184">
                  <c:v>4250000</c:v>
                </c:pt>
                <c:pt idx="4185">
                  <c:v>2929500</c:v>
                </c:pt>
                <c:pt idx="4186">
                  <c:v>2850000</c:v>
                </c:pt>
                <c:pt idx="4187">
                  <c:v>2200000</c:v>
                </c:pt>
                <c:pt idx="4188">
                  <c:v>1550000</c:v>
                </c:pt>
                <c:pt idx="4189">
                  <c:v>4182527</c:v>
                </c:pt>
                <c:pt idx="4190">
                  <c:v>550000</c:v>
                </c:pt>
                <c:pt idx="4191">
                  <c:v>850000</c:v>
                </c:pt>
                <c:pt idx="4192">
                  <c:v>3300000</c:v>
                </c:pt>
                <c:pt idx="4193">
                  <c:v>1200000</c:v>
                </c:pt>
                <c:pt idx="4194">
                  <c:v>520000</c:v>
                </c:pt>
                <c:pt idx="4195">
                  <c:v>1550000</c:v>
                </c:pt>
                <c:pt idx="4196">
                  <c:v>2850000</c:v>
                </c:pt>
                <c:pt idx="4197">
                  <c:v>3250000</c:v>
                </c:pt>
                <c:pt idx="4198">
                  <c:v>1153400</c:v>
                </c:pt>
                <c:pt idx="4199">
                  <c:v>3600000</c:v>
                </c:pt>
                <c:pt idx="4200">
                  <c:v>700000</c:v>
                </c:pt>
                <c:pt idx="4201">
                  <c:v>1500000</c:v>
                </c:pt>
                <c:pt idx="4202">
                  <c:v>1980000</c:v>
                </c:pt>
                <c:pt idx="4203">
                  <c:v>950000</c:v>
                </c:pt>
                <c:pt idx="4204">
                  <c:v>3600000</c:v>
                </c:pt>
                <c:pt idx="4205">
                  <c:v>5000000</c:v>
                </c:pt>
                <c:pt idx="4206">
                  <c:v>2200000</c:v>
                </c:pt>
                <c:pt idx="4207">
                  <c:v>5000000</c:v>
                </c:pt>
                <c:pt idx="4208">
                  <c:v>890000</c:v>
                </c:pt>
                <c:pt idx="4209">
                  <c:v>2707484</c:v>
                </c:pt>
                <c:pt idx="4210">
                  <c:v>1700000</c:v>
                </c:pt>
                <c:pt idx="4211">
                  <c:v>850000</c:v>
                </c:pt>
                <c:pt idx="4212">
                  <c:v>2600000</c:v>
                </c:pt>
                <c:pt idx="4213">
                  <c:v>4000000</c:v>
                </c:pt>
                <c:pt idx="4214">
                  <c:v>2800000</c:v>
                </c:pt>
                <c:pt idx="4215">
                  <c:v>675000</c:v>
                </c:pt>
                <c:pt idx="4216">
                  <c:v>1900000</c:v>
                </c:pt>
                <c:pt idx="4217">
                  <c:v>1250000</c:v>
                </c:pt>
                <c:pt idx="4218">
                  <c:v>1600000</c:v>
                </c:pt>
                <c:pt idx="4219">
                  <c:v>400000</c:v>
                </c:pt>
                <c:pt idx="4220">
                  <c:v>2700000</c:v>
                </c:pt>
                <c:pt idx="4221">
                  <c:v>400000</c:v>
                </c:pt>
                <c:pt idx="4222">
                  <c:v>110000</c:v>
                </c:pt>
                <c:pt idx="4223">
                  <c:v>1911800</c:v>
                </c:pt>
                <c:pt idx="4224">
                  <c:v>3920202</c:v>
                </c:pt>
                <c:pt idx="4225">
                  <c:v>1550000</c:v>
                </c:pt>
                <c:pt idx="4226">
                  <c:v>1100000</c:v>
                </c:pt>
                <c:pt idx="4227">
                  <c:v>1300000</c:v>
                </c:pt>
                <c:pt idx="4228">
                  <c:v>1250000</c:v>
                </c:pt>
                <c:pt idx="4229">
                  <c:v>3500000</c:v>
                </c:pt>
                <c:pt idx="4230">
                  <c:v>230000</c:v>
                </c:pt>
                <c:pt idx="4231">
                  <c:v>2900000</c:v>
                </c:pt>
                <c:pt idx="4232">
                  <c:v>2560000</c:v>
                </c:pt>
                <c:pt idx="4233">
                  <c:v>300000</c:v>
                </c:pt>
                <c:pt idx="4234">
                  <c:v>2400000</c:v>
                </c:pt>
                <c:pt idx="4235">
                  <c:v>1000000</c:v>
                </c:pt>
                <c:pt idx="4236">
                  <c:v>3400000</c:v>
                </c:pt>
                <c:pt idx="4237">
                  <c:v>1650000</c:v>
                </c:pt>
                <c:pt idx="4238">
                  <c:v>5000000</c:v>
                </c:pt>
                <c:pt idx="4239">
                  <c:v>3500000</c:v>
                </c:pt>
                <c:pt idx="4240">
                  <c:v>2950000</c:v>
                </c:pt>
                <c:pt idx="4241">
                  <c:v>300000</c:v>
                </c:pt>
                <c:pt idx="4242">
                  <c:v>3300000</c:v>
                </c:pt>
                <c:pt idx="4243">
                  <c:v>400000</c:v>
                </c:pt>
                <c:pt idx="4244">
                  <c:v>800000</c:v>
                </c:pt>
                <c:pt idx="4245">
                  <c:v>5500000</c:v>
                </c:pt>
                <c:pt idx="4246">
                  <c:v>3800000</c:v>
                </c:pt>
                <c:pt idx="4247">
                  <c:v>1200000</c:v>
                </c:pt>
                <c:pt idx="4248">
                  <c:v>3000000</c:v>
                </c:pt>
                <c:pt idx="4249">
                  <c:v>1700000</c:v>
                </c:pt>
                <c:pt idx="4250">
                  <c:v>360000</c:v>
                </c:pt>
                <c:pt idx="4251">
                  <c:v>4500000</c:v>
                </c:pt>
                <c:pt idx="4252">
                  <c:v>2750000</c:v>
                </c:pt>
                <c:pt idx="4253">
                  <c:v>1710000</c:v>
                </c:pt>
                <c:pt idx="4254">
                  <c:v>1750000</c:v>
                </c:pt>
                <c:pt idx="4255">
                  <c:v>2200000</c:v>
                </c:pt>
                <c:pt idx="4256">
                  <c:v>360000</c:v>
                </c:pt>
                <c:pt idx="4257">
                  <c:v>170000</c:v>
                </c:pt>
                <c:pt idx="4258">
                  <c:v>500000</c:v>
                </c:pt>
                <c:pt idx="4259">
                  <c:v>2138000</c:v>
                </c:pt>
                <c:pt idx="4260">
                  <c:v>2720000</c:v>
                </c:pt>
                <c:pt idx="4261">
                  <c:v>3350000</c:v>
                </c:pt>
                <c:pt idx="4262">
                  <c:v>6600000</c:v>
                </c:pt>
                <c:pt idx="4263">
                  <c:v>1150000</c:v>
                </c:pt>
                <c:pt idx="4264">
                  <c:v>3800000</c:v>
                </c:pt>
                <c:pt idx="4265">
                  <c:v>370000</c:v>
                </c:pt>
                <c:pt idx="4266">
                  <c:v>2580000</c:v>
                </c:pt>
                <c:pt idx="4267">
                  <c:v>3625355</c:v>
                </c:pt>
                <c:pt idx="4268">
                  <c:v>4000000</c:v>
                </c:pt>
                <c:pt idx="4269">
                  <c:v>3600000</c:v>
                </c:pt>
                <c:pt idx="4270">
                  <c:v>360000</c:v>
                </c:pt>
                <c:pt idx="4271">
                  <c:v>1545000</c:v>
                </c:pt>
                <c:pt idx="4272">
                  <c:v>10000000</c:v>
                </c:pt>
                <c:pt idx="4273">
                  <c:v>1550000</c:v>
                </c:pt>
                <c:pt idx="4274">
                  <c:v>700000</c:v>
                </c:pt>
                <c:pt idx="4275">
                  <c:v>3000000</c:v>
                </c:pt>
                <c:pt idx="4276">
                  <c:v>2487700</c:v>
                </c:pt>
                <c:pt idx="4277">
                  <c:v>1360000</c:v>
                </c:pt>
                <c:pt idx="4278">
                  <c:v>2900000</c:v>
                </c:pt>
                <c:pt idx="4279">
                  <c:v>1500000</c:v>
                </c:pt>
                <c:pt idx="4280">
                  <c:v>2850000</c:v>
                </c:pt>
                <c:pt idx="4281">
                  <c:v>2500000</c:v>
                </c:pt>
                <c:pt idx="4282">
                  <c:v>4000000</c:v>
                </c:pt>
                <c:pt idx="4283">
                  <c:v>3100000</c:v>
                </c:pt>
                <c:pt idx="4284">
                  <c:v>2800000</c:v>
                </c:pt>
                <c:pt idx="4285">
                  <c:v>2700000</c:v>
                </c:pt>
                <c:pt idx="4286">
                  <c:v>1600000</c:v>
                </c:pt>
                <c:pt idx="4287">
                  <c:v>1312500</c:v>
                </c:pt>
                <c:pt idx="4288">
                  <c:v>3500000</c:v>
                </c:pt>
                <c:pt idx="4289">
                  <c:v>1500000</c:v>
                </c:pt>
                <c:pt idx="4290">
                  <c:v>2190000</c:v>
                </c:pt>
                <c:pt idx="4291">
                  <c:v>1150000</c:v>
                </c:pt>
                <c:pt idx="4292">
                  <c:v>1312500</c:v>
                </c:pt>
                <c:pt idx="4293">
                  <c:v>1300000</c:v>
                </c:pt>
                <c:pt idx="4294">
                  <c:v>2600000</c:v>
                </c:pt>
                <c:pt idx="4295">
                  <c:v>1650000</c:v>
                </c:pt>
                <c:pt idx="4296">
                  <c:v>2450000</c:v>
                </c:pt>
                <c:pt idx="4297">
                  <c:v>550000</c:v>
                </c:pt>
                <c:pt idx="4298">
                  <c:v>550000</c:v>
                </c:pt>
                <c:pt idx="4299">
                  <c:v>1224600</c:v>
                </c:pt>
                <c:pt idx="4300">
                  <c:v>1200000</c:v>
                </c:pt>
                <c:pt idx="4301">
                  <c:v>3000000</c:v>
                </c:pt>
                <c:pt idx="4302">
                  <c:v>580000</c:v>
                </c:pt>
                <c:pt idx="4303">
                  <c:v>1600000</c:v>
                </c:pt>
                <c:pt idx="4304">
                  <c:v>4000000</c:v>
                </c:pt>
                <c:pt idx="4305">
                  <c:v>4500000</c:v>
                </c:pt>
                <c:pt idx="4306">
                  <c:v>992800</c:v>
                </c:pt>
                <c:pt idx="4307">
                  <c:v>1577000</c:v>
                </c:pt>
                <c:pt idx="4308">
                  <c:v>12000000</c:v>
                </c:pt>
                <c:pt idx="4309">
                  <c:v>2500000</c:v>
                </c:pt>
                <c:pt idx="4310">
                  <c:v>3400000</c:v>
                </c:pt>
                <c:pt idx="4311">
                  <c:v>800000</c:v>
                </c:pt>
                <c:pt idx="4312">
                  <c:v>2950000</c:v>
                </c:pt>
                <c:pt idx="4313">
                  <c:v>6000000</c:v>
                </c:pt>
                <c:pt idx="4314">
                  <c:v>2200000</c:v>
                </c:pt>
                <c:pt idx="4315">
                  <c:v>5000000</c:v>
                </c:pt>
                <c:pt idx="4316">
                  <c:v>2084000</c:v>
                </c:pt>
                <c:pt idx="4317">
                  <c:v>6660000</c:v>
                </c:pt>
                <c:pt idx="4318">
                  <c:v>1842000</c:v>
                </c:pt>
                <c:pt idx="4319">
                  <c:v>3700000</c:v>
                </c:pt>
                <c:pt idx="4320">
                  <c:v>1440000</c:v>
                </c:pt>
                <c:pt idx="4321">
                  <c:v>1500000</c:v>
                </c:pt>
                <c:pt idx="4322">
                  <c:v>2750000</c:v>
                </c:pt>
                <c:pt idx="4323">
                  <c:v>1900000</c:v>
                </c:pt>
                <c:pt idx="4324">
                  <c:v>360000</c:v>
                </c:pt>
                <c:pt idx="4325">
                  <c:v>1950000</c:v>
                </c:pt>
                <c:pt idx="4326">
                  <c:v>1150000</c:v>
                </c:pt>
                <c:pt idx="4327">
                  <c:v>2200000</c:v>
                </c:pt>
                <c:pt idx="4328">
                  <c:v>1170000</c:v>
                </c:pt>
                <c:pt idx="4329">
                  <c:v>3500000</c:v>
                </c:pt>
                <c:pt idx="4330">
                  <c:v>5700000</c:v>
                </c:pt>
                <c:pt idx="4331">
                  <c:v>5670000</c:v>
                </c:pt>
                <c:pt idx="4332">
                  <c:v>3700000</c:v>
                </c:pt>
                <c:pt idx="4333">
                  <c:v>6200000</c:v>
                </c:pt>
                <c:pt idx="4334">
                  <c:v>1350000</c:v>
                </c:pt>
                <c:pt idx="4335">
                  <c:v>3500000</c:v>
                </c:pt>
                <c:pt idx="4336">
                  <c:v>2850000</c:v>
                </c:pt>
                <c:pt idx="4337">
                  <c:v>1500000</c:v>
                </c:pt>
                <c:pt idx="4338">
                  <c:v>1450000</c:v>
                </c:pt>
                <c:pt idx="4339">
                  <c:v>1000000</c:v>
                </c:pt>
                <c:pt idx="4340">
                  <c:v>1800000</c:v>
                </c:pt>
                <c:pt idx="4341">
                  <c:v>450000</c:v>
                </c:pt>
                <c:pt idx="4342">
                  <c:v>4200000</c:v>
                </c:pt>
                <c:pt idx="4343">
                  <c:v>1250000</c:v>
                </c:pt>
                <c:pt idx="4344">
                  <c:v>260000</c:v>
                </c:pt>
                <c:pt idx="4345">
                  <c:v>350000</c:v>
                </c:pt>
                <c:pt idx="4346">
                  <c:v>382000</c:v>
                </c:pt>
                <c:pt idx="4347">
                  <c:v>900000</c:v>
                </c:pt>
                <c:pt idx="4348">
                  <c:v>850000</c:v>
                </c:pt>
                <c:pt idx="4349">
                  <c:v>2900000</c:v>
                </c:pt>
                <c:pt idx="4350">
                  <c:v>650000</c:v>
                </c:pt>
                <c:pt idx="4351">
                  <c:v>2200000</c:v>
                </c:pt>
                <c:pt idx="4352">
                  <c:v>1600000</c:v>
                </c:pt>
                <c:pt idx="4353">
                  <c:v>1300000</c:v>
                </c:pt>
                <c:pt idx="4354">
                  <c:v>2851508</c:v>
                </c:pt>
                <c:pt idx="4355">
                  <c:v>1688750</c:v>
                </c:pt>
                <c:pt idx="4356">
                  <c:v>326000</c:v>
                </c:pt>
                <c:pt idx="4357">
                  <c:v>2900000</c:v>
                </c:pt>
                <c:pt idx="4358">
                  <c:v>870000</c:v>
                </c:pt>
                <c:pt idx="4359">
                  <c:v>9571062</c:v>
                </c:pt>
                <c:pt idx="4360">
                  <c:v>2250000</c:v>
                </c:pt>
                <c:pt idx="4361">
                  <c:v>1250000</c:v>
                </c:pt>
                <c:pt idx="4362">
                  <c:v>4321801</c:v>
                </c:pt>
                <c:pt idx="4363">
                  <c:v>3960000</c:v>
                </c:pt>
                <c:pt idx="4364">
                  <c:v>8768262</c:v>
                </c:pt>
                <c:pt idx="4365">
                  <c:v>3969648</c:v>
                </c:pt>
                <c:pt idx="4366">
                  <c:v>450000</c:v>
                </c:pt>
                <c:pt idx="4367">
                  <c:v>580000</c:v>
                </c:pt>
                <c:pt idx="4368">
                  <c:v>4500000</c:v>
                </c:pt>
                <c:pt idx="4369">
                  <c:v>1300000</c:v>
                </c:pt>
                <c:pt idx="4370">
                  <c:v>2500000</c:v>
                </c:pt>
                <c:pt idx="4371">
                  <c:v>1680000</c:v>
                </c:pt>
                <c:pt idx="4372">
                  <c:v>1600000</c:v>
                </c:pt>
                <c:pt idx="4373">
                  <c:v>2500000</c:v>
                </c:pt>
                <c:pt idx="4374">
                  <c:v>3000000</c:v>
                </c:pt>
                <c:pt idx="4375">
                  <c:v>1980000</c:v>
                </c:pt>
                <c:pt idx="4376">
                  <c:v>4418000</c:v>
                </c:pt>
                <c:pt idx="4377">
                  <c:v>1500000</c:v>
                </c:pt>
                <c:pt idx="4378">
                  <c:v>390000</c:v>
                </c:pt>
                <c:pt idx="4379">
                  <c:v>13879879</c:v>
                </c:pt>
                <c:pt idx="4380">
                  <c:v>1800000</c:v>
                </c:pt>
                <c:pt idx="4381">
                  <c:v>720000</c:v>
                </c:pt>
                <c:pt idx="4382">
                  <c:v>5000000</c:v>
                </c:pt>
                <c:pt idx="4383">
                  <c:v>1500000</c:v>
                </c:pt>
                <c:pt idx="4384">
                  <c:v>595000</c:v>
                </c:pt>
                <c:pt idx="4385">
                  <c:v>950000</c:v>
                </c:pt>
                <c:pt idx="4386">
                  <c:v>3600000</c:v>
                </c:pt>
                <c:pt idx="4387">
                  <c:v>4420000</c:v>
                </c:pt>
                <c:pt idx="4388">
                  <c:v>1987570</c:v>
                </c:pt>
                <c:pt idx="4389">
                  <c:v>2665000</c:v>
                </c:pt>
                <c:pt idx="4390">
                  <c:v>2800000</c:v>
                </c:pt>
                <c:pt idx="4391">
                  <c:v>1764700</c:v>
                </c:pt>
                <c:pt idx="4392">
                  <c:v>1500000</c:v>
                </c:pt>
                <c:pt idx="4393">
                  <c:v>767945</c:v>
                </c:pt>
                <c:pt idx="4394">
                  <c:v>1069547</c:v>
                </c:pt>
                <c:pt idx="4395">
                  <c:v>1253500</c:v>
                </c:pt>
                <c:pt idx="4396">
                  <c:v>3545000</c:v>
                </c:pt>
                <c:pt idx="4397">
                  <c:v>6700000</c:v>
                </c:pt>
                <c:pt idx="4398">
                  <c:v>2500000</c:v>
                </c:pt>
                <c:pt idx="4399">
                  <c:v>1569000</c:v>
                </c:pt>
                <c:pt idx="4400">
                  <c:v>970669</c:v>
                </c:pt>
                <c:pt idx="4401">
                  <c:v>8500000</c:v>
                </c:pt>
                <c:pt idx="4402">
                  <c:v>1200000</c:v>
                </c:pt>
                <c:pt idx="4403">
                  <c:v>3720000</c:v>
                </c:pt>
                <c:pt idx="4404">
                  <c:v>1120000</c:v>
                </c:pt>
                <c:pt idx="4405">
                  <c:v>500000</c:v>
                </c:pt>
                <c:pt idx="4406">
                  <c:v>1200000</c:v>
                </c:pt>
                <c:pt idx="4407">
                  <c:v>1650000</c:v>
                </c:pt>
                <c:pt idx="4408">
                  <c:v>8500000</c:v>
                </c:pt>
                <c:pt idx="4409">
                  <c:v>1700000</c:v>
                </c:pt>
                <c:pt idx="4410">
                  <c:v>1545200</c:v>
                </c:pt>
                <c:pt idx="4411">
                  <c:v>1069547</c:v>
                </c:pt>
                <c:pt idx="4412">
                  <c:v>650000</c:v>
                </c:pt>
                <c:pt idx="4413">
                  <c:v>2300000</c:v>
                </c:pt>
                <c:pt idx="4414">
                  <c:v>1099234</c:v>
                </c:pt>
                <c:pt idx="4415">
                  <c:v>881626</c:v>
                </c:pt>
                <c:pt idx="4416">
                  <c:v>1206442</c:v>
                </c:pt>
                <c:pt idx="4417">
                  <c:v>1189829</c:v>
                </c:pt>
                <c:pt idx="4418">
                  <c:v>1950000</c:v>
                </c:pt>
                <c:pt idx="4419">
                  <c:v>1320000</c:v>
                </c:pt>
                <c:pt idx="4420">
                  <c:v>1580000</c:v>
                </c:pt>
                <c:pt idx="4421">
                  <c:v>2100000</c:v>
                </c:pt>
                <c:pt idx="4422">
                  <c:v>2466193</c:v>
                </c:pt>
                <c:pt idx="4423">
                  <c:v>350000</c:v>
                </c:pt>
                <c:pt idx="4424">
                  <c:v>6150000</c:v>
                </c:pt>
                <c:pt idx="4425">
                  <c:v>1100000</c:v>
                </c:pt>
                <c:pt idx="4426">
                  <c:v>1368000</c:v>
                </c:pt>
                <c:pt idx="4427">
                  <c:v>148920</c:v>
                </c:pt>
                <c:pt idx="4428">
                  <c:v>1781881</c:v>
                </c:pt>
                <c:pt idx="4429">
                  <c:v>1286095</c:v>
                </c:pt>
                <c:pt idx="4430">
                  <c:v>1069547</c:v>
                </c:pt>
                <c:pt idx="4431">
                  <c:v>1073063</c:v>
                </c:pt>
                <c:pt idx="4432">
                  <c:v>2336250</c:v>
                </c:pt>
                <c:pt idx="4433">
                  <c:v>1259929</c:v>
                </c:pt>
                <c:pt idx="4434">
                  <c:v>1980000</c:v>
                </c:pt>
                <c:pt idx="4435">
                  <c:v>4750000</c:v>
                </c:pt>
                <c:pt idx="4436">
                  <c:v>1650000</c:v>
                </c:pt>
                <c:pt idx="4437">
                  <c:v>1272800</c:v>
                </c:pt>
                <c:pt idx="4438">
                  <c:v>1206442</c:v>
                </c:pt>
                <c:pt idx="4439">
                  <c:v>1700000</c:v>
                </c:pt>
                <c:pt idx="4440">
                  <c:v>2200000</c:v>
                </c:pt>
                <c:pt idx="4441">
                  <c:v>2360000</c:v>
                </c:pt>
                <c:pt idx="4442">
                  <c:v>2200000</c:v>
                </c:pt>
                <c:pt idx="4443">
                  <c:v>1069500</c:v>
                </c:pt>
                <c:pt idx="4444">
                  <c:v>3300000</c:v>
                </c:pt>
                <c:pt idx="4445">
                  <c:v>4550000</c:v>
                </c:pt>
                <c:pt idx="4446">
                  <c:v>2485000</c:v>
                </c:pt>
                <c:pt idx="4447">
                  <c:v>5435000</c:v>
                </c:pt>
                <c:pt idx="4448">
                  <c:v>2000000</c:v>
                </c:pt>
                <c:pt idx="4449">
                  <c:v>1355000</c:v>
                </c:pt>
                <c:pt idx="4450">
                  <c:v>2150000</c:v>
                </c:pt>
                <c:pt idx="4451">
                  <c:v>1750000</c:v>
                </c:pt>
                <c:pt idx="4452">
                  <c:v>200000</c:v>
                </c:pt>
                <c:pt idx="4453">
                  <c:v>1713000</c:v>
                </c:pt>
                <c:pt idx="4454">
                  <c:v>2415000</c:v>
                </c:pt>
                <c:pt idx="4455">
                  <c:v>3950000</c:v>
                </c:pt>
                <c:pt idx="4456">
                  <c:v>2850000</c:v>
                </c:pt>
                <c:pt idx="4457">
                  <c:v>1750000</c:v>
                </c:pt>
                <c:pt idx="4458">
                  <c:v>1700000</c:v>
                </c:pt>
                <c:pt idx="4459">
                  <c:v>520000</c:v>
                </c:pt>
                <c:pt idx="4460">
                  <c:v>1332000</c:v>
                </c:pt>
                <c:pt idx="4461">
                  <c:v>2300000</c:v>
                </c:pt>
                <c:pt idx="4462">
                  <c:v>2050000</c:v>
                </c:pt>
                <c:pt idx="4463">
                  <c:v>960000</c:v>
                </c:pt>
                <c:pt idx="4464">
                  <c:v>950000</c:v>
                </c:pt>
                <c:pt idx="4465">
                  <c:v>1500000</c:v>
                </c:pt>
                <c:pt idx="4466">
                  <c:v>1332000</c:v>
                </c:pt>
                <c:pt idx="4467">
                  <c:v>650000</c:v>
                </c:pt>
                <c:pt idx="4468">
                  <c:v>1750000</c:v>
                </c:pt>
                <c:pt idx="4469">
                  <c:v>320000</c:v>
                </c:pt>
                <c:pt idx="4470">
                  <c:v>1900000</c:v>
                </c:pt>
                <c:pt idx="4471">
                  <c:v>2100000</c:v>
                </c:pt>
                <c:pt idx="4472">
                  <c:v>1680000</c:v>
                </c:pt>
                <c:pt idx="4473">
                  <c:v>2400000</c:v>
                </c:pt>
                <c:pt idx="4474">
                  <c:v>3200000</c:v>
                </c:pt>
                <c:pt idx="4475">
                  <c:v>1975000</c:v>
                </c:pt>
                <c:pt idx="4476">
                  <c:v>1224600</c:v>
                </c:pt>
                <c:pt idx="4477">
                  <c:v>1500000</c:v>
                </c:pt>
                <c:pt idx="4478">
                  <c:v>250000</c:v>
                </c:pt>
                <c:pt idx="4479">
                  <c:v>3500000</c:v>
                </c:pt>
                <c:pt idx="4480">
                  <c:v>3350000</c:v>
                </c:pt>
                <c:pt idx="4481">
                  <c:v>2700000</c:v>
                </c:pt>
                <c:pt idx="4482">
                  <c:v>6300000</c:v>
                </c:pt>
                <c:pt idx="4483">
                  <c:v>2600000</c:v>
                </c:pt>
                <c:pt idx="4484">
                  <c:v>4800000</c:v>
                </c:pt>
                <c:pt idx="4485">
                  <c:v>2360000</c:v>
                </c:pt>
                <c:pt idx="4486">
                  <c:v>250000</c:v>
                </c:pt>
                <c:pt idx="4487">
                  <c:v>1213600</c:v>
                </c:pt>
                <c:pt idx="4488">
                  <c:v>650000</c:v>
                </c:pt>
                <c:pt idx="4489">
                  <c:v>1300000</c:v>
                </c:pt>
                <c:pt idx="4490">
                  <c:v>440000</c:v>
                </c:pt>
                <c:pt idx="4491">
                  <c:v>2800000</c:v>
                </c:pt>
                <c:pt idx="4492">
                  <c:v>2980000</c:v>
                </c:pt>
                <c:pt idx="4493">
                  <c:v>3700000</c:v>
                </c:pt>
                <c:pt idx="4494">
                  <c:v>3300000</c:v>
                </c:pt>
                <c:pt idx="4495">
                  <c:v>3000000</c:v>
                </c:pt>
                <c:pt idx="4496">
                  <c:v>1247000</c:v>
                </c:pt>
                <c:pt idx="4497">
                  <c:v>2800000</c:v>
                </c:pt>
                <c:pt idx="4498">
                  <c:v>1900000</c:v>
                </c:pt>
                <c:pt idx="4499">
                  <c:v>595000</c:v>
                </c:pt>
                <c:pt idx="4500">
                  <c:v>2200000</c:v>
                </c:pt>
                <c:pt idx="4501">
                  <c:v>2025000</c:v>
                </c:pt>
                <c:pt idx="4502">
                  <c:v>1737000</c:v>
                </c:pt>
                <c:pt idx="4503">
                  <c:v>1170000</c:v>
                </c:pt>
                <c:pt idx="4504">
                  <c:v>2929500</c:v>
                </c:pt>
                <c:pt idx="4505">
                  <c:v>1680000</c:v>
                </c:pt>
                <c:pt idx="4506">
                  <c:v>1250000</c:v>
                </c:pt>
                <c:pt idx="4507">
                  <c:v>1300000</c:v>
                </c:pt>
                <c:pt idx="4508">
                  <c:v>2750000</c:v>
                </c:pt>
                <c:pt idx="4509">
                  <c:v>8500000</c:v>
                </c:pt>
                <c:pt idx="4510">
                  <c:v>1143060</c:v>
                </c:pt>
                <c:pt idx="4511">
                  <c:v>2100000</c:v>
                </c:pt>
                <c:pt idx="4512">
                  <c:v>600000</c:v>
                </c:pt>
                <c:pt idx="4513">
                  <c:v>2500000</c:v>
                </c:pt>
                <c:pt idx="4514">
                  <c:v>1500000</c:v>
                </c:pt>
                <c:pt idx="4515">
                  <c:v>1500000</c:v>
                </c:pt>
                <c:pt idx="4516">
                  <c:v>1574000</c:v>
                </c:pt>
                <c:pt idx="4517">
                  <c:v>2971000</c:v>
                </c:pt>
                <c:pt idx="4518">
                  <c:v>4250000</c:v>
                </c:pt>
                <c:pt idx="4519">
                  <c:v>1600000</c:v>
                </c:pt>
                <c:pt idx="4520">
                  <c:v>964000</c:v>
                </c:pt>
                <c:pt idx="4521">
                  <c:v>4300000</c:v>
                </c:pt>
                <c:pt idx="4522">
                  <c:v>750000</c:v>
                </c:pt>
                <c:pt idx="4523">
                  <c:v>3686600</c:v>
                </c:pt>
                <c:pt idx="4524">
                  <c:v>1300000</c:v>
                </c:pt>
                <c:pt idx="4525">
                  <c:v>4600000</c:v>
                </c:pt>
                <c:pt idx="4526">
                  <c:v>600000</c:v>
                </c:pt>
                <c:pt idx="4527">
                  <c:v>3800000</c:v>
                </c:pt>
                <c:pt idx="4528">
                  <c:v>1700000</c:v>
                </c:pt>
                <c:pt idx="4529">
                  <c:v>2600000</c:v>
                </c:pt>
                <c:pt idx="4530">
                  <c:v>990669</c:v>
                </c:pt>
                <c:pt idx="4531">
                  <c:v>3180000</c:v>
                </c:pt>
                <c:pt idx="4532">
                  <c:v>2950000</c:v>
                </c:pt>
                <c:pt idx="4533">
                  <c:v>2800000</c:v>
                </c:pt>
                <c:pt idx="4534">
                  <c:v>1450000</c:v>
                </c:pt>
                <c:pt idx="4535">
                  <c:v>2000000</c:v>
                </c:pt>
                <c:pt idx="4536">
                  <c:v>3019300</c:v>
                </c:pt>
                <c:pt idx="4537">
                  <c:v>1960000</c:v>
                </c:pt>
                <c:pt idx="4538">
                  <c:v>1235380</c:v>
                </c:pt>
                <c:pt idx="4539">
                  <c:v>4500000</c:v>
                </c:pt>
                <c:pt idx="4540">
                  <c:v>1272875</c:v>
                </c:pt>
                <c:pt idx="4541">
                  <c:v>920000</c:v>
                </c:pt>
                <c:pt idx="4542">
                  <c:v>1099234</c:v>
                </c:pt>
                <c:pt idx="4543">
                  <c:v>1463726</c:v>
                </c:pt>
                <c:pt idx="4544">
                  <c:v>710000</c:v>
                </c:pt>
                <c:pt idx="4545">
                  <c:v>969000</c:v>
                </c:pt>
                <c:pt idx="4546">
                  <c:v>753609</c:v>
                </c:pt>
                <c:pt idx="4547">
                  <c:v>753609</c:v>
                </c:pt>
                <c:pt idx="4548">
                  <c:v>1768000</c:v>
                </c:pt>
                <c:pt idx="4549">
                  <c:v>2130000</c:v>
                </c:pt>
                <c:pt idx="4550">
                  <c:v>4000000</c:v>
                </c:pt>
                <c:pt idx="4551">
                  <c:v>1312500</c:v>
                </c:pt>
                <c:pt idx="4552">
                  <c:v>2900000</c:v>
                </c:pt>
                <c:pt idx="4553">
                  <c:v>4200000</c:v>
                </c:pt>
                <c:pt idx="4554">
                  <c:v>1850000</c:v>
                </c:pt>
                <c:pt idx="4555">
                  <c:v>350000</c:v>
                </c:pt>
                <c:pt idx="4556">
                  <c:v>2000000</c:v>
                </c:pt>
                <c:pt idx="4557">
                  <c:v>10000000</c:v>
                </c:pt>
                <c:pt idx="4558">
                  <c:v>3850000</c:v>
                </c:pt>
                <c:pt idx="4559">
                  <c:v>670000</c:v>
                </c:pt>
                <c:pt idx="4560">
                  <c:v>1160000</c:v>
                </c:pt>
                <c:pt idx="4561">
                  <c:v>1224600</c:v>
                </c:pt>
                <c:pt idx="4562">
                  <c:v>3200000</c:v>
                </c:pt>
                <c:pt idx="4563">
                  <c:v>6500000</c:v>
                </c:pt>
                <c:pt idx="4564">
                  <c:v>1700000</c:v>
                </c:pt>
                <c:pt idx="4565">
                  <c:v>2250000</c:v>
                </c:pt>
                <c:pt idx="4566">
                  <c:v>1720000</c:v>
                </c:pt>
                <c:pt idx="4567">
                  <c:v>1350000</c:v>
                </c:pt>
                <c:pt idx="4568">
                  <c:v>1312500</c:v>
                </c:pt>
                <c:pt idx="4569">
                  <c:v>2300000</c:v>
                </c:pt>
                <c:pt idx="4570">
                  <c:v>1950000</c:v>
                </c:pt>
                <c:pt idx="4571">
                  <c:v>4500000</c:v>
                </c:pt>
                <c:pt idx="4572">
                  <c:v>5600000</c:v>
                </c:pt>
                <c:pt idx="4573">
                  <c:v>750000</c:v>
                </c:pt>
                <c:pt idx="4574">
                  <c:v>2100000</c:v>
                </c:pt>
                <c:pt idx="4575">
                  <c:v>9400000</c:v>
                </c:pt>
                <c:pt idx="4576">
                  <c:v>2650000</c:v>
                </c:pt>
                <c:pt idx="4577">
                  <c:v>350000</c:v>
                </c:pt>
                <c:pt idx="4578">
                  <c:v>2530000</c:v>
                </c:pt>
                <c:pt idx="4579">
                  <c:v>2300000</c:v>
                </c:pt>
                <c:pt idx="4580">
                  <c:v>3000000</c:v>
                </c:pt>
                <c:pt idx="4581">
                  <c:v>1500000</c:v>
                </c:pt>
                <c:pt idx="4582">
                  <c:v>1532160</c:v>
                </c:pt>
                <c:pt idx="4583">
                  <c:v>3800000</c:v>
                </c:pt>
                <c:pt idx="4584">
                  <c:v>1680000</c:v>
                </c:pt>
                <c:pt idx="4585">
                  <c:v>4000000</c:v>
                </c:pt>
                <c:pt idx="4586">
                  <c:v>2000000</c:v>
                </c:pt>
                <c:pt idx="4587">
                  <c:v>3185845</c:v>
                </c:pt>
                <c:pt idx="4588">
                  <c:v>1075000</c:v>
                </c:pt>
                <c:pt idx="4589">
                  <c:v>245000</c:v>
                </c:pt>
                <c:pt idx="4590">
                  <c:v>4000000</c:v>
                </c:pt>
                <c:pt idx="4591">
                  <c:v>2000000</c:v>
                </c:pt>
                <c:pt idx="4592">
                  <c:v>1200000</c:v>
                </c:pt>
                <c:pt idx="4593">
                  <c:v>3000000</c:v>
                </c:pt>
                <c:pt idx="4594">
                  <c:v>1075000</c:v>
                </c:pt>
                <c:pt idx="4595">
                  <c:v>1500000</c:v>
                </c:pt>
                <c:pt idx="4596">
                  <c:v>4200000</c:v>
                </c:pt>
                <c:pt idx="4597">
                  <c:v>300000</c:v>
                </c:pt>
                <c:pt idx="4598">
                  <c:v>280000</c:v>
                </c:pt>
                <c:pt idx="4599">
                  <c:v>2650000</c:v>
                </c:pt>
                <c:pt idx="4600">
                  <c:v>2690000</c:v>
                </c:pt>
                <c:pt idx="4601">
                  <c:v>750000</c:v>
                </c:pt>
                <c:pt idx="4602">
                  <c:v>750000</c:v>
                </c:pt>
                <c:pt idx="4603">
                  <c:v>4800000</c:v>
                </c:pt>
                <c:pt idx="4604">
                  <c:v>1590000</c:v>
                </c:pt>
                <c:pt idx="4605">
                  <c:v>2200000</c:v>
                </c:pt>
                <c:pt idx="4606">
                  <c:v>1650000</c:v>
                </c:pt>
                <c:pt idx="4607">
                  <c:v>6700000</c:v>
                </c:pt>
                <c:pt idx="4608">
                  <c:v>5000000</c:v>
                </c:pt>
                <c:pt idx="4609">
                  <c:v>560000</c:v>
                </c:pt>
                <c:pt idx="4610">
                  <c:v>3650000</c:v>
                </c:pt>
                <c:pt idx="4611">
                  <c:v>445000</c:v>
                </c:pt>
                <c:pt idx="4612">
                  <c:v>8100000</c:v>
                </c:pt>
                <c:pt idx="4613">
                  <c:v>2400000</c:v>
                </c:pt>
                <c:pt idx="4614">
                  <c:v>1200000</c:v>
                </c:pt>
                <c:pt idx="4615">
                  <c:v>5748079</c:v>
                </c:pt>
                <c:pt idx="4616">
                  <c:v>969000</c:v>
                </c:pt>
                <c:pt idx="4617">
                  <c:v>1300000</c:v>
                </c:pt>
                <c:pt idx="4618">
                  <c:v>2400000</c:v>
                </c:pt>
                <c:pt idx="4619">
                  <c:v>220000</c:v>
                </c:pt>
                <c:pt idx="4620">
                  <c:v>2800000</c:v>
                </c:pt>
                <c:pt idx="4621">
                  <c:v>650000</c:v>
                </c:pt>
                <c:pt idx="4622">
                  <c:v>7750000</c:v>
                </c:pt>
                <c:pt idx="4623">
                  <c:v>420000</c:v>
                </c:pt>
                <c:pt idx="4624">
                  <c:v>385000</c:v>
                </c:pt>
                <c:pt idx="4625">
                  <c:v>1495000</c:v>
                </c:pt>
                <c:pt idx="4626">
                  <c:v>3000000</c:v>
                </c:pt>
                <c:pt idx="4627">
                  <c:v>3300000</c:v>
                </c:pt>
                <c:pt idx="4628">
                  <c:v>6700000</c:v>
                </c:pt>
                <c:pt idx="4629">
                  <c:v>1500000</c:v>
                </c:pt>
                <c:pt idx="4630">
                  <c:v>5800000</c:v>
                </c:pt>
                <c:pt idx="4631">
                  <c:v>5800000</c:v>
                </c:pt>
                <c:pt idx="4632">
                  <c:v>3670000</c:v>
                </c:pt>
                <c:pt idx="4633">
                  <c:v>4044000</c:v>
                </c:pt>
                <c:pt idx="4634">
                  <c:v>2000000</c:v>
                </c:pt>
                <c:pt idx="4635">
                  <c:v>1750000</c:v>
                </c:pt>
                <c:pt idx="4636">
                  <c:v>4000000</c:v>
                </c:pt>
                <c:pt idx="4637">
                  <c:v>4818000</c:v>
                </c:pt>
                <c:pt idx="4638">
                  <c:v>912000</c:v>
                </c:pt>
                <c:pt idx="4639">
                  <c:v>1050000</c:v>
                </c:pt>
                <c:pt idx="4640">
                  <c:v>2050000</c:v>
                </c:pt>
                <c:pt idx="4641">
                  <c:v>2150144</c:v>
                </c:pt>
                <c:pt idx="4642">
                  <c:v>3650000</c:v>
                </c:pt>
                <c:pt idx="4643">
                  <c:v>1650000</c:v>
                </c:pt>
                <c:pt idx="4644">
                  <c:v>850000</c:v>
                </c:pt>
                <c:pt idx="4645">
                  <c:v>1150000</c:v>
                </c:pt>
                <c:pt idx="4646">
                  <c:v>3331000</c:v>
                </c:pt>
                <c:pt idx="4647">
                  <c:v>1734700</c:v>
                </c:pt>
                <c:pt idx="4648">
                  <c:v>2500000</c:v>
                </c:pt>
                <c:pt idx="4649">
                  <c:v>5500000</c:v>
                </c:pt>
                <c:pt idx="4650">
                  <c:v>4250000</c:v>
                </c:pt>
                <c:pt idx="4651">
                  <c:v>1350000</c:v>
                </c:pt>
                <c:pt idx="4652">
                  <c:v>1950000</c:v>
                </c:pt>
                <c:pt idx="4653">
                  <c:v>1950000</c:v>
                </c:pt>
                <c:pt idx="4654">
                  <c:v>1251000</c:v>
                </c:pt>
                <c:pt idx="4655">
                  <c:v>1950000</c:v>
                </c:pt>
                <c:pt idx="4656">
                  <c:v>2920000</c:v>
                </c:pt>
                <c:pt idx="4657">
                  <c:v>1265000</c:v>
                </c:pt>
                <c:pt idx="4658">
                  <c:v>930000</c:v>
                </c:pt>
                <c:pt idx="4659">
                  <c:v>3500000</c:v>
                </c:pt>
                <c:pt idx="4660">
                  <c:v>420000</c:v>
                </c:pt>
                <c:pt idx="4661">
                  <c:v>1250000</c:v>
                </c:pt>
                <c:pt idx="4662">
                  <c:v>1250000</c:v>
                </c:pt>
                <c:pt idx="4663">
                  <c:v>1600000</c:v>
                </c:pt>
                <c:pt idx="4664">
                  <c:v>1500000</c:v>
                </c:pt>
                <c:pt idx="4665">
                  <c:v>1550000</c:v>
                </c:pt>
                <c:pt idx="4666">
                  <c:v>1700000</c:v>
                </c:pt>
                <c:pt idx="4667">
                  <c:v>2336000</c:v>
                </c:pt>
                <c:pt idx="4668">
                  <c:v>1911800</c:v>
                </c:pt>
                <c:pt idx="4669">
                  <c:v>930000</c:v>
                </c:pt>
                <c:pt idx="4670">
                  <c:v>3000000</c:v>
                </c:pt>
                <c:pt idx="4671">
                  <c:v>2500000</c:v>
                </c:pt>
                <c:pt idx="4672">
                  <c:v>2190000</c:v>
                </c:pt>
                <c:pt idx="4673">
                  <c:v>1980000</c:v>
                </c:pt>
                <c:pt idx="4674">
                  <c:v>1300000</c:v>
                </c:pt>
                <c:pt idx="4675">
                  <c:v>3250000</c:v>
                </c:pt>
                <c:pt idx="4676">
                  <c:v>550000</c:v>
                </c:pt>
                <c:pt idx="4677">
                  <c:v>1800000</c:v>
                </c:pt>
                <c:pt idx="4678">
                  <c:v>3300000</c:v>
                </c:pt>
                <c:pt idx="4679">
                  <c:v>950000</c:v>
                </c:pt>
                <c:pt idx="4680">
                  <c:v>2650000</c:v>
                </c:pt>
                <c:pt idx="4681">
                  <c:v>1500000</c:v>
                </c:pt>
                <c:pt idx="4682">
                  <c:v>2900000</c:v>
                </c:pt>
                <c:pt idx="4683">
                  <c:v>260000</c:v>
                </c:pt>
                <c:pt idx="4684">
                  <c:v>3840000</c:v>
                </c:pt>
                <c:pt idx="4685">
                  <c:v>1200000</c:v>
                </c:pt>
                <c:pt idx="4686">
                  <c:v>1900000</c:v>
                </c:pt>
                <c:pt idx="4687">
                  <c:v>500000</c:v>
                </c:pt>
                <c:pt idx="4688">
                  <c:v>3200000</c:v>
                </c:pt>
                <c:pt idx="4689">
                  <c:v>2170000</c:v>
                </c:pt>
                <c:pt idx="4690">
                  <c:v>950000</c:v>
                </c:pt>
                <c:pt idx="4691">
                  <c:v>1200000</c:v>
                </c:pt>
                <c:pt idx="4692">
                  <c:v>1176500</c:v>
                </c:pt>
                <c:pt idx="4693">
                  <c:v>2700000</c:v>
                </c:pt>
                <c:pt idx="4694">
                  <c:v>6786000</c:v>
                </c:pt>
                <c:pt idx="4695">
                  <c:v>1700000</c:v>
                </c:pt>
                <c:pt idx="4696">
                  <c:v>1570254</c:v>
                </c:pt>
                <c:pt idx="4697">
                  <c:v>1250000</c:v>
                </c:pt>
                <c:pt idx="4698">
                  <c:v>5350000</c:v>
                </c:pt>
                <c:pt idx="4699">
                  <c:v>1700000</c:v>
                </c:pt>
                <c:pt idx="4700">
                  <c:v>2400000</c:v>
                </c:pt>
                <c:pt idx="4701">
                  <c:v>6057000</c:v>
                </c:pt>
                <c:pt idx="4702">
                  <c:v>1290000</c:v>
                </c:pt>
                <c:pt idx="4703">
                  <c:v>1280000</c:v>
                </c:pt>
                <c:pt idx="4704">
                  <c:v>1350000</c:v>
                </c:pt>
                <c:pt idx="4705">
                  <c:v>1350000</c:v>
                </c:pt>
                <c:pt idx="4706">
                  <c:v>3500000</c:v>
                </c:pt>
                <c:pt idx="4707">
                  <c:v>1650000</c:v>
                </c:pt>
                <c:pt idx="4708">
                  <c:v>2550000</c:v>
                </c:pt>
                <c:pt idx="4709">
                  <c:v>1380000</c:v>
                </c:pt>
                <c:pt idx="4710">
                  <c:v>3700000</c:v>
                </c:pt>
                <c:pt idx="4711">
                  <c:v>1700000</c:v>
                </c:pt>
                <c:pt idx="4712">
                  <c:v>1850000</c:v>
                </c:pt>
                <c:pt idx="4713">
                  <c:v>520000</c:v>
                </c:pt>
                <c:pt idx="4714">
                  <c:v>1620000</c:v>
                </c:pt>
                <c:pt idx="4715">
                  <c:v>2300000</c:v>
                </c:pt>
                <c:pt idx="4716">
                  <c:v>1600000</c:v>
                </c:pt>
                <c:pt idx="4717">
                  <c:v>600000</c:v>
                </c:pt>
                <c:pt idx="4718">
                  <c:v>750000</c:v>
                </c:pt>
                <c:pt idx="4719">
                  <c:v>700000</c:v>
                </c:pt>
                <c:pt idx="4720">
                  <c:v>4000000</c:v>
                </c:pt>
                <c:pt idx="4721">
                  <c:v>3139415</c:v>
                </c:pt>
                <c:pt idx="4722">
                  <c:v>2100000</c:v>
                </c:pt>
                <c:pt idx="4723">
                  <c:v>1550000</c:v>
                </c:pt>
                <c:pt idx="4724">
                  <c:v>1600000</c:v>
                </c:pt>
                <c:pt idx="4725">
                  <c:v>1475000</c:v>
                </c:pt>
                <c:pt idx="4726">
                  <c:v>1600000</c:v>
                </c:pt>
                <c:pt idx="4727">
                  <c:v>1200000</c:v>
                </c:pt>
                <c:pt idx="4728">
                  <c:v>4200000</c:v>
                </c:pt>
                <c:pt idx="4729">
                  <c:v>1850000</c:v>
                </c:pt>
                <c:pt idx="4730">
                  <c:v>1750000</c:v>
                </c:pt>
                <c:pt idx="4731">
                  <c:v>3500000</c:v>
                </c:pt>
                <c:pt idx="4732">
                  <c:v>2530000</c:v>
                </c:pt>
                <c:pt idx="4733">
                  <c:v>390000</c:v>
                </c:pt>
                <c:pt idx="4734">
                  <c:v>420000</c:v>
                </c:pt>
                <c:pt idx="4735">
                  <c:v>550000</c:v>
                </c:pt>
                <c:pt idx="4736">
                  <c:v>1020000</c:v>
                </c:pt>
                <c:pt idx="4737">
                  <c:v>1370000</c:v>
                </c:pt>
                <c:pt idx="4738">
                  <c:v>1950000</c:v>
                </c:pt>
                <c:pt idx="4739">
                  <c:v>225000</c:v>
                </c:pt>
                <c:pt idx="4740">
                  <c:v>750000</c:v>
                </c:pt>
                <c:pt idx="4741">
                  <c:v>2650000</c:v>
                </c:pt>
                <c:pt idx="4742">
                  <c:v>520000</c:v>
                </c:pt>
                <c:pt idx="4743">
                  <c:v>2990000</c:v>
                </c:pt>
                <c:pt idx="4744">
                  <c:v>1650000</c:v>
                </c:pt>
                <c:pt idx="4745">
                  <c:v>2500000</c:v>
                </c:pt>
                <c:pt idx="4746">
                  <c:v>2530000</c:v>
                </c:pt>
                <c:pt idx="4747">
                  <c:v>2700000</c:v>
                </c:pt>
                <c:pt idx="4748">
                  <c:v>2170000</c:v>
                </c:pt>
                <c:pt idx="4749">
                  <c:v>4660000</c:v>
                </c:pt>
                <c:pt idx="4750">
                  <c:v>2400000</c:v>
                </c:pt>
                <c:pt idx="4751">
                  <c:v>575000</c:v>
                </c:pt>
                <c:pt idx="4752">
                  <c:v>1700000</c:v>
                </c:pt>
                <c:pt idx="4753">
                  <c:v>2500000</c:v>
                </c:pt>
                <c:pt idx="4754">
                  <c:v>800000</c:v>
                </c:pt>
                <c:pt idx="4755">
                  <c:v>1530000</c:v>
                </c:pt>
                <c:pt idx="4756">
                  <c:v>4000000</c:v>
                </c:pt>
                <c:pt idx="4757">
                  <c:v>1600000</c:v>
                </c:pt>
                <c:pt idx="4758">
                  <c:v>2250000</c:v>
                </c:pt>
                <c:pt idx="4759">
                  <c:v>1200000</c:v>
                </c:pt>
                <c:pt idx="4760">
                  <c:v>3200000</c:v>
                </c:pt>
                <c:pt idx="4761">
                  <c:v>1900000</c:v>
                </c:pt>
                <c:pt idx="4762">
                  <c:v>1700000</c:v>
                </c:pt>
                <c:pt idx="4763">
                  <c:v>195000</c:v>
                </c:pt>
                <c:pt idx="4764">
                  <c:v>1850000</c:v>
                </c:pt>
                <c:pt idx="4765">
                  <c:v>3570000</c:v>
                </c:pt>
                <c:pt idx="4766">
                  <c:v>650000</c:v>
                </c:pt>
                <c:pt idx="4767">
                  <c:v>2200000</c:v>
                </c:pt>
                <c:pt idx="4768">
                  <c:v>1160000</c:v>
                </c:pt>
                <c:pt idx="4769">
                  <c:v>410000</c:v>
                </c:pt>
                <c:pt idx="4770">
                  <c:v>700000</c:v>
                </c:pt>
                <c:pt idx="4771">
                  <c:v>2800000</c:v>
                </c:pt>
                <c:pt idx="4772">
                  <c:v>2700000</c:v>
                </c:pt>
                <c:pt idx="4773">
                  <c:v>1800000</c:v>
                </c:pt>
                <c:pt idx="4774">
                  <c:v>2350000</c:v>
                </c:pt>
                <c:pt idx="4775">
                  <c:v>2000000</c:v>
                </c:pt>
                <c:pt idx="4776">
                  <c:v>2500000</c:v>
                </c:pt>
                <c:pt idx="4777">
                  <c:v>750000</c:v>
                </c:pt>
                <c:pt idx="4778">
                  <c:v>4300000</c:v>
                </c:pt>
                <c:pt idx="4779">
                  <c:v>1600000</c:v>
                </c:pt>
                <c:pt idx="4780">
                  <c:v>1400000</c:v>
                </c:pt>
                <c:pt idx="4781">
                  <c:v>1800000</c:v>
                </c:pt>
                <c:pt idx="4782">
                  <c:v>1150000</c:v>
                </c:pt>
                <c:pt idx="4783">
                  <c:v>2450000</c:v>
                </c:pt>
                <c:pt idx="4784">
                  <c:v>360000</c:v>
                </c:pt>
                <c:pt idx="4785">
                  <c:v>1300000</c:v>
                </c:pt>
                <c:pt idx="4786">
                  <c:v>2000000</c:v>
                </c:pt>
                <c:pt idx="4787">
                  <c:v>300000</c:v>
                </c:pt>
                <c:pt idx="4788">
                  <c:v>440000</c:v>
                </c:pt>
                <c:pt idx="4789">
                  <c:v>1450000</c:v>
                </c:pt>
                <c:pt idx="4790">
                  <c:v>1200000</c:v>
                </c:pt>
                <c:pt idx="4791">
                  <c:v>2300000</c:v>
                </c:pt>
                <c:pt idx="4792">
                  <c:v>150000</c:v>
                </c:pt>
                <c:pt idx="4793">
                  <c:v>1652000</c:v>
                </c:pt>
                <c:pt idx="4794">
                  <c:v>590000</c:v>
                </c:pt>
                <c:pt idx="4795">
                  <c:v>1600000</c:v>
                </c:pt>
                <c:pt idx="4796">
                  <c:v>1400000</c:v>
                </c:pt>
                <c:pt idx="4797">
                  <c:v>2700000</c:v>
                </c:pt>
                <c:pt idx="4798">
                  <c:v>800000</c:v>
                </c:pt>
                <c:pt idx="4799">
                  <c:v>9000000</c:v>
                </c:pt>
                <c:pt idx="4800">
                  <c:v>1500000</c:v>
                </c:pt>
                <c:pt idx="4801">
                  <c:v>580000</c:v>
                </c:pt>
                <c:pt idx="4802">
                  <c:v>4000000</c:v>
                </c:pt>
                <c:pt idx="4803">
                  <c:v>1200000</c:v>
                </c:pt>
                <c:pt idx="4804">
                  <c:v>550000</c:v>
                </c:pt>
                <c:pt idx="4805">
                  <c:v>3500000</c:v>
                </c:pt>
                <c:pt idx="4806">
                  <c:v>3100000</c:v>
                </c:pt>
                <c:pt idx="4807">
                  <c:v>1200000</c:v>
                </c:pt>
                <c:pt idx="4808">
                  <c:v>720000</c:v>
                </c:pt>
                <c:pt idx="4809">
                  <c:v>450000</c:v>
                </c:pt>
                <c:pt idx="4810">
                  <c:v>1600000</c:v>
                </c:pt>
                <c:pt idx="4811">
                  <c:v>8970100</c:v>
                </c:pt>
                <c:pt idx="4812">
                  <c:v>1450000</c:v>
                </c:pt>
                <c:pt idx="4813">
                  <c:v>1100000</c:v>
                </c:pt>
                <c:pt idx="4814">
                  <c:v>800000</c:v>
                </c:pt>
                <c:pt idx="4815">
                  <c:v>1500000</c:v>
                </c:pt>
                <c:pt idx="4816">
                  <c:v>600000</c:v>
                </c:pt>
                <c:pt idx="4817">
                  <c:v>700000</c:v>
                </c:pt>
                <c:pt idx="4818">
                  <c:v>600000</c:v>
                </c:pt>
                <c:pt idx="4819">
                  <c:v>4500000</c:v>
                </c:pt>
                <c:pt idx="4820">
                  <c:v>750000</c:v>
                </c:pt>
                <c:pt idx="4821">
                  <c:v>500000</c:v>
                </c:pt>
                <c:pt idx="4822">
                  <c:v>500000</c:v>
                </c:pt>
                <c:pt idx="4823">
                  <c:v>500000</c:v>
                </c:pt>
                <c:pt idx="4824">
                  <c:v>500000</c:v>
                </c:pt>
                <c:pt idx="4825">
                  <c:v>670000</c:v>
                </c:pt>
                <c:pt idx="4826">
                  <c:v>1800000</c:v>
                </c:pt>
                <c:pt idx="4827">
                  <c:v>940000</c:v>
                </c:pt>
                <c:pt idx="4828">
                  <c:v>1362000</c:v>
                </c:pt>
                <c:pt idx="4829">
                  <c:v>2842173</c:v>
                </c:pt>
                <c:pt idx="4830">
                  <c:v>1750000</c:v>
                </c:pt>
                <c:pt idx="4831">
                  <c:v>1150000</c:v>
                </c:pt>
                <c:pt idx="4832">
                  <c:v>1100000</c:v>
                </c:pt>
                <c:pt idx="4833">
                  <c:v>1600000</c:v>
                </c:pt>
                <c:pt idx="4834">
                  <c:v>1700000</c:v>
                </c:pt>
                <c:pt idx="4835">
                  <c:v>3500000</c:v>
                </c:pt>
                <c:pt idx="4836">
                  <c:v>1150000</c:v>
                </c:pt>
                <c:pt idx="4837">
                  <c:v>2000000</c:v>
                </c:pt>
                <c:pt idx="4838">
                  <c:v>2600000</c:v>
                </c:pt>
                <c:pt idx="4839">
                  <c:v>900000</c:v>
                </c:pt>
                <c:pt idx="4840">
                  <c:v>2900000</c:v>
                </c:pt>
                <c:pt idx="4841">
                  <c:v>2250000</c:v>
                </c:pt>
                <c:pt idx="4842">
                  <c:v>750000</c:v>
                </c:pt>
                <c:pt idx="4843">
                  <c:v>1700000</c:v>
                </c:pt>
                <c:pt idx="4844">
                  <c:v>1750000</c:v>
                </c:pt>
                <c:pt idx="4845">
                  <c:v>1600000</c:v>
                </c:pt>
                <c:pt idx="4846">
                  <c:v>1800000</c:v>
                </c:pt>
                <c:pt idx="4847">
                  <c:v>1900000</c:v>
                </c:pt>
                <c:pt idx="4848">
                  <c:v>2237416</c:v>
                </c:pt>
                <c:pt idx="4849">
                  <c:v>2650000</c:v>
                </c:pt>
                <c:pt idx="4850">
                  <c:v>1000000</c:v>
                </c:pt>
                <c:pt idx="4851">
                  <c:v>1360000</c:v>
                </c:pt>
                <c:pt idx="4852">
                  <c:v>2100000</c:v>
                </c:pt>
                <c:pt idx="4853">
                  <c:v>3500000</c:v>
                </c:pt>
                <c:pt idx="4854">
                  <c:v>2800000</c:v>
                </c:pt>
                <c:pt idx="4855">
                  <c:v>5800000</c:v>
                </c:pt>
                <c:pt idx="4856">
                  <c:v>830000</c:v>
                </c:pt>
                <c:pt idx="4857">
                  <c:v>890000</c:v>
                </c:pt>
                <c:pt idx="4858">
                  <c:v>3400000</c:v>
                </c:pt>
                <c:pt idx="4859">
                  <c:v>1200000</c:v>
                </c:pt>
                <c:pt idx="4860">
                  <c:v>2450000</c:v>
                </c:pt>
                <c:pt idx="4861">
                  <c:v>330000</c:v>
                </c:pt>
                <c:pt idx="4862">
                  <c:v>6600000</c:v>
                </c:pt>
                <c:pt idx="4863">
                  <c:v>4450000</c:v>
                </c:pt>
                <c:pt idx="4864">
                  <c:v>4000000</c:v>
                </c:pt>
                <c:pt idx="4865">
                  <c:v>1500000</c:v>
                </c:pt>
                <c:pt idx="4866">
                  <c:v>650000</c:v>
                </c:pt>
                <c:pt idx="4867">
                  <c:v>5042918</c:v>
                </c:pt>
                <c:pt idx="4868">
                  <c:v>3000000</c:v>
                </c:pt>
                <c:pt idx="4869">
                  <c:v>700000</c:v>
                </c:pt>
                <c:pt idx="4870">
                  <c:v>550000</c:v>
                </c:pt>
                <c:pt idx="4871">
                  <c:v>1200000</c:v>
                </c:pt>
                <c:pt idx="4872">
                  <c:v>4000000</c:v>
                </c:pt>
                <c:pt idx="4873">
                  <c:v>440000</c:v>
                </c:pt>
                <c:pt idx="4874">
                  <c:v>495000</c:v>
                </c:pt>
                <c:pt idx="4875">
                  <c:v>1250000</c:v>
                </c:pt>
                <c:pt idx="4876">
                  <c:v>1600000</c:v>
                </c:pt>
                <c:pt idx="4877">
                  <c:v>1280000</c:v>
                </c:pt>
                <c:pt idx="4878">
                  <c:v>470000</c:v>
                </c:pt>
                <c:pt idx="4879">
                  <c:v>1900000</c:v>
                </c:pt>
                <c:pt idx="4880">
                  <c:v>375000</c:v>
                </c:pt>
                <c:pt idx="4881">
                  <c:v>2700000</c:v>
                </c:pt>
                <c:pt idx="4882">
                  <c:v>950000</c:v>
                </c:pt>
                <c:pt idx="4883">
                  <c:v>750000</c:v>
                </c:pt>
                <c:pt idx="4884">
                  <c:v>300008</c:v>
                </c:pt>
                <c:pt idx="4885">
                  <c:v>1450000</c:v>
                </c:pt>
                <c:pt idx="4886">
                  <c:v>450000</c:v>
                </c:pt>
                <c:pt idx="4887">
                  <c:v>2650000</c:v>
                </c:pt>
                <c:pt idx="4888">
                  <c:v>685000</c:v>
                </c:pt>
                <c:pt idx="4889">
                  <c:v>400000</c:v>
                </c:pt>
                <c:pt idx="4890">
                  <c:v>335000</c:v>
                </c:pt>
                <c:pt idx="4891">
                  <c:v>950000</c:v>
                </c:pt>
                <c:pt idx="4892">
                  <c:v>447000</c:v>
                </c:pt>
                <c:pt idx="4893">
                  <c:v>1850000</c:v>
                </c:pt>
                <c:pt idx="4894">
                  <c:v>3000000</c:v>
                </c:pt>
                <c:pt idx="4895">
                  <c:v>700000</c:v>
                </c:pt>
                <c:pt idx="4896">
                  <c:v>850000</c:v>
                </c:pt>
                <c:pt idx="4897">
                  <c:v>439000</c:v>
                </c:pt>
                <c:pt idx="4898">
                  <c:v>1650000</c:v>
                </c:pt>
                <c:pt idx="4899">
                  <c:v>200000</c:v>
                </c:pt>
                <c:pt idx="4900">
                  <c:v>155000</c:v>
                </c:pt>
                <c:pt idx="4901">
                  <c:v>400000</c:v>
                </c:pt>
                <c:pt idx="4902">
                  <c:v>560000</c:v>
                </c:pt>
                <c:pt idx="4903">
                  <c:v>1500000</c:v>
                </c:pt>
                <c:pt idx="4904">
                  <c:v>2700000</c:v>
                </c:pt>
                <c:pt idx="4905">
                  <c:v>270000</c:v>
                </c:pt>
                <c:pt idx="4906">
                  <c:v>1600000</c:v>
                </c:pt>
                <c:pt idx="4907">
                  <c:v>2200000</c:v>
                </c:pt>
                <c:pt idx="4908">
                  <c:v>1600000</c:v>
                </c:pt>
                <c:pt idx="4909">
                  <c:v>2600000</c:v>
                </c:pt>
                <c:pt idx="4910">
                  <c:v>1600000</c:v>
                </c:pt>
                <c:pt idx="4911">
                  <c:v>2200000</c:v>
                </c:pt>
                <c:pt idx="4912">
                  <c:v>2200000</c:v>
                </c:pt>
                <c:pt idx="4913">
                  <c:v>1900000</c:v>
                </c:pt>
                <c:pt idx="4914">
                  <c:v>4400000</c:v>
                </c:pt>
                <c:pt idx="4915">
                  <c:v>7962000</c:v>
                </c:pt>
                <c:pt idx="4916">
                  <c:v>4900000</c:v>
                </c:pt>
                <c:pt idx="4917">
                  <c:v>1850000</c:v>
                </c:pt>
                <c:pt idx="4918">
                  <c:v>3600000</c:v>
                </c:pt>
                <c:pt idx="4919">
                  <c:v>2100000</c:v>
                </c:pt>
                <c:pt idx="4920">
                  <c:v>1400000</c:v>
                </c:pt>
                <c:pt idx="4921">
                  <c:v>2500000</c:v>
                </c:pt>
                <c:pt idx="4922">
                  <c:v>1750000</c:v>
                </c:pt>
                <c:pt idx="4923">
                  <c:v>1800000</c:v>
                </c:pt>
                <c:pt idx="4924">
                  <c:v>1825000</c:v>
                </c:pt>
                <c:pt idx="4925">
                  <c:v>3500000</c:v>
                </c:pt>
                <c:pt idx="4926">
                  <c:v>480000</c:v>
                </c:pt>
                <c:pt idx="4927">
                  <c:v>2350000</c:v>
                </c:pt>
                <c:pt idx="4928">
                  <c:v>1000000</c:v>
                </c:pt>
                <c:pt idx="4929">
                  <c:v>270000</c:v>
                </c:pt>
                <c:pt idx="4930">
                  <c:v>3150000</c:v>
                </c:pt>
                <c:pt idx="4931">
                  <c:v>900000</c:v>
                </c:pt>
                <c:pt idx="4932">
                  <c:v>2392000</c:v>
                </c:pt>
                <c:pt idx="4933">
                  <c:v>1600000</c:v>
                </c:pt>
                <c:pt idx="4934">
                  <c:v>2295000</c:v>
                </c:pt>
                <c:pt idx="4935">
                  <c:v>1640000</c:v>
                </c:pt>
                <c:pt idx="4936">
                  <c:v>495000</c:v>
                </c:pt>
                <c:pt idx="4937">
                  <c:v>520000</c:v>
                </c:pt>
                <c:pt idx="4938">
                  <c:v>1600000</c:v>
                </c:pt>
                <c:pt idx="4939">
                  <c:v>1550000</c:v>
                </c:pt>
                <c:pt idx="4940">
                  <c:v>2500000</c:v>
                </c:pt>
                <c:pt idx="4941">
                  <c:v>375000</c:v>
                </c:pt>
                <c:pt idx="4942">
                  <c:v>750000</c:v>
                </c:pt>
                <c:pt idx="4943">
                  <c:v>220000</c:v>
                </c:pt>
                <c:pt idx="4944">
                  <c:v>1750000</c:v>
                </c:pt>
                <c:pt idx="4945">
                  <c:v>4500000</c:v>
                </c:pt>
                <c:pt idx="4946">
                  <c:v>450000</c:v>
                </c:pt>
                <c:pt idx="4947">
                  <c:v>3950000</c:v>
                </c:pt>
                <c:pt idx="4948">
                  <c:v>250000</c:v>
                </c:pt>
                <c:pt idx="4949">
                  <c:v>5200000</c:v>
                </c:pt>
                <c:pt idx="4950">
                  <c:v>2900000</c:v>
                </c:pt>
                <c:pt idx="4951">
                  <c:v>760000</c:v>
                </c:pt>
                <c:pt idx="4952">
                  <c:v>430000</c:v>
                </c:pt>
                <c:pt idx="4953">
                  <c:v>1500000</c:v>
                </c:pt>
                <c:pt idx="4954">
                  <c:v>2200000</c:v>
                </c:pt>
                <c:pt idx="4955">
                  <c:v>3500000</c:v>
                </c:pt>
                <c:pt idx="4956">
                  <c:v>2700000</c:v>
                </c:pt>
                <c:pt idx="4957">
                  <c:v>4500000</c:v>
                </c:pt>
                <c:pt idx="4958">
                  <c:v>865000</c:v>
                </c:pt>
                <c:pt idx="4959">
                  <c:v>375000</c:v>
                </c:pt>
                <c:pt idx="4960">
                  <c:v>1550000</c:v>
                </c:pt>
                <c:pt idx="4961">
                  <c:v>700000</c:v>
                </c:pt>
                <c:pt idx="4962">
                  <c:v>3375000</c:v>
                </c:pt>
                <c:pt idx="4963">
                  <c:v>1800000</c:v>
                </c:pt>
                <c:pt idx="4964">
                  <c:v>1750000</c:v>
                </c:pt>
                <c:pt idx="4965">
                  <c:v>1600000</c:v>
                </c:pt>
                <c:pt idx="4966">
                  <c:v>1680000</c:v>
                </c:pt>
                <c:pt idx="4967">
                  <c:v>1350000</c:v>
                </c:pt>
                <c:pt idx="4968">
                  <c:v>4500000</c:v>
                </c:pt>
                <c:pt idx="4969">
                  <c:v>760000</c:v>
                </c:pt>
                <c:pt idx="4970">
                  <c:v>3990000</c:v>
                </c:pt>
                <c:pt idx="4971">
                  <c:v>2000000</c:v>
                </c:pt>
                <c:pt idx="4972">
                  <c:v>2120000</c:v>
                </c:pt>
                <c:pt idx="4973">
                  <c:v>2550000</c:v>
                </c:pt>
                <c:pt idx="4974">
                  <c:v>837500</c:v>
                </c:pt>
                <c:pt idx="4975">
                  <c:v>5588000</c:v>
                </c:pt>
                <c:pt idx="4976">
                  <c:v>1700000</c:v>
                </c:pt>
                <c:pt idx="4977">
                  <c:v>1880000</c:v>
                </c:pt>
                <c:pt idx="4978">
                  <c:v>2700000</c:v>
                </c:pt>
                <c:pt idx="4979">
                  <c:v>1850000</c:v>
                </c:pt>
                <c:pt idx="4980">
                  <c:v>550000</c:v>
                </c:pt>
                <c:pt idx="4981">
                  <c:v>3500000</c:v>
                </c:pt>
                <c:pt idx="4982">
                  <c:v>465000</c:v>
                </c:pt>
                <c:pt idx="4983">
                  <c:v>800000</c:v>
                </c:pt>
                <c:pt idx="4984">
                  <c:v>1950000</c:v>
                </c:pt>
                <c:pt idx="4985">
                  <c:v>5130000</c:v>
                </c:pt>
                <c:pt idx="4986">
                  <c:v>1850000</c:v>
                </c:pt>
                <c:pt idx="4987">
                  <c:v>3000000</c:v>
                </c:pt>
                <c:pt idx="4988">
                  <c:v>2128300</c:v>
                </c:pt>
                <c:pt idx="4989">
                  <c:v>4381000</c:v>
                </c:pt>
                <c:pt idx="4990">
                  <c:v>2915000</c:v>
                </c:pt>
                <c:pt idx="4991">
                  <c:v>1800000</c:v>
                </c:pt>
                <c:pt idx="4992">
                  <c:v>4830000</c:v>
                </c:pt>
                <c:pt idx="4993">
                  <c:v>501100</c:v>
                </c:pt>
                <c:pt idx="4994">
                  <c:v>1800000</c:v>
                </c:pt>
                <c:pt idx="4995">
                  <c:v>3000000</c:v>
                </c:pt>
                <c:pt idx="4996">
                  <c:v>850000</c:v>
                </c:pt>
                <c:pt idx="4997">
                  <c:v>700000</c:v>
                </c:pt>
                <c:pt idx="4998">
                  <c:v>4000000</c:v>
                </c:pt>
                <c:pt idx="4999">
                  <c:v>4250000</c:v>
                </c:pt>
                <c:pt idx="5000">
                  <c:v>2150000</c:v>
                </c:pt>
                <c:pt idx="5001">
                  <c:v>2200000</c:v>
                </c:pt>
                <c:pt idx="5002">
                  <c:v>13000000</c:v>
                </c:pt>
                <c:pt idx="5003">
                  <c:v>1900000</c:v>
                </c:pt>
                <c:pt idx="5004">
                  <c:v>2050000</c:v>
                </c:pt>
                <c:pt idx="5005">
                  <c:v>3899000</c:v>
                </c:pt>
                <c:pt idx="5006">
                  <c:v>1615000</c:v>
                </c:pt>
                <c:pt idx="5007">
                  <c:v>4500000</c:v>
                </c:pt>
                <c:pt idx="5008">
                  <c:v>4500000</c:v>
                </c:pt>
                <c:pt idx="5009">
                  <c:v>1800000</c:v>
                </c:pt>
                <c:pt idx="5010">
                  <c:v>1276210</c:v>
                </c:pt>
                <c:pt idx="5011">
                  <c:v>1075480</c:v>
                </c:pt>
                <c:pt idx="5012">
                  <c:v>1065223</c:v>
                </c:pt>
                <c:pt idx="5013">
                  <c:v>1072063</c:v>
                </c:pt>
                <c:pt idx="5014">
                  <c:v>753609</c:v>
                </c:pt>
                <c:pt idx="5015">
                  <c:v>1056863</c:v>
                </c:pt>
                <c:pt idx="5016">
                  <c:v>1065223</c:v>
                </c:pt>
                <c:pt idx="5017">
                  <c:v>1072063</c:v>
                </c:pt>
                <c:pt idx="5018">
                  <c:v>2215451</c:v>
                </c:pt>
                <c:pt idx="5019">
                  <c:v>1950000</c:v>
                </c:pt>
                <c:pt idx="5020">
                  <c:v>1097168</c:v>
                </c:pt>
                <c:pt idx="5021">
                  <c:v>1065223</c:v>
                </c:pt>
                <c:pt idx="5022">
                  <c:v>1065223</c:v>
                </c:pt>
                <c:pt idx="5023">
                  <c:v>1072063</c:v>
                </c:pt>
                <c:pt idx="5024">
                  <c:v>753609</c:v>
                </c:pt>
                <c:pt idx="5025">
                  <c:v>823845</c:v>
                </c:pt>
                <c:pt idx="5026">
                  <c:v>1334500</c:v>
                </c:pt>
                <c:pt idx="5027">
                  <c:v>812000</c:v>
                </c:pt>
                <c:pt idx="5028">
                  <c:v>550000</c:v>
                </c:pt>
                <c:pt idx="5029">
                  <c:v>4100000</c:v>
                </c:pt>
                <c:pt idx="5030">
                  <c:v>500000</c:v>
                </c:pt>
                <c:pt idx="5031">
                  <c:v>7300000</c:v>
                </c:pt>
                <c:pt idx="5032">
                  <c:v>1350000</c:v>
                </c:pt>
                <c:pt idx="5033">
                  <c:v>2400000</c:v>
                </c:pt>
                <c:pt idx="5034">
                  <c:v>2860000</c:v>
                </c:pt>
                <c:pt idx="5035">
                  <c:v>3300000</c:v>
                </c:pt>
                <c:pt idx="5036">
                  <c:v>1250000</c:v>
                </c:pt>
                <c:pt idx="5037">
                  <c:v>500000</c:v>
                </c:pt>
                <c:pt idx="5038">
                  <c:v>1300000</c:v>
                </c:pt>
                <c:pt idx="5039">
                  <c:v>1500000</c:v>
                </c:pt>
                <c:pt idx="5040">
                  <c:v>3000000</c:v>
                </c:pt>
                <c:pt idx="5041">
                  <c:v>2625000</c:v>
                </c:pt>
                <c:pt idx="5042">
                  <c:v>4500000</c:v>
                </c:pt>
                <c:pt idx="5043">
                  <c:v>2200000</c:v>
                </c:pt>
                <c:pt idx="5044">
                  <c:v>1560000</c:v>
                </c:pt>
                <c:pt idx="5045">
                  <c:v>1600000</c:v>
                </c:pt>
                <c:pt idx="5046">
                  <c:v>105000</c:v>
                </c:pt>
                <c:pt idx="5047">
                  <c:v>4150000</c:v>
                </c:pt>
                <c:pt idx="5048">
                  <c:v>1550000</c:v>
                </c:pt>
                <c:pt idx="5049">
                  <c:v>3300000</c:v>
                </c:pt>
                <c:pt idx="5050">
                  <c:v>430000</c:v>
                </c:pt>
                <c:pt idx="5051">
                  <c:v>1600000</c:v>
                </c:pt>
                <c:pt idx="5052">
                  <c:v>1650000</c:v>
                </c:pt>
                <c:pt idx="5053">
                  <c:v>5003000</c:v>
                </c:pt>
                <c:pt idx="5054">
                  <c:v>2550000</c:v>
                </c:pt>
                <c:pt idx="5055">
                  <c:v>2000000</c:v>
                </c:pt>
                <c:pt idx="5056">
                  <c:v>3700000</c:v>
                </c:pt>
                <c:pt idx="5057">
                  <c:v>440000</c:v>
                </c:pt>
                <c:pt idx="5058">
                  <c:v>1600000</c:v>
                </c:pt>
                <c:pt idx="5059">
                  <c:v>1638000</c:v>
                </c:pt>
                <c:pt idx="5060">
                  <c:v>4300000</c:v>
                </c:pt>
                <c:pt idx="5061">
                  <c:v>370000</c:v>
                </c:pt>
                <c:pt idx="5062">
                  <c:v>2000000</c:v>
                </c:pt>
                <c:pt idx="5063">
                  <c:v>2415000</c:v>
                </c:pt>
                <c:pt idx="5064">
                  <c:v>1610000</c:v>
                </c:pt>
                <c:pt idx="5065">
                  <c:v>600000</c:v>
                </c:pt>
                <c:pt idx="5066">
                  <c:v>2130000</c:v>
                </c:pt>
                <c:pt idx="5067">
                  <c:v>2080000</c:v>
                </c:pt>
                <c:pt idx="5068">
                  <c:v>5250000</c:v>
                </c:pt>
                <c:pt idx="5069">
                  <c:v>3832000</c:v>
                </c:pt>
                <c:pt idx="5070">
                  <c:v>4000000</c:v>
                </c:pt>
                <c:pt idx="5071">
                  <c:v>6500000</c:v>
                </c:pt>
                <c:pt idx="5072">
                  <c:v>1250000</c:v>
                </c:pt>
                <c:pt idx="5073">
                  <c:v>1700000</c:v>
                </c:pt>
                <c:pt idx="5074">
                  <c:v>1700000</c:v>
                </c:pt>
                <c:pt idx="5075">
                  <c:v>1700000</c:v>
                </c:pt>
                <c:pt idx="5076">
                  <c:v>1700000</c:v>
                </c:pt>
                <c:pt idx="5077">
                  <c:v>4298000</c:v>
                </c:pt>
                <c:pt idx="5078">
                  <c:v>2404000</c:v>
                </c:pt>
                <c:pt idx="5079">
                  <c:v>4120000</c:v>
                </c:pt>
                <c:pt idx="5080">
                  <c:v>1350000</c:v>
                </c:pt>
                <c:pt idx="5081">
                  <c:v>2700000</c:v>
                </c:pt>
                <c:pt idx="5082">
                  <c:v>3250000</c:v>
                </c:pt>
                <c:pt idx="5083">
                  <c:v>800000</c:v>
                </c:pt>
                <c:pt idx="5084">
                  <c:v>920000</c:v>
                </c:pt>
                <c:pt idx="5085">
                  <c:v>700000</c:v>
                </c:pt>
                <c:pt idx="5086">
                  <c:v>4650000</c:v>
                </c:pt>
                <c:pt idx="5087">
                  <c:v>2400000</c:v>
                </c:pt>
                <c:pt idx="5088">
                  <c:v>3600000</c:v>
                </c:pt>
                <c:pt idx="5089">
                  <c:v>1400000</c:v>
                </c:pt>
                <c:pt idx="5090">
                  <c:v>1200000</c:v>
                </c:pt>
                <c:pt idx="5091">
                  <c:v>2701000</c:v>
                </c:pt>
                <c:pt idx="5092">
                  <c:v>1482000</c:v>
                </c:pt>
                <c:pt idx="5093">
                  <c:v>925000</c:v>
                </c:pt>
                <c:pt idx="5094">
                  <c:v>2800000</c:v>
                </c:pt>
                <c:pt idx="5095">
                  <c:v>4000000</c:v>
                </c:pt>
                <c:pt idx="5096">
                  <c:v>2142400</c:v>
                </c:pt>
                <c:pt idx="5097">
                  <c:v>1300000</c:v>
                </c:pt>
                <c:pt idx="5098">
                  <c:v>5600000</c:v>
                </c:pt>
                <c:pt idx="5099">
                  <c:v>2000000</c:v>
                </c:pt>
                <c:pt idx="5100">
                  <c:v>2900000</c:v>
                </c:pt>
                <c:pt idx="5101">
                  <c:v>1750000</c:v>
                </c:pt>
                <c:pt idx="5102">
                  <c:v>1700000</c:v>
                </c:pt>
                <c:pt idx="5103">
                  <c:v>5500000</c:v>
                </c:pt>
                <c:pt idx="5104">
                  <c:v>2250000</c:v>
                </c:pt>
                <c:pt idx="5105">
                  <c:v>1600000</c:v>
                </c:pt>
                <c:pt idx="5106">
                  <c:v>5200000</c:v>
                </c:pt>
                <c:pt idx="5107">
                  <c:v>1350000</c:v>
                </c:pt>
                <c:pt idx="5108">
                  <c:v>1650000</c:v>
                </c:pt>
                <c:pt idx="5109">
                  <c:v>5000000</c:v>
                </c:pt>
                <c:pt idx="5110">
                  <c:v>1679090</c:v>
                </c:pt>
                <c:pt idx="5111">
                  <c:v>860000</c:v>
                </c:pt>
                <c:pt idx="5112">
                  <c:v>1400000</c:v>
                </c:pt>
                <c:pt idx="5113">
                  <c:v>1900000</c:v>
                </c:pt>
                <c:pt idx="5114">
                  <c:v>1111000</c:v>
                </c:pt>
                <c:pt idx="5115">
                  <c:v>8600000</c:v>
                </c:pt>
                <c:pt idx="5116">
                  <c:v>1505600</c:v>
                </c:pt>
                <c:pt idx="5117">
                  <c:v>4500000</c:v>
                </c:pt>
                <c:pt idx="5118">
                  <c:v>3600000</c:v>
                </c:pt>
                <c:pt idx="5119">
                  <c:v>1800000</c:v>
                </c:pt>
                <c:pt idx="5120">
                  <c:v>244000</c:v>
                </c:pt>
                <c:pt idx="5121">
                  <c:v>650000</c:v>
                </c:pt>
                <c:pt idx="5122">
                  <c:v>1400000</c:v>
                </c:pt>
                <c:pt idx="5123">
                  <c:v>2271500</c:v>
                </c:pt>
                <c:pt idx="5124">
                  <c:v>3367000</c:v>
                </c:pt>
                <c:pt idx="5125">
                  <c:v>1550000</c:v>
                </c:pt>
                <c:pt idx="5126">
                  <c:v>420000</c:v>
                </c:pt>
                <c:pt idx="5127">
                  <c:v>1250000</c:v>
                </c:pt>
                <c:pt idx="5128">
                  <c:v>1700000</c:v>
                </c:pt>
                <c:pt idx="5129">
                  <c:v>6800000</c:v>
                </c:pt>
                <c:pt idx="5130">
                  <c:v>2500000</c:v>
                </c:pt>
                <c:pt idx="5131">
                  <c:v>1600000</c:v>
                </c:pt>
                <c:pt idx="5132">
                  <c:v>2500000</c:v>
                </c:pt>
                <c:pt idx="5133">
                  <c:v>3559999</c:v>
                </c:pt>
                <c:pt idx="5134">
                  <c:v>870000</c:v>
                </c:pt>
                <c:pt idx="5135">
                  <c:v>350000</c:v>
                </c:pt>
                <c:pt idx="5136">
                  <c:v>2300000</c:v>
                </c:pt>
                <c:pt idx="5137">
                  <c:v>1200000</c:v>
                </c:pt>
                <c:pt idx="5138">
                  <c:v>2300000</c:v>
                </c:pt>
                <c:pt idx="5139">
                  <c:v>1647500</c:v>
                </c:pt>
                <c:pt idx="5140">
                  <c:v>1160000</c:v>
                </c:pt>
                <c:pt idx="5141">
                  <c:v>6000000</c:v>
                </c:pt>
                <c:pt idx="5142">
                  <c:v>4000000</c:v>
                </c:pt>
                <c:pt idx="5143">
                  <c:v>3755000</c:v>
                </c:pt>
                <c:pt idx="5144">
                  <c:v>2800000</c:v>
                </c:pt>
                <c:pt idx="5145">
                  <c:v>2160000</c:v>
                </c:pt>
                <c:pt idx="5146">
                  <c:v>900000</c:v>
                </c:pt>
                <c:pt idx="5147">
                  <c:v>1850000</c:v>
                </c:pt>
                <c:pt idx="5148">
                  <c:v>100000</c:v>
                </c:pt>
                <c:pt idx="5149">
                  <c:v>2850000</c:v>
                </c:pt>
                <c:pt idx="5150">
                  <c:v>1360000</c:v>
                </c:pt>
                <c:pt idx="5151">
                  <c:v>1610000</c:v>
                </c:pt>
                <c:pt idx="5152">
                  <c:v>1300000</c:v>
                </c:pt>
                <c:pt idx="5153">
                  <c:v>2415000</c:v>
                </c:pt>
                <c:pt idx="5154">
                  <c:v>4022519</c:v>
                </c:pt>
                <c:pt idx="5155">
                  <c:v>2700000</c:v>
                </c:pt>
                <c:pt idx="5156">
                  <c:v>1000050</c:v>
                </c:pt>
                <c:pt idx="5157">
                  <c:v>1400000</c:v>
                </c:pt>
                <c:pt idx="5158">
                  <c:v>3100000</c:v>
                </c:pt>
                <c:pt idx="5159">
                  <c:v>1900000</c:v>
                </c:pt>
                <c:pt idx="5160">
                  <c:v>600000</c:v>
                </c:pt>
                <c:pt idx="5161">
                  <c:v>2700000</c:v>
                </c:pt>
                <c:pt idx="5162">
                  <c:v>1505600</c:v>
                </c:pt>
                <c:pt idx="5163">
                  <c:v>1900000</c:v>
                </c:pt>
                <c:pt idx="5164">
                  <c:v>1372500</c:v>
                </c:pt>
                <c:pt idx="5165">
                  <c:v>3149999</c:v>
                </c:pt>
                <c:pt idx="5166">
                  <c:v>2500000</c:v>
                </c:pt>
                <c:pt idx="5167">
                  <c:v>195000</c:v>
                </c:pt>
                <c:pt idx="5168">
                  <c:v>2200000</c:v>
                </c:pt>
                <c:pt idx="5169">
                  <c:v>3680000</c:v>
                </c:pt>
                <c:pt idx="5170">
                  <c:v>1535000</c:v>
                </c:pt>
                <c:pt idx="5171">
                  <c:v>3755000</c:v>
                </c:pt>
                <c:pt idx="5172">
                  <c:v>3712830</c:v>
                </c:pt>
                <c:pt idx="5173">
                  <c:v>3900000</c:v>
                </c:pt>
                <c:pt idx="5174">
                  <c:v>907500</c:v>
                </c:pt>
                <c:pt idx="5175">
                  <c:v>1500000</c:v>
                </c:pt>
                <c:pt idx="5176">
                  <c:v>3500000</c:v>
                </c:pt>
                <c:pt idx="5177">
                  <c:v>3700000</c:v>
                </c:pt>
                <c:pt idx="5178">
                  <c:v>1500000</c:v>
                </c:pt>
                <c:pt idx="5179">
                  <c:v>1680000</c:v>
                </c:pt>
                <c:pt idx="5180">
                  <c:v>1247000</c:v>
                </c:pt>
                <c:pt idx="5181">
                  <c:v>550000</c:v>
                </c:pt>
                <c:pt idx="5182">
                  <c:v>3350000</c:v>
                </c:pt>
                <c:pt idx="5183">
                  <c:v>810000</c:v>
                </c:pt>
                <c:pt idx="5184">
                  <c:v>1700000</c:v>
                </c:pt>
                <c:pt idx="5185">
                  <c:v>2350000</c:v>
                </c:pt>
                <c:pt idx="5186">
                  <c:v>457000</c:v>
                </c:pt>
                <c:pt idx="5187">
                  <c:v>2400000</c:v>
                </c:pt>
                <c:pt idx="5188">
                  <c:v>5250000</c:v>
                </c:pt>
                <c:pt idx="5189">
                  <c:v>2600000</c:v>
                </c:pt>
                <c:pt idx="5190">
                  <c:v>1450476</c:v>
                </c:pt>
                <c:pt idx="5191">
                  <c:v>2300000</c:v>
                </c:pt>
                <c:pt idx="5192">
                  <c:v>370000</c:v>
                </c:pt>
                <c:pt idx="5193">
                  <c:v>4800000</c:v>
                </c:pt>
                <c:pt idx="5194">
                  <c:v>2107000</c:v>
                </c:pt>
                <c:pt idx="5195">
                  <c:v>742500</c:v>
                </c:pt>
                <c:pt idx="5196">
                  <c:v>350000</c:v>
                </c:pt>
                <c:pt idx="5197">
                  <c:v>950000</c:v>
                </c:pt>
                <c:pt idx="5198">
                  <c:v>1350000</c:v>
                </c:pt>
                <c:pt idx="5199">
                  <c:v>2700000</c:v>
                </c:pt>
                <c:pt idx="5200">
                  <c:v>1722919</c:v>
                </c:pt>
                <c:pt idx="5201">
                  <c:v>750000</c:v>
                </c:pt>
                <c:pt idx="5202">
                  <c:v>3500000</c:v>
                </c:pt>
                <c:pt idx="5203">
                  <c:v>1300000</c:v>
                </c:pt>
                <c:pt idx="5204">
                  <c:v>803799</c:v>
                </c:pt>
                <c:pt idx="5205">
                  <c:v>1048600</c:v>
                </c:pt>
                <c:pt idx="5206">
                  <c:v>990669</c:v>
                </c:pt>
                <c:pt idx="5207">
                  <c:v>1700000</c:v>
                </c:pt>
                <c:pt idx="5208">
                  <c:v>1450000</c:v>
                </c:pt>
                <c:pt idx="5209">
                  <c:v>3611000</c:v>
                </c:pt>
                <c:pt idx="5210">
                  <c:v>620000</c:v>
                </c:pt>
                <c:pt idx="5211">
                  <c:v>853489</c:v>
                </c:pt>
                <c:pt idx="5212">
                  <c:v>480750</c:v>
                </c:pt>
                <c:pt idx="5213">
                  <c:v>1780000</c:v>
                </c:pt>
                <c:pt idx="5214">
                  <c:v>250000</c:v>
                </c:pt>
                <c:pt idx="5215">
                  <c:v>8500000</c:v>
                </c:pt>
                <c:pt idx="5216">
                  <c:v>3000000</c:v>
                </c:pt>
                <c:pt idx="5217">
                  <c:v>2415000</c:v>
                </c:pt>
                <c:pt idx="5218">
                  <c:v>2700000</c:v>
                </c:pt>
                <c:pt idx="5219">
                  <c:v>2727681</c:v>
                </c:pt>
                <c:pt idx="5220">
                  <c:v>1526000</c:v>
                </c:pt>
                <c:pt idx="5221">
                  <c:v>1890000</c:v>
                </c:pt>
                <c:pt idx="5222">
                  <c:v>2000000</c:v>
                </c:pt>
                <c:pt idx="5223">
                  <c:v>6026257</c:v>
                </c:pt>
                <c:pt idx="5224">
                  <c:v>1417000</c:v>
                </c:pt>
                <c:pt idx="5225">
                  <c:v>2100000</c:v>
                </c:pt>
                <c:pt idx="5226">
                  <c:v>6200000</c:v>
                </c:pt>
                <c:pt idx="5227">
                  <c:v>1950000</c:v>
                </c:pt>
                <c:pt idx="5228">
                  <c:v>1655500</c:v>
                </c:pt>
                <c:pt idx="5229">
                  <c:v>2150000</c:v>
                </c:pt>
                <c:pt idx="5230">
                  <c:v>3100000</c:v>
                </c:pt>
                <c:pt idx="5231">
                  <c:v>2700000</c:v>
                </c:pt>
                <c:pt idx="5232">
                  <c:v>3500000</c:v>
                </c:pt>
                <c:pt idx="5233">
                  <c:v>2500000</c:v>
                </c:pt>
                <c:pt idx="5234">
                  <c:v>2400000</c:v>
                </c:pt>
                <c:pt idx="5235">
                  <c:v>1890000</c:v>
                </c:pt>
                <c:pt idx="5236">
                  <c:v>2650000</c:v>
                </c:pt>
                <c:pt idx="5237">
                  <c:v>2000000</c:v>
                </c:pt>
                <c:pt idx="5238">
                  <c:v>1421000</c:v>
                </c:pt>
                <c:pt idx="5239">
                  <c:v>2300000</c:v>
                </c:pt>
                <c:pt idx="5240">
                  <c:v>1325000</c:v>
                </c:pt>
                <c:pt idx="5241">
                  <c:v>2300000</c:v>
                </c:pt>
                <c:pt idx="5242">
                  <c:v>30000</c:v>
                </c:pt>
                <c:pt idx="5243">
                  <c:v>1435000</c:v>
                </c:pt>
                <c:pt idx="5244">
                  <c:v>4790000</c:v>
                </c:pt>
                <c:pt idx="5245">
                  <c:v>864000</c:v>
                </c:pt>
                <c:pt idx="5246">
                  <c:v>1400000</c:v>
                </c:pt>
                <c:pt idx="5247">
                  <c:v>3760000</c:v>
                </c:pt>
                <c:pt idx="5248">
                  <c:v>5000000</c:v>
                </c:pt>
                <c:pt idx="5249">
                  <c:v>2600000</c:v>
                </c:pt>
                <c:pt idx="5250">
                  <c:v>2700000</c:v>
                </c:pt>
                <c:pt idx="5251">
                  <c:v>300000</c:v>
                </c:pt>
                <c:pt idx="5252">
                  <c:v>3600000</c:v>
                </c:pt>
                <c:pt idx="5253">
                  <c:v>1783750</c:v>
                </c:pt>
                <c:pt idx="5254">
                  <c:v>3600000</c:v>
                </c:pt>
                <c:pt idx="5255">
                  <c:v>550000</c:v>
                </c:pt>
                <c:pt idx="5256">
                  <c:v>1300000</c:v>
                </c:pt>
                <c:pt idx="5257">
                  <c:v>10250000</c:v>
                </c:pt>
                <c:pt idx="5258">
                  <c:v>7000000</c:v>
                </c:pt>
                <c:pt idx="5259">
                  <c:v>3500000</c:v>
                </c:pt>
                <c:pt idx="5260">
                  <c:v>3100000</c:v>
                </c:pt>
                <c:pt idx="5261">
                  <c:v>1350000</c:v>
                </c:pt>
                <c:pt idx="5262">
                  <c:v>1700000</c:v>
                </c:pt>
                <c:pt idx="5263">
                  <c:v>1000000</c:v>
                </c:pt>
                <c:pt idx="5264">
                  <c:v>800000</c:v>
                </c:pt>
                <c:pt idx="5265">
                  <c:v>2150000</c:v>
                </c:pt>
                <c:pt idx="5266">
                  <c:v>4600000</c:v>
                </c:pt>
                <c:pt idx="5267">
                  <c:v>1700000</c:v>
                </c:pt>
                <c:pt idx="5268">
                  <c:v>1275000</c:v>
                </c:pt>
                <c:pt idx="5269">
                  <c:v>1460000</c:v>
                </c:pt>
                <c:pt idx="5270">
                  <c:v>4300000</c:v>
                </c:pt>
                <c:pt idx="5271">
                  <c:v>2200000</c:v>
                </c:pt>
                <c:pt idx="5272">
                  <c:v>7000000</c:v>
                </c:pt>
                <c:pt idx="5273">
                  <c:v>2550000</c:v>
                </c:pt>
                <c:pt idx="5274">
                  <c:v>7500000</c:v>
                </c:pt>
                <c:pt idx="5275">
                  <c:v>870000</c:v>
                </c:pt>
                <c:pt idx="5276">
                  <c:v>7700000</c:v>
                </c:pt>
                <c:pt idx="5277">
                  <c:v>2250000</c:v>
                </c:pt>
                <c:pt idx="5278">
                  <c:v>1400000</c:v>
                </c:pt>
                <c:pt idx="5279">
                  <c:v>5650000</c:v>
                </c:pt>
                <c:pt idx="5280">
                  <c:v>1657570</c:v>
                </c:pt>
                <c:pt idx="5281">
                  <c:v>6300000</c:v>
                </c:pt>
                <c:pt idx="5282">
                  <c:v>2300000</c:v>
                </c:pt>
                <c:pt idx="5283">
                  <c:v>3900000</c:v>
                </c:pt>
                <c:pt idx="5284">
                  <c:v>6000000</c:v>
                </c:pt>
                <c:pt idx="5285">
                  <c:v>3650000</c:v>
                </c:pt>
                <c:pt idx="5286">
                  <c:v>2140484</c:v>
                </c:pt>
                <c:pt idx="5287">
                  <c:v>1200000</c:v>
                </c:pt>
                <c:pt idx="5288">
                  <c:v>5500000</c:v>
                </c:pt>
                <c:pt idx="5289">
                  <c:v>1550000</c:v>
                </c:pt>
                <c:pt idx="5290">
                  <c:v>4548000</c:v>
                </c:pt>
                <c:pt idx="5291">
                  <c:v>1874000</c:v>
                </c:pt>
                <c:pt idx="5292">
                  <c:v>3126000</c:v>
                </c:pt>
                <c:pt idx="5293">
                  <c:v>2600000</c:v>
                </c:pt>
                <c:pt idx="5294">
                  <c:v>5800000</c:v>
                </c:pt>
                <c:pt idx="5295">
                  <c:v>2850000</c:v>
                </c:pt>
                <c:pt idx="5296">
                  <c:v>1850000</c:v>
                </c:pt>
                <c:pt idx="5297">
                  <c:v>6605000</c:v>
                </c:pt>
                <c:pt idx="5298">
                  <c:v>3650000</c:v>
                </c:pt>
                <c:pt idx="5299">
                  <c:v>500000</c:v>
                </c:pt>
                <c:pt idx="5300">
                  <c:v>2300000</c:v>
                </c:pt>
                <c:pt idx="5301">
                  <c:v>1450000</c:v>
                </c:pt>
                <c:pt idx="5302">
                  <c:v>1400000</c:v>
                </c:pt>
                <c:pt idx="5303">
                  <c:v>2900000</c:v>
                </c:pt>
                <c:pt idx="5304">
                  <c:v>950000</c:v>
                </c:pt>
                <c:pt idx="5305">
                  <c:v>950000</c:v>
                </c:pt>
                <c:pt idx="5306">
                  <c:v>4772000</c:v>
                </c:pt>
                <c:pt idx="5307">
                  <c:v>900000</c:v>
                </c:pt>
                <c:pt idx="5308">
                  <c:v>4900000</c:v>
                </c:pt>
                <c:pt idx="5309">
                  <c:v>1650000</c:v>
                </c:pt>
                <c:pt idx="5310">
                  <c:v>5618000</c:v>
                </c:pt>
                <c:pt idx="5311">
                  <c:v>2600000</c:v>
                </c:pt>
                <c:pt idx="5312">
                  <c:v>1750000</c:v>
                </c:pt>
                <c:pt idx="5313">
                  <c:v>290000</c:v>
                </c:pt>
                <c:pt idx="5314">
                  <c:v>1500000</c:v>
                </c:pt>
                <c:pt idx="5315">
                  <c:v>5087000</c:v>
                </c:pt>
                <c:pt idx="5316">
                  <c:v>2800000</c:v>
                </c:pt>
                <c:pt idx="5317">
                  <c:v>1908000</c:v>
                </c:pt>
                <c:pt idx="5318">
                  <c:v>2900800</c:v>
                </c:pt>
                <c:pt idx="5319">
                  <c:v>3900000</c:v>
                </c:pt>
                <c:pt idx="5320">
                  <c:v>1120000</c:v>
                </c:pt>
                <c:pt idx="5321">
                  <c:v>1944000</c:v>
                </c:pt>
                <c:pt idx="5322">
                  <c:v>2736000</c:v>
                </c:pt>
                <c:pt idx="5323">
                  <c:v>1550000</c:v>
                </c:pt>
                <c:pt idx="5324">
                  <c:v>1778600</c:v>
                </c:pt>
                <c:pt idx="5325">
                  <c:v>2950000</c:v>
                </c:pt>
                <c:pt idx="5326">
                  <c:v>2000000</c:v>
                </c:pt>
                <c:pt idx="5327">
                  <c:v>2000000</c:v>
                </c:pt>
                <c:pt idx="5328">
                  <c:v>1200000</c:v>
                </c:pt>
                <c:pt idx="5329">
                  <c:v>3500000</c:v>
                </c:pt>
                <c:pt idx="5330">
                  <c:v>950000</c:v>
                </c:pt>
                <c:pt idx="5331">
                  <c:v>3100000</c:v>
                </c:pt>
                <c:pt idx="5332">
                  <c:v>2850000</c:v>
                </c:pt>
                <c:pt idx="5333">
                  <c:v>2620000</c:v>
                </c:pt>
                <c:pt idx="5334">
                  <c:v>1150000</c:v>
                </c:pt>
                <c:pt idx="5335">
                  <c:v>6400000</c:v>
                </c:pt>
                <c:pt idx="5336">
                  <c:v>1050000</c:v>
                </c:pt>
                <c:pt idx="5337">
                  <c:v>2700000</c:v>
                </c:pt>
                <c:pt idx="5338">
                  <c:v>2500000</c:v>
                </c:pt>
                <c:pt idx="5339">
                  <c:v>655000</c:v>
                </c:pt>
                <c:pt idx="5340">
                  <c:v>2500000</c:v>
                </c:pt>
                <c:pt idx="5341">
                  <c:v>466000</c:v>
                </c:pt>
                <c:pt idx="5342">
                  <c:v>5500000</c:v>
                </c:pt>
                <c:pt idx="5343">
                  <c:v>2992000</c:v>
                </c:pt>
                <c:pt idx="5344">
                  <c:v>1800000</c:v>
                </c:pt>
                <c:pt idx="5345">
                  <c:v>2050000</c:v>
                </c:pt>
                <c:pt idx="5346">
                  <c:v>5500000</c:v>
                </c:pt>
                <c:pt idx="5347">
                  <c:v>4600000</c:v>
                </c:pt>
                <c:pt idx="5348">
                  <c:v>810000</c:v>
                </c:pt>
                <c:pt idx="5349">
                  <c:v>2400000</c:v>
                </c:pt>
                <c:pt idx="5350">
                  <c:v>1900000</c:v>
                </c:pt>
                <c:pt idx="5351">
                  <c:v>9240000</c:v>
                </c:pt>
                <c:pt idx="5352">
                  <c:v>2200000</c:v>
                </c:pt>
                <c:pt idx="5353">
                  <c:v>2990000</c:v>
                </c:pt>
                <c:pt idx="5354">
                  <c:v>1405800</c:v>
                </c:pt>
                <c:pt idx="5355">
                  <c:v>950000</c:v>
                </c:pt>
                <c:pt idx="5356">
                  <c:v>2900000</c:v>
                </c:pt>
                <c:pt idx="5357">
                  <c:v>5000000</c:v>
                </c:pt>
                <c:pt idx="5358">
                  <c:v>4500000</c:v>
                </c:pt>
                <c:pt idx="5359">
                  <c:v>500000</c:v>
                </c:pt>
                <c:pt idx="5360">
                  <c:v>2905000</c:v>
                </c:pt>
                <c:pt idx="5361">
                  <c:v>660000</c:v>
                </c:pt>
                <c:pt idx="5362">
                  <c:v>3300000</c:v>
                </c:pt>
                <c:pt idx="5363">
                  <c:v>1157250</c:v>
                </c:pt>
                <c:pt idx="5364">
                  <c:v>2100000</c:v>
                </c:pt>
                <c:pt idx="5365">
                  <c:v>2460000</c:v>
                </c:pt>
                <c:pt idx="5366">
                  <c:v>1900000</c:v>
                </c:pt>
                <c:pt idx="5367">
                  <c:v>1760000</c:v>
                </c:pt>
                <c:pt idx="5368">
                  <c:v>3250000</c:v>
                </c:pt>
                <c:pt idx="5369">
                  <c:v>1080000</c:v>
                </c:pt>
                <c:pt idx="5370">
                  <c:v>2350000</c:v>
                </c:pt>
                <c:pt idx="5371">
                  <c:v>13966000</c:v>
                </c:pt>
                <c:pt idx="5372">
                  <c:v>5479159</c:v>
                </c:pt>
                <c:pt idx="5373">
                  <c:v>5139000</c:v>
                </c:pt>
                <c:pt idx="5374">
                  <c:v>7149537</c:v>
                </c:pt>
                <c:pt idx="5375">
                  <c:v>1586500</c:v>
                </c:pt>
                <c:pt idx="5376">
                  <c:v>9737500</c:v>
                </c:pt>
                <c:pt idx="5377">
                  <c:v>8712500</c:v>
                </c:pt>
                <c:pt idx="5378">
                  <c:v>5574583</c:v>
                </c:pt>
                <c:pt idx="5379">
                  <c:v>5500000</c:v>
                </c:pt>
                <c:pt idx="5380">
                  <c:v>4963048</c:v>
                </c:pt>
                <c:pt idx="5381">
                  <c:v>3500000</c:v>
                </c:pt>
                <c:pt idx="5382">
                  <c:v>1800000</c:v>
                </c:pt>
                <c:pt idx="5383">
                  <c:v>1400000</c:v>
                </c:pt>
                <c:pt idx="5384">
                  <c:v>3376266</c:v>
                </c:pt>
                <c:pt idx="5385">
                  <c:v>1860000</c:v>
                </c:pt>
                <c:pt idx="5386">
                  <c:v>1800000</c:v>
                </c:pt>
                <c:pt idx="5387">
                  <c:v>1050000</c:v>
                </c:pt>
                <c:pt idx="5388">
                  <c:v>7500000</c:v>
                </c:pt>
                <c:pt idx="5389">
                  <c:v>8500000</c:v>
                </c:pt>
                <c:pt idx="5390">
                  <c:v>3300000</c:v>
                </c:pt>
                <c:pt idx="5391">
                  <c:v>2250000</c:v>
                </c:pt>
                <c:pt idx="5392">
                  <c:v>2900000</c:v>
                </c:pt>
                <c:pt idx="5393">
                  <c:v>1350000</c:v>
                </c:pt>
                <c:pt idx="5394">
                  <c:v>1145350</c:v>
                </c:pt>
                <c:pt idx="5395">
                  <c:v>2100000</c:v>
                </c:pt>
                <c:pt idx="5396">
                  <c:v>550000</c:v>
                </c:pt>
                <c:pt idx="5397">
                  <c:v>3400000</c:v>
                </c:pt>
                <c:pt idx="5398">
                  <c:v>5800000</c:v>
                </c:pt>
                <c:pt idx="5399">
                  <c:v>630000</c:v>
                </c:pt>
                <c:pt idx="5400">
                  <c:v>3200000</c:v>
                </c:pt>
                <c:pt idx="5401">
                  <c:v>1750000</c:v>
                </c:pt>
                <c:pt idx="5402">
                  <c:v>3900000</c:v>
                </c:pt>
                <c:pt idx="5403">
                  <c:v>1050000</c:v>
                </c:pt>
                <c:pt idx="5404">
                  <c:v>1500000</c:v>
                </c:pt>
                <c:pt idx="5405">
                  <c:v>2650000</c:v>
                </c:pt>
                <c:pt idx="5406">
                  <c:v>10500000</c:v>
                </c:pt>
                <c:pt idx="5407">
                  <c:v>4639560</c:v>
                </c:pt>
                <c:pt idx="5408">
                  <c:v>3600000</c:v>
                </c:pt>
                <c:pt idx="5409">
                  <c:v>750000</c:v>
                </c:pt>
                <c:pt idx="5410">
                  <c:v>1430000</c:v>
                </c:pt>
                <c:pt idx="5411">
                  <c:v>1200000</c:v>
                </c:pt>
                <c:pt idx="5412">
                  <c:v>2935000</c:v>
                </c:pt>
                <c:pt idx="5413">
                  <c:v>1400000</c:v>
                </c:pt>
                <c:pt idx="5414">
                  <c:v>950000</c:v>
                </c:pt>
                <c:pt idx="5415">
                  <c:v>380000</c:v>
                </c:pt>
                <c:pt idx="5416">
                  <c:v>1000000</c:v>
                </c:pt>
                <c:pt idx="5417">
                  <c:v>4650000</c:v>
                </c:pt>
                <c:pt idx="5418">
                  <c:v>6735000</c:v>
                </c:pt>
                <c:pt idx="5419">
                  <c:v>650000</c:v>
                </c:pt>
                <c:pt idx="5420">
                  <c:v>1874000</c:v>
                </c:pt>
                <c:pt idx="5421">
                  <c:v>1155000</c:v>
                </c:pt>
                <c:pt idx="5422">
                  <c:v>2126000</c:v>
                </c:pt>
                <c:pt idx="5423">
                  <c:v>1629000</c:v>
                </c:pt>
                <c:pt idx="5424">
                  <c:v>293500</c:v>
                </c:pt>
                <c:pt idx="5425">
                  <c:v>2900000</c:v>
                </c:pt>
                <c:pt idx="5426">
                  <c:v>5000000</c:v>
                </c:pt>
                <c:pt idx="5427">
                  <c:v>2850000</c:v>
                </c:pt>
                <c:pt idx="5428">
                  <c:v>3750000</c:v>
                </c:pt>
                <c:pt idx="5429">
                  <c:v>4954304</c:v>
                </c:pt>
                <c:pt idx="5430">
                  <c:v>2400000</c:v>
                </c:pt>
                <c:pt idx="5431">
                  <c:v>1722000</c:v>
                </c:pt>
                <c:pt idx="5432">
                  <c:v>1750000</c:v>
                </c:pt>
                <c:pt idx="5433">
                  <c:v>5500000</c:v>
                </c:pt>
                <c:pt idx="5434">
                  <c:v>4000000</c:v>
                </c:pt>
                <c:pt idx="5435">
                  <c:v>946000</c:v>
                </c:pt>
                <c:pt idx="5436">
                  <c:v>3800000</c:v>
                </c:pt>
                <c:pt idx="5437">
                  <c:v>3300000</c:v>
                </c:pt>
                <c:pt idx="5438">
                  <c:v>3650000</c:v>
                </c:pt>
                <c:pt idx="5439">
                  <c:v>2435000</c:v>
                </c:pt>
                <c:pt idx="5440">
                  <c:v>3800000</c:v>
                </c:pt>
                <c:pt idx="5441">
                  <c:v>4200000</c:v>
                </c:pt>
                <c:pt idx="5442">
                  <c:v>2800000</c:v>
                </c:pt>
                <c:pt idx="5443">
                  <c:v>600000</c:v>
                </c:pt>
                <c:pt idx="5444">
                  <c:v>1200000</c:v>
                </c:pt>
                <c:pt idx="5445">
                  <c:v>2900000</c:v>
                </c:pt>
                <c:pt idx="5446">
                  <c:v>1275000</c:v>
                </c:pt>
                <c:pt idx="5447">
                  <c:v>2700000</c:v>
                </c:pt>
                <c:pt idx="5448">
                  <c:v>1728000</c:v>
                </c:pt>
                <c:pt idx="5449">
                  <c:v>1425000</c:v>
                </c:pt>
                <c:pt idx="5450">
                  <c:v>3394891</c:v>
                </c:pt>
                <c:pt idx="5451">
                  <c:v>610000</c:v>
                </c:pt>
                <c:pt idx="5452">
                  <c:v>3375000</c:v>
                </c:pt>
                <c:pt idx="5453">
                  <c:v>870000</c:v>
                </c:pt>
                <c:pt idx="5454">
                  <c:v>890000</c:v>
                </c:pt>
                <c:pt idx="5455">
                  <c:v>2500000</c:v>
                </c:pt>
                <c:pt idx="5456">
                  <c:v>2100000</c:v>
                </c:pt>
                <c:pt idx="5457">
                  <c:v>4500000</c:v>
                </c:pt>
                <c:pt idx="5458">
                  <c:v>690000</c:v>
                </c:pt>
                <c:pt idx="5459">
                  <c:v>959000</c:v>
                </c:pt>
                <c:pt idx="5460">
                  <c:v>900000</c:v>
                </c:pt>
                <c:pt idx="5461">
                  <c:v>1404000</c:v>
                </c:pt>
                <c:pt idx="5462">
                  <c:v>3900000</c:v>
                </c:pt>
                <c:pt idx="5463">
                  <c:v>880000</c:v>
                </c:pt>
                <c:pt idx="5464">
                  <c:v>1700000</c:v>
                </c:pt>
                <c:pt idx="5465">
                  <c:v>2700000</c:v>
                </c:pt>
                <c:pt idx="5466">
                  <c:v>4530000</c:v>
                </c:pt>
                <c:pt idx="5467">
                  <c:v>1750000</c:v>
                </c:pt>
                <c:pt idx="5468">
                  <c:v>4000000</c:v>
                </c:pt>
                <c:pt idx="5469">
                  <c:v>1680000</c:v>
                </c:pt>
                <c:pt idx="5470">
                  <c:v>1360000</c:v>
                </c:pt>
                <c:pt idx="5471">
                  <c:v>2617600</c:v>
                </c:pt>
                <c:pt idx="5472">
                  <c:v>280000</c:v>
                </c:pt>
                <c:pt idx="5473">
                  <c:v>4775000</c:v>
                </c:pt>
                <c:pt idx="5474">
                  <c:v>2600000</c:v>
                </c:pt>
                <c:pt idx="5475">
                  <c:v>4500000</c:v>
                </c:pt>
                <c:pt idx="5476">
                  <c:v>3400000</c:v>
                </c:pt>
                <c:pt idx="5477">
                  <c:v>3300000</c:v>
                </c:pt>
                <c:pt idx="5478">
                  <c:v>1000000</c:v>
                </c:pt>
                <c:pt idx="5479">
                  <c:v>4200000</c:v>
                </c:pt>
                <c:pt idx="5480">
                  <c:v>5200000</c:v>
                </c:pt>
                <c:pt idx="5481">
                  <c:v>1200000</c:v>
                </c:pt>
                <c:pt idx="5482">
                  <c:v>2458000</c:v>
                </c:pt>
                <c:pt idx="5483">
                  <c:v>3686600</c:v>
                </c:pt>
                <c:pt idx="5484">
                  <c:v>3260000</c:v>
                </c:pt>
                <c:pt idx="5485">
                  <c:v>2800000</c:v>
                </c:pt>
                <c:pt idx="5486">
                  <c:v>3694999</c:v>
                </c:pt>
                <c:pt idx="5487">
                  <c:v>875000</c:v>
                </c:pt>
                <c:pt idx="5488">
                  <c:v>1750000</c:v>
                </c:pt>
                <c:pt idx="5489">
                  <c:v>450000</c:v>
                </c:pt>
                <c:pt idx="5490">
                  <c:v>2600000</c:v>
                </c:pt>
                <c:pt idx="5491">
                  <c:v>5050000</c:v>
                </c:pt>
                <c:pt idx="5492">
                  <c:v>3000000</c:v>
                </c:pt>
                <c:pt idx="5493">
                  <c:v>265000</c:v>
                </c:pt>
                <c:pt idx="5494">
                  <c:v>1000000</c:v>
                </c:pt>
                <c:pt idx="5495">
                  <c:v>1350000</c:v>
                </c:pt>
                <c:pt idx="5496">
                  <c:v>2800000</c:v>
                </c:pt>
                <c:pt idx="5497">
                  <c:v>3500000</c:v>
                </c:pt>
                <c:pt idx="5498">
                  <c:v>3800000</c:v>
                </c:pt>
                <c:pt idx="5499">
                  <c:v>2000000</c:v>
                </c:pt>
                <c:pt idx="5500">
                  <c:v>2800000</c:v>
                </c:pt>
                <c:pt idx="5501">
                  <c:v>3019300</c:v>
                </c:pt>
                <c:pt idx="5502">
                  <c:v>1109800</c:v>
                </c:pt>
                <c:pt idx="5503">
                  <c:v>1290000</c:v>
                </c:pt>
                <c:pt idx="5504">
                  <c:v>3000000</c:v>
                </c:pt>
                <c:pt idx="5505">
                  <c:v>2000000</c:v>
                </c:pt>
                <c:pt idx="5506">
                  <c:v>3020000</c:v>
                </c:pt>
                <c:pt idx="5507">
                  <c:v>4372000</c:v>
                </c:pt>
                <c:pt idx="5508">
                  <c:v>4100000</c:v>
                </c:pt>
                <c:pt idx="5509">
                  <c:v>4126800</c:v>
                </c:pt>
                <c:pt idx="5510">
                  <c:v>550000</c:v>
                </c:pt>
                <c:pt idx="5511">
                  <c:v>600000</c:v>
                </c:pt>
                <c:pt idx="5512">
                  <c:v>2450000</c:v>
                </c:pt>
                <c:pt idx="5513">
                  <c:v>5800000</c:v>
                </c:pt>
                <c:pt idx="5514">
                  <c:v>2160000</c:v>
                </c:pt>
                <c:pt idx="5515">
                  <c:v>2929500</c:v>
                </c:pt>
                <c:pt idx="5516">
                  <c:v>2496000</c:v>
                </c:pt>
                <c:pt idx="5517">
                  <c:v>1700000</c:v>
                </c:pt>
                <c:pt idx="5518">
                  <c:v>2300000</c:v>
                </c:pt>
                <c:pt idx="5519">
                  <c:v>6000000</c:v>
                </c:pt>
                <c:pt idx="5520">
                  <c:v>1530900</c:v>
                </c:pt>
                <c:pt idx="5521">
                  <c:v>2600000</c:v>
                </c:pt>
                <c:pt idx="5522">
                  <c:v>8750000</c:v>
                </c:pt>
                <c:pt idx="5523">
                  <c:v>1100000</c:v>
                </c:pt>
                <c:pt idx="5524">
                  <c:v>800000</c:v>
                </c:pt>
                <c:pt idx="5525">
                  <c:v>2200000</c:v>
                </c:pt>
                <c:pt idx="5526">
                  <c:v>2300000</c:v>
                </c:pt>
                <c:pt idx="5527">
                  <c:v>3300000</c:v>
                </c:pt>
                <c:pt idx="5528">
                  <c:v>1300000</c:v>
                </c:pt>
                <c:pt idx="5529">
                  <c:v>1500000</c:v>
                </c:pt>
                <c:pt idx="5530">
                  <c:v>2200000</c:v>
                </c:pt>
                <c:pt idx="5531">
                  <c:v>1489000</c:v>
                </c:pt>
                <c:pt idx="5532">
                  <c:v>2965755</c:v>
                </c:pt>
                <c:pt idx="5533">
                  <c:v>600000</c:v>
                </c:pt>
                <c:pt idx="5534">
                  <c:v>600000</c:v>
                </c:pt>
                <c:pt idx="5535">
                  <c:v>750000</c:v>
                </c:pt>
                <c:pt idx="5536">
                  <c:v>675000</c:v>
                </c:pt>
                <c:pt idx="5537">
                  <c:v>1200000</c:v>
                </c:pt>
                <c:pt idx="5538">
                  <c:v>2271500</c:v>
                </c:pt>
                <c:pt idx="5539">
                  <c:v>3200000</c:v>
                </c:pt>
                <c:pt idx="5540">
                  <c:v>1400000</c:v>
                </c:pt>
                <c:pt idx="5541">
                  <c:v>4470000</c:v>
                </c:pt>
                <c:pt idx="5542">
                  <c:v>1395000</c:v>
                </c:pt>
                <c:pt idx="5543">
                  <c:v>800000</c:v>
                </c:pt>
                <c:pt idx="5544">
                  <c:v>975000</c:v>
                </c:pt>
                <c:pt idx="5545">
                  <c:v>2750000</c:v>
                </c:pt>
                <c:pt idx="5546">
                  <c:v>2180000</c:v>
                </c:pt>
                <c:pt idx="5547">
                  <c:v>3000000</c:v>
                </c:pt>
                <c:pt idx="5548">
                  <c:v>1801700</c:v>
                </c:pt>
                <c:pt idx="5549">
                  <c:v>2400000</c:v>
                </c:pt>
                <c:pt idx="5550">
                  <c:v>4300000</c:v>
                </c:pt>
                <c:pt idx="5551">
                  <c:v>1400000</c:v>
                </c:pt>
                <c:pt idx="5552">
                  <c:v>828000</c:v>
                </c:pt>
                <c:pt idx="5553">
                  <c:v>2150000</c:v>
                </c:pt>
                <c:pt idx="5554">
                  <c:v>500000</c:v>
                </c:pt>
                <c:pt idx="5555">
                  <c:v>2363200</c:v>
                </c:pt>
                <c:pt idx="5556">
                  <c:v>5500000</c:v>
                </c:pt>
                <c:pt idx="5557">
                  <c:v>5505000</c:v>
                </c:pt>
                <c:pt idx="5558">
                  <c:v>1925000</c:v>
                </c:pt>
                <c:pt idx="5559">
                  <c:v>1300000</c:v>
                </c:pt>
                <c:pt idx="5560">
                  <c:v>610000</c:v>
                </c:pt>
                <c:pt idx="5561">
                  <c:v>1800000</c:v>
                </c:pt>
                <c:pt idx="5562">
                  <c:v>2750000</c:v>
                </c:pt>
                <c:pt idx="5563">
                  <c:v>1350000</c:v>
                </c:pt>
                <c:pt idx="5564">
                  <c:v>2600000</c:v>
                </c:pt>
                <c:pt idx="5565">
                  <c:v>950000</c:v>
                </c:pt>
                <c:pt idx="5566">
                  <c:v>475000</c:v>
                </c:pt>
                <c:pt idx="5567">
                  <c:v>1425000</c:v>
                </c:pt>
                <c:pt idx="5568">
                  <c:v>2000000</c:v>
                </c:pt>
                <c:pt idx="5569">
                  <c:v>650000</c:v>
                </c:pt>
                <c:pt idx="5570">
                  <c:v>1900000</c:v>
                </c:pt>
                <c:pt idx="5571">
                  <c:v>1500000</c:v>
                </c:pt>
                <c:pt idx="5572">
                  <c:v>3600000</c:v>
                </c:pt>
                <c:pt idx="5573">
                  <c:v>2100000</c:v>
                </c:pt>
                <c:pt idx="5574">
                  <c:v>650000</c:v>
                </c:pt>
                <c:pt idx="5575">
                  <c:v>992000</c:v>
                </c:pt>
                <c:pt idx="5576">
                  <c:v>2880000</c:v>
                </c:pt>
                <c:pt idx="5577">
                  <c:v>1801700</c:v>
                </c:pt>
                <c:pt idx="5578">
                  <c:v>1560000</c:v>
                </c:pt>
                <c:pt idx="5579">
                  <c:v>3100000</c:v>
                </c:pt>
                <c:pt idx="5580">
                  <c:v>1150000</c:v>
                </c:pt>
                <c:pt idx="5581">
                  <c:v>6786000</c:v>
                </c:pt>
                <c:pt idx="5582">
                  <c:v>976000</c:v>
                </c:pt>
                <c:pt idx="5583">
                  <c:v>2600000</c:v>
                </c:pt>
                <c:pt idx="5584">
                  <c:v>2200000</c:v>
                </c:pt>
                <c:pt idx="5585">
                  <c:v>2350000</c:v>
                </c:pt>
                <c:pt idx="5586">
                  <c:v>1250000</c:v>
                </c:pt>
                <c:pt idx="5587">
                  <c:v>2450000</c:v>
                </c:pt>
                <c:pt idx="5588">
                  <c:v>2290000</c:v>
                </c:pt>
                <c:pt idx="5589">
                  <c:v>3100000</c:v>
                </c:pt>
                <c:pt idx="5590">
                  <c:v>4000000</c:v>
                </c:pt>
                <c:pt idx="5591">
                  <c:v>4150000</c:v>
                </c:pt>
                <c:pt idx="5592">
                  <c:v>1503000</c:v>
                </c:pt>
                <c:pt idx="5593">
                  <c:v>3150000</c:v>
                </c:pt>
                <c:pt idx="5594">
                  <c:v>3500000</c:v>
                </c:pt>
                <c:pt idx="5595">
                  <c:v>1300000</c:v>
                </c:pt>
                <c:pt idx="5596">
                  <c:v>3000000</c:v>
                </c:pt>
                <c:pt idx="5597">
                  <c:v>1650000</c:v>
                </c:pt>
                <c:pt idx="5598">
                  <c:v>2100000</c:v>
                </c:pt>
                <c:pt idx="5599">
                  <c:v>2500000</c:v>
                </c:pt>
                <c:pt idx="5600">
                  <c:v>3270000</c:v>
                </c:pt>
                <c:pt idx="5601">
                  <c:v>2000000</c:v>
                </c:pt>
                <c:pt idx="5602">
                  <c:v>650000</c:v>
                </c:pt>
                <c:pt idx="5603">
                  <c:v>1329000</c:v>
                </c:pt>
                <c:pt idx="5604">
                  <c:v>7685380</c:v>
                </c:pt>
                <c:pt idx="5605">
                  <c:v>2100000</c:v>
                </c:pt>
                <c:pt idx="5606">
                  <c:v>700000</c:v>
                </c:pt>
                <c:pt idx="5607">
                  <c:v>1520000</c:v>
                </c:pt>
                <c:pt idx="5608">
                  <c:v>2188000</c:v>
                </c:pt>
                <c:pt idx="5609">
                  <c:v>1200000</c:v>
                </c:pt>
                <c:pt idx="5610">
                  <c:v>2000000</c:v>
                </c:pt>
                <c:pt idx="5611">
                  <c:v>950000</c:v>
                </c:pt>
                <c:pt idx="5612">
                  <c:v>1815000</c:v>
                </c:pt>
                <c:pt idx="5613">
                  <c:v>1850000</c:v>
                </c:pt>
                <c:pt idx="5614">
                  <c:v>5000000</c:v>
                </c:pt>
                <c:pt idx="5615">
                  <c:v>3300000</c:v>
                </c:pt>
                <c:pt idx="5616">
                  <c:v>6403000</c:v>
                </c:pt>
                <c:pt idx="5617">
                  <c:v>3000000</c:v>
                </c:pt>
                <c:pt idx="5618">
                  <c:v>725000</c:v>
                </c:pt>
                <c:pt idx="5619">
                  <c:v>1450000</c:v>
                </c:pt>
                <c:pt idx="5620">
                  <c:v>2900000</c:v>
                </c:pt>
                <c:pt idx="5621">
                  <c:v>891000</c:v>
                </c:pt>
                <c:pt idx="5622">
                  <c:v>3630000</c:v>
                </c:pt>
                <c:pt idx="5623">
                  <c:v>2350000</c:v>
                </c:pt>
                <c:pt idx="5624">
                  <c:v>940000</c:v>
                </c:pt>
                <c:pt idx="5625">
                  <c:v>700000</c:v>
                </c:pt>
                <c:pt idx="5626">
                  <c:v>1300000</c:v>
                </c:pt>
                <c:pt idx="5627">
                  <c:v>1900000</c:v>
                </c:pt>
                <c:pt idx="5628">
                  <c:v>1303000</c:v>
                </c:pt>
                <c:pt idx="5629">
                  <c:v>3500000</c:v>
                </c:pt>
                <c:pt idx="5630">
                  <c:v>2420000</c:v>
                </c:pt>
                <c:pt idx="5631">
                  <c:v>4900000</c:v>
                </c:pt>
                <c:pt idx="5632">
                  <c:v>2419000</c:v>
                </c:pt>
                <c:pt idx="5633">
                  <c:v>2050000</c:v>
                </c:pt>
                <c:pt idx="5634">
                  <c:v>1350000</c:v>
                </c:pt>
                <c:pt idx="5635">
                  <c:v>4061000</c:v>
                </c:pt>
                <c:pt idx="5636">
                  <c:v>74000</c:v>
                </c:pt>
                <c:pt idx="5637">
                  <c:v>5105000</c:v>
                </c:pt>
                <c:pt idx="5638">
                  <c:v>1790250</c:v>
                </c:pt>
                <c:pt idx="5639">
                  <c:v>790000</c:v>
                </c:pt>
                <c:pt idx="5640">
                  <c:v>275000</c:v>
                </c:pt>
                <c:pt idx="5641">
                  <c:v>3800000</c:v>
                </c:pt>
                <c:pt idx="5642">
                  <c:v>950000</c:v>
                </c:pt>
                <c:pt idx="5643">
                  <c:v>3354692</c:v>
                </c:pt>
                <c:pt idx="5644">
                  <c:v>3500000</c:v>
                </c:pt>
                <c:pt idx="5645">
                  <c:v>850000</c:v>
                </c:pt>
                <c:pt idx="5646">
                  <c:v>700000</c:v>
                </c:pt>
                <c:pt idx="5647">
                  <c:v>1800000</c:v>
                </c:pt>
                <c:pt idx="5648">
                  <c:v>1500000</c:v>
                </c:pt>
                <c:pt idx="5649">
                  <c:v>2500000</c:v>
                </c:pt>
                <c:pt idx="5650">
                  <c:v>737550</c:v>
                </c:pt>
                <c:pt idx="5651">
                  <c:v>800000</c:v>
                </c:pt>
                <c:pt idx="5652">
                  <c:v>1620000</c:v>
                </c:pt>
                <c:pt idx="5653">
                  <c:v>456000</c:v>
                </c:pt>
                <c:pt idx="5654">
                  <c:v>1300000</c:v>
                </c:pt>
                <c:pt idx="5655">
                  <c:v>1585000</c:v>
                </c:pt>
                <c:pt idx="5656">
                  <c:v>850000</c:v>
                </c:pt>
                <c:pt idx="5657">
                  <c:v>11000000</c:v>
                </c:pt>
                <c:pt idx="5658">
                  <c:v>1400000</c:v>
                </c:pt>
                <c:pt idx="5659">
                  <c:v>880000</c:v>
                </c:pt>
                <c:pt idx="5660">
                  <c:v>4500000</c:v>
                </c:pt>
                <c:pt idx="5661">
                  <c:v>3700000</c:v>
                </c:pt>
                <c:pt idx="5662">
                  <c:v>2681700</c:v>
                </c:pt>
                <c:pt idx="5663">
                  <c:v>870000</c:v>
                </c:pt>
                <c:pt idx="5664">
                  <c:v>2950000</c:v>
                </c:pt>
                <c:pt idx="5665">
                  <c:v>750000</c:v>
                </c:pt>
                <c:pt idx="5666">
                  <c:v>1450000</c:v>
                </c:pt>
                <c:pt idx="5667">
                  <c:v>1775000</c:v>
                </c:pt>
                <c:pt idx="5668">
                  <c:v>8650000</c:v>
                </c:pt>
                <c:pt idx="5669">
                  <c:v>2050000</c:v>
                </c:pt>
                <c:pt idx="5670">
                  <c:v>2350000</c:v>
                </c:pt>
                <c:pt idx="5671">
                  <c:v>3000000</c:v>
                </c:pt>
                <c:pt idx="5672">
                  <c:v>240000</c:v>
                </c:pt>
                <c:pt idx="5673">
                  <c:v>891000</c:v>
                </c:pt>
                <c:pt idx="5674">
                  <c:v>2650000</c:v>
                </c:pt>
                <c:pt idx="5675">
                  <c:v>585000</c:v>
                </c:pt>
                <c:pt idx="5676">
                  <c:v>2505000</c:v>
                </c:pt>
                <c:pt idx="5677">
                  <c:v>751994</c:v>
                </c:pt>
                <c:pt idx="5678">
                  <c:v>1250000</c:v>
                </c:pt>
                <c:pt idx="5679">
                  <c:v>5600000</c:v>
                </c:pt>
                <c:pt idx="5680">
                  <c:v>6000000</c:v>
                </c:pt>
                <c:pt idx="5681">
                  <c:v>1200000</c:v>
                </c:pt>
                <c:pt idx="5682">
                  <c:v>1400000</c:v>
                </c:pt>
                <c:pt idx="5683">
                  <c:v>2600000</c:v>
                </c:pt>
                <c:pt idx="5684">
                  <c:v>1300000</c:v>
                </c:pt>
                <c:pt idx="5685">
                  <c:v>1933150</c:v>
                </c:pt>
                <c:pt idx="5686">
                  <c:v>580000</c:v>
                </c:pt>
                <c:pt idx="5687">
                  <c:v>1500000</c:v>
                </c:pt>
                <c:pt idx="5688">
                  <c:v>1400000</c:v>
                </c:pt>
                <c:pt idx="5689">
                  <c:v>8000000</c:v>
                </c:pt>
                <c:pt idx="5690">
                  <c:v>1300000</c:v>
                </c:pt>
                <c:pt idx="5691">
                  <c:v>1520000</c:v>
                </c:pt>
                <c:pt idx="5692">
                  <c:v>1400000</c:v>
                </c:pt>
                <c:pt idx="5693">
                  <c:v>2914000</c:v>
                </c:pt>
                <c:pt idx="5694">
                  <c:v>2100000</c:v>
                </c:pt>
                <c:pt idx="5695">
                  <c:v>1100000</c:v>
                </c:pt>
                <c:pt idx="5696">
                  <c:v>1300000</c:v>
                </c:pt>
                <c:pt idx="5697">
                  <c:v>1376000</c:v>
                </c:pt>
                <c:pt idx="5698">
                  <c:v>3700000</c:v>
                </c:pt>
                <c:pt idx="5699">
                  <c:v>700000</c:v>
                </c:pt>
                <c:pt idx="5700">
                  <c:v>2950000</c:v>
                </c:pt>
                <c:pt idx="5701">
                  <c:v>2650000</c:v>
                </c:pt>
                <c:pt idx="5702">
                  <c:v>580000</c:v>
                </c:pt>
                <c:pt idx="5703">
                  <c:v>1250000</c:v>
                </c:pt>
                <c:pt idx="5704">
                  <c:v>3000000</c:v>
                </c:pt>
                <c:pt idx="5705">
                  <c:v>1700000</c:v>
                </c:pt>
                <c:pt idx="5706">
                  <c:v>1219300</c:v>
                </c:pt>
                <c:pt idx="5707">
                  <c:v>6500000</c:v>
                </c:pt>
                <c:pt idx="5708">
                  <c:v>1100000</c:v>
                </c:pt>
                <c:pt idx="5709">
                  <c:v>2682703</c:v>
                </c:pt>
                <c:pt idx="5710">
                  <c:v>1228065</c:v>
                </c:pt>
                <c:pt idx="5711">
                  <c:v>1350000</c:v>
                </c:pt>
                <c:pt idx="5712">
                  <c:v>450000</c:v>
                </c:pt>
                <c:pt idx="5713">
                  <c:v>1500000</c:v>
                </c:pt>
                <c:pt idx="5714">
                  <c:v>2824000</c:v>
                </c:pt>
                <c:pt idx="5715">
                  <c:v>365000</c:v>
                </c:pt>
                <c:pt idx="5716">
                  <c:v>2600000</c:v>
                </c:pt>
                <c:pt idx="5717">
                  <c:v>300000</c:v>
                </c:pt>
                <c:pt idx="5718">
                  <c:v>5000000</c:v>
                </c:pt>
                <c:pt idx="5719">
                  <c:v>560000</c:v>
                </c:pt>
                <c:pt idx="5720">
                  <c:v>1750000</c:v>
                </c:pt>
                <c:pt idx="5721">
                  <c:v>6500000</c:v>
                </c:pt>
                <c:pt idx="5722">
                  <c:v>1650000</c:v>
                </c:pt>
                <c:pt idx="5723">
                  <c:v>1750000</c:v>
                </c:pt>
                <c:pt idx="5724">
                  <c:v>2200000</c:v>
                </c:pt>
                <c:pt idx="5725">
                  <c:v>650000</c:v>
                </c:pt>
                <c:pt idx="5726">
                  <c:v>3176250</c:v>
                </c:pt>
                <c:pt idx="5727">
                  <c:v>4388400</c:v>
                </c:pt>
                <c:pt idx="5728">
                  <c:v>2576000</c:v>
                </c:pt>
                <c:pt idx="5729">
                  <c:v>2000000</c:v>
                </c:pt>
                <c:pt idx="5730">
                  <c:v>3678000</c:v>
                </c:pt>
                <c:pt idx="5731">
                  <c:v>650000</c:v>
                </c:pt>
                <c:pt idx="5732">
                  <c:v>3500000</c:v>
                </c:pt>
                <c:pt idx="5733">
                  <c:v>4780000</c:v>
                </c:pt>
                <c:pt idx="5734">
                  <c:v>1692000</c:v>
                </c:pt>
                <c:pt idx="5735">
                  <c:v>6500000</c:v>
                </c:pt>
                <c:pt idx="5736">
                  <c:v>943000</c:v>
                </c:pt>
                <c:pt idx="5737">
                  <c:v>1829520</c:v>
                </c:pt>
                <c:pt idx="5738">
                  <c:v>3300000</c:v>
                </c:pt>
                <c:pt idx="5739">
                  <c:v>600000</c:v>
                </c:pt>
                <c:pt idx="5740">
                  <c:v>2100000</c:v>
                </c:pt>
                <c:pt idx="5741">
                  <c:v>1425000</c:v>
                </c:pt>
                <c:pt idx="5742">
                  <c:v>1700000</c:v>
                </c:pt>
                <c:pt idx="5743">
                  <c:v>1850000</c:v>
                </c:pt>
                <c:pt idx="5744">
                  <c:v>1500000</c:v>
                </c:pt>
                <c:pt idx="5745">
                  <c:v>600000</c:v>
                </c:pt>
                <c:pt idx="5746">
                  <c:v>5500000</c:v>
                </c:pt>
                <c:pt idx="5747">
                  <c:v>1600000</c:v>
                </c:pt>
                <c:pt idx="5748">
                  <c:v>2970000</c:v>
                </c:pt>
                <c:pt idx="5749">
                  <c:v>550000</c:v>
                </c:pt>
                <c:pt idx="5750">
                  <c:v>1268000</c:v>
                </c:pt>
                <c:pt idx="5751">
                  <c:v>950000</c:v>
                </c:pt>
                <c:pt idx="5752">
                  <c:v>310000</c:v>
                </c:pt>
                <c:pt idx="5753">
                  <c:v>943000</c:v>
                </c:pt>
                <c:pt idx="5754">
                  <c:v>1850000</c:v>
                </c:pt>
                <c:pt idx="5755">
                  <c:v>380000</c:v>
                </c:pt>
                <c:pt idx="5756">
                  <c:v>800000</c:v>
                </c:pt>
                <c:pt idx="5757">
                  <c:v>3550000</c:v>
                </c:pt>
                <c:pt idx="5758">
                  <c:v>3500000</c:v>
                </c:pt>
                <c:pt idx="5759">
                  <c:v>4500000</c:v>
                </c:pt>
                <c:pt idx="5760">
                  <c:v>3600000</c:v>
                </c:pt>
                <c:pt idx="5761">
                  <c:v>1643265</c:v>
                </c:pt>
                <c:pt idx="5762">
                  <c:v>700000</c:v>
                </c:pt>
                <c:pt idx="5763">
                  <c:v>2130000</c:v>
                </c:pt>
                <c:pt idx="5764">
                  <c:v>1800000</c:v>
                </c:pt>
                <c:pt idx="5765">
                  <c:v>4381000</c:v>
                </c:pt>
                <c:pt idx="5766">
                  <c:v>1207000</c:v>
                </c:pt>
                <c:pt idx="5767">
                  <c:v>1885000</c:v>
                </c:pt>
                <c:pt idx="5768">
                  <c:v>4500000</c:v>
                </c:pt>
                <c:pt idx="5769">
                  <c:v>1500000</c:v>
                </c:pt>
                <c:pt idx="5770">
                  <c:v>700000</c:v>
                </c:pt>
                <c:pt idx="5771">
                  <c:v>3400000</c:v>
                </c:pt>
                <c:pt idx="5772">
                  <c:v>950000</c:v>
                </c:pt>
                <c:pt idx="5773">
                  <c:v>650000</c:v>
                </c:pt>
                <c:pt idx="5774">
                  <c:v>4600000</c:v>
                </c:pt>
                <c:pt idx="5775">
                  <c:v>1200000</c:v>
                </c:pt>
                <c:pt idx="5776">
                  <c:v>969000</c:v>
                </c:pt>
                <c:pt idx="5777">
                  <c:v>1250000</c:v>
                </c:pt>
                <c:pt idx="5778">
                  <c:v>980000</c:v>
                </c:pt>
                <c:pt idx="5779">
                  <c:v>1600000</c:v>
                </c:pt>
                <c:pt idx="5780">
                  <c:v>1250000</c:v>
                </c:pt>
                <c:pt idx="5781">
                  <c:v>2700000</c:v>
                </c:pt>
                <c:pt idx="5782">
                  <c:v>1250000</c:v>
                </c:pt>
                <c:pt idx="5783">
                  <c:v>2250000</c:v>
                </c:pt>
                <c:pt idx="5784">
                  <c:v>250000</c:v>
                </c:pt>
                <c:pt idx="5785">
                  <c:v>2805000</c:v>
                </c:pt>
                <c:pt idx="5786">
                  <c:v>1020000</c:v>
                </c:pt>
                <c:pt idx="5787">
                  <c:v>170000</c:v>
                </c:pt>
                <c:pt idx="5788">
                  <c:v>1665000</c:v>
                </c:pt>
                <c:pt idx="5789">
                  <c:v>1435000</c:v>
                </c:pt>
                <c:pt idx="5790">
                  <c:v>1550000</c:v>
                </c:pt>
                <c:pt idx="5791">
                  <c:v>3936000</c:v>
                </c:pt>
                <c:pt idx="5792">
                  <c:v>3000000</c:v>
                </c:pt>
                <c:pt idx="5793">
                  <c:v>1690000</c:v>
                </c:pt>
                <c:pt idx="5794">
                  <c:v>1750000</c:v>
                </c:pt>
                <c:pt idx="5795">
                  <c:v>2400000</c:v>
                </c:pt>
                <c:pt idx="5796">
                  <c:v>2500000</c:v>
                </c:pt>
                <c:pt idx="5797">
                  <c:v>1100000</c:v>
                </c:pt>
                <c:pt idx="5798">
                  <c:v>3640000</c:v>
                </c:pt>
                <c:pt idx="5799">
                  <c:v>2600000</c:v>
                </c:pt>
                <c:pt idx="5800">
                  <c:v>4500000</c:v>
                </c:pt>
                <c:pt idx="5801">
                  <c:v>1600000</c:v>
                </c:pt>
                <c:pt idx="5802">
                  <c:v>2350000</c:v>
                </c:pt>
                <c:pt idx="5803">
                  <c:v>500000</c:v>
                </c:pt>
                <c:pt idx="5804">
                  <c:v>1400000</c:v>
                </c:pt>
                <c:pt idx="5805">
                  <c:v>1630000</c:v>
                </c:pt>
                <c:pt idx="5806">
                  <c:v>425000</c:v>
                </c:pt>
                <c:pt idx="5807">
                  <c:v>1400000</c:v>
                </c:pt>
                <c:pt idx="5808">
                  <c:v>1350000</c:v>
                </c:pt>
                <c:pt idx="5809">
                  <c:v>1665000</c:v>
                </c:pt>
                <c:pt idx="5810">
                  <c:v>1850000</c:v>
                </c:pt>
                <c:pt idx="5811">
                  <c:v>1587500</c:v>
                </c:pt>
                <c:pt idx="5812">
                  <c:v>2350000</c:v>
                </c:pt>
                <c:pt idx="5813">
                  <c:v>1400000</c:v>
                </c:pt>
                <c:pt idx="5814">
                  <c:v>5000000</c:v>
                </c:pt>
                <c:pt idx="5815">
                  <c:v>2800000</c:v>
                </c:pt>
                <c:pt idx="5816">
                  <c:v>4700000</c:v>
                </c:pt>
                <c:pt idx="5817">
                  <c:v>152000</c:v>
                </c:pt>
                <c:pt idx="5818">
                  <c:v>750000</c:v>
                </c:pt>
                <c:pt idx="5819">
                  <c:v>575000</c:v>
                </c:pt>
                <c:pt idx="5820">
                  <c:v>3300000</c:v>
                </c:pt>
                <c:pt idx="5821">
                  <c:v>1764000</c:v>
                </c:pt>
                <c:pt idx="5822">
                  <c:v>4500000</c:v>
                </c:pt>
                <c:pt idx="5823">
                  <c:v>3600000</c:v>
                </c:pt>
                <c:pt idx="5824">
                  <c:v>12000000</c:v>
                </c:pt>
                <c:pt idx="5825">
                  <c:v>1150000</c:v>
                </c:pt>
                <c:pt idx="5826">
                  <c:v>660000</c:v>
                </c:pt>
                <c:pt idx="5827">
                  <c:v>1450000</c:v>
                </c:pt>
                <c:pt idx="5828">
                  <c:v>2150000</c:v>
                </c:pt>
                <c:pt idx="5829">
                  <c:v>970000</c:v>
                </c:pt>
                <c:pt idx="5830">
                  <c:v>3300000</c:v>
                </c:pt>
                <c:pt idx="5831">
                  <c:v>4500000</c:v>
                </c:pt>
                <c:pt idx="5832">
                  <c:v>1500000</c:v>
                </c:pt>
                <c:pt idx="5833">
                  <c:v>5131182</c:v>
                </c:pt>
                <c:pt idx="5834">
                  <c:v>2700000</c:v>
                </c:pt>
                <c:pt idx="5835">
                  <c:v>1750000</c:v>
                </c:pt>
                <c:pt idx="5836">
                  <c:v>2500000</c:v>
                </c:pt>
                <c:pt idx="5837">
                  <c:v>3900000</c:v>
                </c:pt>
                <c:pt idx="5838">
                  <c:v>850000</c:v>
                </c:pt>
                <c:pt idx="5839">
                  <c:v>600000</c:v>
                </c:pt>
                <c:pt idx="5840">
                  <c:v>450000</c:v>
                </c:pt>
                <c:pt idx="5841">
                  <c:v>2579820</c:v>
                </c:pt>
                <c:pt idx="5842">
                  <c:v>625000</c:v>
                </c:pt>
                <c:pt idx="5843">
                  <c:v>2960173</c:v>
                </c:pt>
                <c:pt idx="5844">
                  <c:v>975000</c:v>
                </c:pt>
                <c:pt idx="5845">
                  <c:v>1850000</c:v>
                </c:pt>
                <c:pt idx="5846">
                  <c:v>3700000</c:v>
                </c:pt>
                <c:pt idx="5847">
                  <c:v>388000</c:v>
                </c:pt>
                <c:pt idx="5848">
                  <c:v>2900000</c:v>
                </c:pt>
                <c:pt idx="5849">
                  <c:v>790000</c:v>
                </c:pt>
                <c:pt idx="5850">
                  <c:v>2100000</c:v>
                </c:pt>
                <c:pt idx="5851">
                  <c:v>4000000</c:v>
                </c:pt>
                <c:pt idx="5852">
                  <c:v>1433000</c:v>
                </c:pt>
                <c:pt idx="5853">
                  <c:v>1500000</c:v>
                </c:pt>
                <c:pt idx="5854">
                  <c:v>3500000</c:v>
                </c:pt>
                <c:pt idx="5855">
                  <c:v>1400000</c:v>
                </c:pt>
                <c:pt idx="5856">
                  <c:v>1025000</c:v>
                </c:pt>
                <c:pt idx="5857">
                  <c:v>1550000</c:v>
                </c:pt>
                <c:pt idx="5858">
                  <c:v>3700000</c:v>
                </c:pt>
                <c:pt idx="5859">
                  <c:v>3400000</c:v>
                </c:pt>
                <c:pt idx="5860">
                  <c:v>620000</c:v>
                </c:pt>
                <c:pt idx="5861">
                  <c:v>888000</c:v>
                </c:pt>
                <c:pt idx="5862">
                  <c:v>1600000</c:v>
                </c:pt>
                <c:pt idx="5863">
                  <c:v>1750000</c:v>
                </c:pt>
                <c:pt idx="5864">
                  <c:v>1150000</c:v>
                </c:pt>
                <c:pt idx="5865">
                  <c:v>3300000</c:v>
                </c:pt>
                <c:pt idx="5866">
                  <c:v>1060000</c:v>
                </c:pt>
                <c:pt idx="5867">
                  <c:v>2900000</c:v>
                </c:pt>
                <c:pt idx="5868">
                  <c:v>780000</c:v>
                </c:pt>
                <c:pt idx="5869">
                  <c:v>2800000</c:v>
                </c:pt>
                <c:pt idx="5870">
                  <c:v>2200000</c:v>
                </c:pt>
                <c:pt idx="5871">
                  <c:v>420000</c:v>
                </c:pt>
                <c:pt idx="5872">
                  <c:v>1500000</c:v>
                </c:pt>
                <c:pt idx="5873">
                  <c:v>1751000</c:v>
                </c:pt>
                <c:pt idx="5874">
                  <c:v>1225000</c:v>
                </c:pt>
                <c:pt idx="5875">
                  <c:v>1683300</c:v>
                </c:pt>
                <c:pt idx="5876">
                  <c:v>4500000</c:v>
                </c:pt>
                <c:pt idx="5877">
                  <c:v>950000</c:v>
                </c:pt>
                <c:pt idx="5878">
                  <c:v>1850000</c:v>
                </c:pt>
                <c:pt idx="5879">
                  <c:v>2100000</c:v>
                </c:pt>
                <c:pt idx="5880">
                  <c:v>1580000</c:v>
                </c:pt>
                <c:pt idx="5881">
                  <c:v>2650000</c:v>
                </c:pt>
                <c:pt idx="5882">
                  <c:v>2000000</c:v>
                </c:pt>
                <c:pt idx="5883">
                  <c:v>900000</c:v>
                </c:pt>
                <c:pt idx="5884">
                  <c:v>3600000</c:v>
                </c:pt>
                <c:pt idx="5885">
                  <c:v>1850000</c:v>
                </c:pt>
                <c:pt idx="5886">
                  <c:v>2150000</c:v>
                </c:pt>
                <c:pt idx="5887">
                  <c:v>907000</c:v>
                </c:pt>
                <c:pt idx="5888">
                  <c:v>2800000</c:v>
                </c:pt>
                <c:pt idx="5889">
                  <c:v>670000</c:v>
                </c:pt>
                <c:pt idx="5890">
                  <c:v>3300000</c:v>
                </c:pt>
                <c:pt idx="5891">
                  <c:v>750000</c:v>
                </c:pt>
                <c:pt idx="5892">
                  <c:v>1700000</c:v>
                </c:pt>
                <c:pt idx="5893">
                  <c:v>153360</c:v>
                </c:pt>
                <c:pt idx="5894">
                  <c:v>320000</c:v>
                </c:pt>
                <c:pt idx="5895">
                  <c:v>1250000</c:v>
                </c:pt>
                <c:pt idx="5896">
                  <c:v>6850000</c:v>
                </c:pt>
                <c:pt idx="5897">
                  <c:v>4250000</c:v>
                </c:pt>
                <c:pt idx="5898">
                  <c:v>3050000</c:v>
                </c:pt>
                <c:pt idx="5899">
                  <c:v>1750000</c:v>
                </c:pt>
                <c:pt idx="5900">
                  <c:v>370000</c:v>
                </c:pt>
                <c:pt idx="5901">
                  <c:v>1250000</c:v>
                </c:pt>
                <c:pt idx="5902">
                  <c:v>1100000</c:v>
                </c:pt>
                <c:pt idx="5903">
                  <c:v>670000</c:v>
                </c:pt>
                <c:pt idx="5904">
                  <c:v>420000</c:v>
                </c:pt>
                <c:pt idx="5905">
                  <c:v>4400000</c:v>
                </c:pt>
                <c:pt idx="5906">
                  <c:v>4000000</c:v>
                </c:pt>
                <c:pt idx="5907">
                  <c:v>2650000</c:v>
                </c:pt>
                <c:pt idx="5908">
                  <c:v>2350000</c:v>
                </c:pt>
                <c:pt idx="5909">
                  <c:v>330000</c:v>
                </c:pt>
                <c:pt idx="5910">
                  <c:v>800000</c:v>
                </c:pt>
                <c:pt idx="5911">
                  <c:v>1400000</c:v>
                </c:pt>
                <c:pt idx="5912">
                  <c:v>1300000</c:v>
                </c:pt>
                <c:pt idx="5913">
                  <c:v>3300000</c:v>
                </c:pt>
                <c:pt idx="5914">
                  <c:v>5216000</c:v>
                </c:pt>
                <c:pt idx="5915">
                  <c:v>3250000</c:v>
                </c:pt>
                <c:pt idx="5916">
                  <c:v>1100000</c:v>
                </c:pt>
                <c:pt idx="5917">
                  <c:v>2400000</c:v>
                </c:pt>
                <c:pt idx="5918">
                  <c:v>4700000</c:v>
                </c:pt>
                <c:pt idx="5919">
                  <c:v>2600000</c:v>
                </c:pt>
                <c:pt idx="5920">
                  <c:v>2250000</c:v>
                </c:pt>
                <c:pt idx="5921">
                  <c:v>1950000</c:v>
                </c:pt>
                <c:pt idx="5922">
                  <c:v>3100000</c:v>
                </c:pt>
                <c:pt idx="5923">
                  <c:v>2025000</c:v>
                </c:pt>
                <c:pt idx="5924">
                  <c:v>7322600</c:v>
                </c:pt>
                <c:pt idx="5925">
                  <c:v>2400000</c:v>
                </c:pt>
                <c:pt idx="5926">
                  <c:v>2862800</c:v>
                </c:pt>
                <c:pt idx="5927">
                  <c:v>2250000</c:v>
                </c:pt>
                <c:pt idx="5928">
                  <c:v>2550000</c:v>
                </c:pt>
                <c:pt idx="5929">
                  <c:v>2000000</c:v>
                </c:pt>
                <c:pt idx="5930">
                  <c:v>2830000</c:v>
                </c:pt>
                <c:pt idx="5931">
                  <c:v>3290000</c:v>
                </c:pt>
                <c:pt idx="5932">
                  <c:v>3075000</c:v>
                </c:pt>
                <c:pt idx="5933">
                  <c:v>1080640</c:v>
                </c:pt>
                <c:pt idx="5934">
                  <c:v>570000</c:v>
                </c:pt>
                <c:pt idx="5935">
                  <c:v>2200000</c:v>
                </c:pt>
                <c:pt idx="5936">
                  <c:v>750000</c:v>
                </c:pt>
                <c:pt idx="5937">
                  <c:v>4500000</c:v>
                </c:pt>
                <c:pt idx="5938">
                  <c:v>1000000</c:v>
                </c:pt>
                <c:pt idx="5939">
                  <c:v>1179000</c:v>
                </c:pt>
                <c:pt idx="5940">
                  <c:v>280000</c:v>
                </c:pt>
                <c:pt idx="5941">
                  <c:v>475000</c:v>
                </c:pt>
                <c:pt idx="5942">
                  <c:v>300000</c:v>
                </c:pt>
                <c:pt idx="5943">
                  <c:v>650000</c:v>
                </c:pt>
                <c:pt idx="5944">
                  <c:v>1350000</c:v>
                </c:pt>
                <c:pt idx="5945">
                  <c:v>509000</c:v>
                </c:pt>
                <c:pt idx="5946">
                  <c:v>3700000</c:v>
                </c:pt>
                <c:pt idx="5947">
                  <c:v>350000</c:v>
                </c:pt>
                <c:pt idx="5948">
                  <c:v>1505600</c:v>
                </c:pt>
                <c:pt idx="5949">
                  <c:v>7000000</c:v>
                </c:pt>
                <c:pt idx="5950">
                  <c:v>3300000</c:v>
                </c:pt>
                <c:pt idx="5951">
                  <c:v>5503733</c:v>
                </c:pt>
                <c:pt idx="5952">
                  <c:v>850000</c:v>
                </c:pt>
                <c:pt idx="5953">
                  <c:v>2480250</c:v>
                </c:pt>
                <c:pt idx="5954">
                  <c:v>1700000</c:v>
                </c:pt>
                <c:pt idx="5955">
                  <c:v>8565000</c:v>
                </c:pt>
                <c:pt idx="5956">
                  <c:v>134000</c:v>
                </c:pt>
                <c:pt idx="5957">
                  <c:v>3000000</c:v>
                </c:pt>
                <c:pt idx="5958">
                  <c:v>1350000</c:v>
                </c:pt>
                <c:pt idx="5959">
                  <c:v>3900000</c:v>
                </c:pt>
                <c:pt idx="5960">
                  <c:v>2550000</c:v>
                </c:pt>
                <c:pt idx="5961">
                  <c:v>2350000</c:v>
                </c:pt>
                <c:pt idx="5962">
                  <c:v>1600000</c:v>
                </c:pt>
                <c:pt idx="5963">
                  <c:v>500000</c:v>
                </c:pt>
                <c:pt idx="5964">
                  <c:v>3668000</c:v>
                </c:pt>
                <c:pt idx="5965">
                  <c:v>2500000</c:v>
                </c:pt>
                <c:pt idx="5966">
                  <c:v>5500000</c:v>
                </c:pt>
                <c:pt idx="5967">
                  <c:v>750000</c:v>
                </c:pt>
                <c:pt idx="5968">
                  <c:v>600000</c:v>
                </c:pt>
                <c:pt idx="5969">
                  <c:v>3000000</c:v>
                </c:pt>
                <c:pt idx="5970">
                  <c:v>2000000</c:v>
                </c:pt>
                <c:pt idx="5971">
                  <c:v>1850000</c:v>
                </c:pt>
                <c:pt idx="5972">
                  <c:v>550000</c:v>
                </c:pt>
                <c:pt idx="5973">
                  <c:v>1105000</c:v>
                </c:pt>
                <c:pt idx="5974">
                  <c:v>1300000</c:v>
                </c:pt>
                <c:pt idx="5975">
                  <c:v>3000000</c:v>
                </c:pt>
                <c:pt idx="5976">
                  <c:v>1000000</c:v>
                </c:pt>
                <c:pt idx="5977">
                  <c:v>2000000</c:v>
                </c:pt>
                <c:pt idx="5978">
                  <c:v>1600000</c:v>
                </c:pt>
                <c:pt idx="5979">
                  <c:v>450000</c:v>
                </c:pt>
                <c:pt idx="5980">
                  <c:v>1150000</c:v>
                </c:pt>
                <c:pt idx="5981">
                  <c:v>1600000</c:v>
                </c:pt>
                <c:pt idx="5982">
                  <c:v>1300000</c:v>
                </c:pt>
                <c:pt idx="5983">
                  <c:v>1200000</c:v>
                </c:pt>
                <c:pt idx="5984">
                  <c:v>987500</c:v>
                </c:pt>
                <c:pt idx="5985">
                  <c:v>550000</c:v>
                </c:pt>
                <c:pt idx="5986">
                  <c:v>2200000</c:v>
                </c:pt>
                <c:pt idx="5987">
                  <c:v>5000000</c:v>
                </c:pt>
                <c:pt idx="5988">
                  <c:v>1700000</c:v>
                </c:pt>
                <c:pt idx="5989">
                  <c:v>1900000</c:v>
                </c:pt>
                <c:pt idx="5990">
                  <c:v>1700000</c:v>
                </c:pt>
                <c:pt idx="5991">
                  <c:v>750000</c:v>
                </c:pt>
                <c:pt idx="5992">
                  <c:v>1000000</c:v>
                </c:pt>
                <c:pt idx="5993">
                  <c:v>967000</c:v>
                </c:pt>
                <c:pt idx="5994">
                  <c:v>2100000</c:v>
                </c:pt>
                <c:pt idx="5995">
                  <c:v>7363948</c:v>
                </c:pt>
                <c:pt idx="5996">
                  <c:v>1840000</c:v>
                </c:pt>
                <c:pt idx="5997">
                  <c:v>1320000</c:v>
                </c:pt>
                <c:pt idx="5998">
                  <c:v>4500000</c:v>
                </c:pt>
                <c:pt idx="5999">
                  <c:v>2750000</c:v>
                </c:pt>
                <c:pt idx="6000">
                  <c:v>2600000</c:v>
                </c:pt>
                <c:pt idx="6001">
                  <c:v>2780000</c:v>
                </c:pt>
                <c:pt idx="6002">
                  <c:v>1250000</c:v>
                </c:pt>
                <c:pt idx="6003">
                  <c:v>1300000</c:v>
                </c:pt>
                <c:pt idx="6004">
                  <c:v>1560000</c:v>
                </c:pt>
                <c:pt idx="6005">
                  <c:v>1982000</c:v>
                </c:pt>
                <c:pt idx="6006">
                  <c:v>3700000</c:v>
                </c:pt>
                <c:pt idx="6007">
                  <c:v>748570</c:v>
                </c:pt>
                <c:pt idx="6008">
                  <c:v>900000</c:v>
                </c:pt>
                <c:pt idx="6009">
                  <c:v>3500000</c:v>
                </c:pt>
                <c:pt idx="6010">
                  <c:v>8750000</c:v>
                </c:pt>
                <c:pt idx="6011">
                  <c:v>260000</c:v>
                </c:pt>
                <c:pt idx="6012">
                  <c:v>1320000</c:v>
                </c:pt>
                <c:pt idx="6013">
                  <c:v>2500000</c:v>
                </c:pt>
                <c:pt idx="6014">
                  <c:v>750000</c:v>
                </c:pt>
                <c:pt idx="6015">
                  <c:v>3300000</c:v>
                </c:pt>
                <c:pt idx="6016">
                  <c:v>590000</c:v>
                </c:pt>
                <c:pt idx="6017">
                  <c:v>2200000</c:v>
                </c:pt>
                <c:pt idx="6018">
                  <c:v>4407000</c:v>
                </c:pt>
                <c:pt idx="6019">
                  <c:v>8000000</c:v>
                </c:pt>
                <c:pt idx="6020">
                  <c:v>1600000</c:v>
                </c:pt>
                <c:pt idx="6021">
                  <c:v>2900000</c:v>
                </c:pt>
                <c:pt idx="6022">
                  <c:v>1100000</c:v>
                </c:pt>
                <c:pt idx="6023">
                  <c:v>950000</c:v>
                </c:pt>
                <c:pt idx="6024">
                  <c:v>800000</c:v>
                </c:pt>
                <c:pt idx="6025">
                  <c:v>3500000</c:v>
                </c:pt>
                <c:pt idx="6026">
                  <c:v>3000000</c:v>
                </c:pt>
                <c:pt idx="6027">
                  <c:v>3000000</c:v>
                </c:pt>
                <c:pt idx="6028">
                  <c:v>6800000</c:v>
                </c:pt>
                <c:pt idx="6029">
                  <c:v>834000</c:v>
                </c:pt>
                <c:pt idx="6030">
                  <c:v>585000</c:v>
                </c:pt>
                <c:pt idx="6031">
                  <c:v>370000</c:v>
                </c:pt>
                <c:pt idx="6032">
                  <c:v>3200000</c:v>
                </c:pt>
                <c:pt idx="6033">
                  <c:v>2310800</c:v>
                </c:pt>
                <c:pt idx="6034">
                  <c:v>5150000</c:v>
                </c:pt>
                <c:pt idx="6035">
                  <c:v>4800000</c:v>
                </c:pt>
                <c:pt idx="6036">
                  <c:v>1938000</c:v>
                </c:pt>
                <c:pt idx="6037">
                  <c:v>2959627</c:v>
                </c:pt>
                <c:pt idx="6038">
                  <c:v>3600000</c:v>
                </c:pt>
                <c:pt idx="6039">
                  <c:v>5150000</c:v>
                </c:pt>
                <c:pt idx="6040">
                  <c:v>800000</c:v>
                </c:pt>
                <c:pt idx="6041">
                  <c:v>5500000</c:v>
                </c:pt>
                <c:pt idx="6042">
                  <c:v>3150000</c:v>
                </c:pt>
                <c:pt idx="6043">
                  <c:v>3370000</c:v>
                </c:pt>
                <c:pt idx="6044">
                  <c:v>3357178</c:v>
                </c:pt>
                <c:pt idx="6045">
                  <c:v>2650000</c:v>
                </c:pt>
                <c:pt idx="6046">
                  <c:v>4000000</c:v>
                </c:pt>
                <c:pt idx="6047">
                  <c:v>6500000</c:v>
                </c:pt>
                <c:pt idx="6048">
                  <c:v>2000000</c:v>
                </c:pt>
                <c:pt idx="6049">
                  <c:v>1700000</c:v>
                </c:pt>
                <c:pt idx="6050">
                  <c:v>405000</c:v>
                </c:pt>
                <c:pt idx="6051">
                  <c:v>578333</c:v>
                </c:pt>
                <c:pt idx="6052">
                  <c:v>1200000</c:v>
                </c:pt>
                <c:pt idx="6053">
                  <c:v>636261</c:v>
                </c:pt>
                <c:pt idx="6054">
                  <c:v>1650000</c:v>
                </c:pt>
                <c:pt idx="6055">
                  <c:v>1200000</c:v>
                </c:pt>
                <c:pt idx="6056">
                  <c:v>650000</c:v>
                </c:pt>
                <c:pt idx="6057">
                  <c:v>770000</c:v>
                </c:pt>
                <c:pt idx="6058">
                  <c:v>710000</c:v>
                </c:pt>
                <c:pt idx="6059">
                  <c:v>1320000</c:v>
                </c:pt>
                <c:pt idx="6060">
                  <c:v>1400000</c:v>
                </c:pt>
                <c:pt idx="6061">
                  <c:v>3250000</c:v>
                </c:pt>
                <c:pt idx="6062">
                  <c:v>530000</c:v>
                </c:pt>
                <c:pt idx="6063">
                  <c:v>360000</c:v>
                </c:pt>
                <c:pt idx="6064">
                  <c:v>3100000</c:v>
                </c:pt>
                <c:pt idx="6065">
                  <c:v>7000000</c:v>
                </c:pt>
                <c:pt idx="6066">
                  <c:v>3600000</c:v>
                </c:pt>
                <c:pt idx="6067">
                  <c:v>5500000</c:v>
                </c:pt>
                <c:pt idx="6068">
                  <c:v>6500000</c:v>
                </c:pt>
                <c:pt idx="6069">
                  <c:v>675000</c:v>
                </c:pt>
                <c:pt idx="6070">
                  <c:v>970000</c:v>
                </c:pt>
                <c:pt idx="6071">
                  <c:v>1100000</c:v>
                </c:pt>
                <c:pt idx="6072">
                  <c:v>3100000</c:v>
                </c:pt>
                <c:pt idx="6073">
                  <c:v>3760000</c:v>
                </c:pt>
                <c:pt idx="6074">
                  <c:v>2300000</c:v>
                </c:pt>
                <c:pt idx="6075">
                  <c:v>6200000</c:v>
                </c:pt>
                <c:pt idx="6076">
                  <c:v>1208000</c:v>
                </c:pt>
                <c:pt idx="6077">
                  <c:v>350000</c:v>
                </c:pt>
                <c:pt idx="6078">
                  <c:v>500000</c:v>
                </c:pt>
                <c:pt idx="6079">
                  <c:v>2275000</c:v>
                </c:pt>
                <c:pt idx="6080">
                  <c:v>11670000</c:v>
                </c:pt>
                <c:pt idx="6081">
                  <c:v>350000</c:v>
                </c:pt>
                <c:pt idx="6082">
                  <c:v>300000</c:v>
                </c:pt>
                <c:pt idx="6083">
                  <c:v>6000000</c:v>
                </c:pt>
                <c:pt idx="6084">
                  <c:v>5500000</c:v>
                </c:pt>
                <c:pt idx="6085">
                  <c:v>2040000</c:v>
                </c:pt>
                <c:pt idx="6086">
                  <c:v>540000</c:v>
                </c:pt>
                <c:pt idx="6087">
                  <c:v>5200000</c:v>
                </c:pt>
                <c:pt idx="6088">
                  <c:v>2780000</c:v>
                </c:pt>
                <c:pt idx="6089">
                  <c:v>2700000</c:v>
                </c:pt>
                <c:pt idx="6090">
                  <c:v>4100000</c:v>
                </c:pt>
                <c:pt idx="6091">
                  <c:v>2000000</c:v>
                </c:pt>
                <c:pt idx="6092">
                  <c:v>2600000</c:v>
                </c:pt>
                <c:pt idx="6093">
                  <c:v>4100000</c:v>
                </c:pt>
                <c:pt idx="6094">
                  <c:v>440000</c:v>
                </c:pt>
                <c:pt idx="6095">
                  <c:v>748575</c:v>
                </c:pt>
                <c:pt idx="6096">
                  <c:v>500000</c:v>
                </c:pt>
                <c:pt idx="6097">
                  <c:v>450000</c:v>
                </c:pt>
                <c:pt idx="6098">
                  <c:v>270000</c:v>
                </c:pt>
                <c:pt idx="6099">
                  <c:v>1000000</c:v>
                </c:pt>
                <c:pt idx="6100">
                  <c:v>3300000</c:v>
                </c:pt>
                <c:pt idx="6101">
                  <c:v>3250000</c:v>
                </c:pt>
                <c:pt idx="6102">
                  <c:v>4900000</c:v>
                </c:pt>
                <c:pt idx="6103">
                  <c:v>300000</c:v>
                </c:pt>
                <c:pt idx="6104">
                  <c:v>2780000</c:v>
                </c:pt>
                <c:pt idx="6105">
                  <c:v>20000000</c:v>
                </c:pt>
                <c:pt idx="6106">
                  <c:v>300000</c:v>
                </c:pt>
                <c:pt idx="6107">
                  <c:v>2100000</c:v>
                </c:pt>
                <c:pt idx="6108">
                  <c:v>2800000</c:v>
                </c:pt>
                <c:pt idx="6109">
                  <c:v>1500000</c:v>
                </c:pt>
                <c:pt idx="6110">
                  <c:v>23000000</c:v>
                </c:pt>
                <c:pt idx="6111">
                  <c:v>15500000</c:v>
                </c:pt>
                <c:pt idx="6112">
                  <c:v>800000</c:v>
                </c:pt>
                <c:pt idx="6113">
                  <c:v>1950000</c:v>
                </c:pt>
                <c:pt idx="6114">
                  <c:v>4931760</c:v>
                </c:pt>
                <c:pt idx="6115">
                  <c:v>170000</c:v>
                </c:pt>
                <c:pt idx="6116">
                  <c:v>4500000</c:v>
                </c:pt>
                <c:pt idx="6117">
                  <c:v>1200000</c:v>
                </c:pt>
                <c:pt idx="6118">
                  <c:v>1700000</c:v>
                </c:pt>
                <c:pt idx="6119">
                  <c:v>500000</c:v>
                </c:pt>
                <c:pt idx="6120">
                  <c:v>250000</c:v>
                </c:pt>
                <c:pt idx="6121">
                  <c:v>3550000</c:v>
                </c:pt>
                <c:pt idx="6122">
                  <c:v>5530000</c:v>
                </c:pt>
                <c:pt idx="6123">
                  <c:v>523000</c:v>
                </c:pt>
                <c:pt idx="6124">
                  <c:v>10000000</c:v>
                </c:pt>
                <c:pt idx="6125">
                  <c:v>5500000</c:v>
                </c:pt>
                <c:pt idx="6126">
                  <c:v>16000000</c:v>
                </c:pt>
                <c:pt idx="6127">
                  <c:v>250000</c:v>
                </c:pt>
                <c:pt idx="6128">
                  <c:v>3300000</c:v>
                </c:pt>
                <c:pt idx="6129">
                  <c:v>5600000</c:v>
                </c:pt>
                <c:pt idx="6130">
                  <c:v>6800000</c:v>
                </c:pt>
                <c:pt idx="6131">
                  <c:v>1825000</c:v>
                </c:pt>
                <c:pt idx="6132">
                  <c:v>990000</c:v>
                </c:pt>
                <c:pt idx="6133">
                  <c:v>3600000</c:v>
                </c:pt>
                <c:pt idx="6134">
                  <c:v>1060000</c:v>
                </c:pt>
                <c:pt idx="6135">
                  <c:v>3300000</c:v>
                </c:pt>
                <c:pt idx="6136">
                  <c:v>1320000</c:v>
                </c:pt>
                <c:pt idx="6137">
                  <c:v>1400000</c:v>
                </c:pt>
                <c:pt idx="6138">
                  <c:v>2290000</c:v>
                </c:pt>
                <c:pt idx="6139">
                  <c:v>1180000</c:v>
                </c:pt>
                <c:pt idx="6140">
                  <c:v>1100000</c:v>
                </c:pt>
                <c:pt idx="6141">
                  <c:v>3025000</c:v>
                </c:pt>
                <c:pt idx="6142">
                  <c:v>1275000</c:v>
                </c:pt>
                <c:pt idx="6143">
                  <c:v>1092000</c:v>
                </c:pt>
                <c:pt idx="6144">
                  <c:v>1260000</c:v>
                </c:pt>
                <c:pt idx="6145">
                  <c:v>880000</c:v>
                </c:pt>
                <c:pt idx="6146">
                  <c:v>835000</c:v>
                </c:pt>
                <c:pt idx="6147">
                  <c:v>1070000</c:v>
                </c:pt>
                <c:pt idx="6148">
                  <c:v>2800000</c:v>
                </c:pt>
                <c:pt idx="6149">
                  <c:v>3000000</c:v>
                </c:pt>
                <c:pt idx="6150">
                  <c:v>840000</c:v>
                </c:pt>
                <c:pt idx="6151">
                  <c:v>2600000</c:v>
                </c:pt>
                <c:pt idx="6152">
                  <c:v>1300000</c:v>
                </c:pt>
                <c:pt idx="6153">
                  <c:v>6500000</c:v>
                </c:pt>
                <c:pt idx="6154">
                  <c:v>7000000</c:v>
                </c:pt>
                <c:pt idx="6155">
                  <c:v>1200000</c:v>
                </c:pt>
                <c:pt idx="6156">
                  <c:v>3000000</c:v>
                </c:pt>
                <c:pt idx="6157">
                  <c:v>9200000</c:v>
                </c:pt>
                <c:pt idx="6158">
                  <c:v>3000000</c:v>
                </c:pt>
                <c:pt idx="6159">
                  <c:v>1600000</c:v>
                </c:pt>
                <c:pt idx="6160">
                  <c:v>1600000</c:v>
                </c:pt>
                <c:pt idx="6161">
                  <c:v>24750000</c:v>
                </c:pt>
                <c:pt idx="6162">
                  <c:v>3000000</c:v>
                </c:pt>
                <c:pt idx="6163">
                  <c:v>350000</c:v>
                </c:pt>
                <c:pt idx="6164">
                  <c:v>220000</c:v>
                </c:pt>
                <c:pt idx="6165">
                  <c:v>3250000</c:v>
                </c:pt>
                <c:pt idx="6166">
                  <c:v>550000</c:v>
                </c:pt>
                <c:pt idx="6167">
                  <c:v>596000</c:v>
                </c:pt>
                <c:pt idx="6168">
                  <c:v>9500000</c:v>
                </c:pt>
                <c:pt idx="6169">
                  <c:v>5637500</c:v>
                </c:pt>
                <c:pt idx="6170">
                  <c:v>420000</c:v>
                </c:pt>
                <c:pt idx="6171">
                  <c:v>2300000</c:v>
                </c:pt>
                <c:pt idx="6172">
                  <c:v>950000</c:v>
                </c:pt>
                <c:pt idx="6173">
                  <c:v>950000</c:v>
                </c:pt>
                <c:pt idx="6174">
                  <c:v>3100000</c:v>
                </c:pt>
                <c:pt idx="6175">
                  <c:v>3850000</c:v>
                </c:pt>
                <c:pt idx="6176">
                  <c:v>4100000</c:v>
                </c:pt>
                <c:pt idx="6177">
                  <c:v>2750000</c:v>
                </c:pt>
                <c:pt idx="6178">
                  <c:v>2000000</c:v>
                </c:pt>
                <c:pt idx="6179">
                  <c:v>2100000</c:v>
                </c:pt>
                <c:pt idx="6180">
                  <c:v>2200000</c:v>
                </c:pt>
                <c:pt idx="6181">
                  <c:v>3700000</c:v>
                </c:pt>
                <c:pt idx="6182">
                  <c:v>750000</c:v>
                </c:pt>
                <c:pt idx="6183">
                  <c:v>570000</c:v>
                </c:pt>
                <c:pt idx="6184">
                  <c:v>335000</c:v>
                </c:pt>
                <c:pt idx="6185">
                  <c:v>4340000</c:v>
                </c:pt>
                <c:pt idx="6186">
                  <c:v>5200000</c:v>
                </c:pt>
                <c:pt idx="6187">
                  <c:v>80000</c:v>
                </c:pt>
                <c:pt idx="6188">
                  <c:v>300000</c:v>
                </c:pt>
                <c:pt idx="6189">
                  <c:v>2626000</c:v>
                </c:pt>
                <c:pt idx="6190">
                  <c:v>4000000</c:v>
                </c:pt>
                <c:pt idx="6191">
                  <c:v>4500000</c:v>
                </c:pt>
                <c:pt idx="6192">
                  <c:v>360000</c:v>
                </c:pt>
                <c:pt idx="6193">
                  <c:v>3130000</c:v>
                </c:pt>
                <c:pt idx="6194">
                  <c:v>2200000</c:v>
                </c:pt>
                <c:pt idx="6195">
                  <c:v>1800000</c:v>
                </c:pt>
                <c:pt idx="6196">
                  <c:v>2270000</c:v>
                </c:pt>
                <c:pt idx="6197">
                  <c:v>700000</c:v>
                </c:pt>
                <c:pt idx="6198">
                  <c:v>2400000</c:v>
                </c:pt>
                <c:pt idx="6199">
                  <c:v>2400000</c:v>
                </c:pt>
                <c:pt idx="6200">
                  <c:v>830000</c:v>
                </c:pt>
                <c:pt idx="6201">
                  <c:v>1600000</c:v>
                </c:pt>
                <c:pt idx="6202">
                  <c:v>5125000</c:v>
                </c:pt>
                <c:pt idx="6203">
                  <c:v>2060000</c:v>
                </c:pt>
                <c:pt idx="6204">
                  <c:v>1200000</c:v>
                </c:pt>
                <c:pt idx="6205">
                  <c:v>7000000</c:v>
                </c:pt>
                <c:pt idx="6206">
                  <c:v>350000</c:v>
                </c:pt>
                <c:pt idx="6207">
                  <c:v>1000000</c:v>
                </c:pt>
                <c:pt idx="6208">
                  <c:v>675000</c:v>
                </c:pt>
                <c:pt idx="6209">
                  <c:v>5500000</c:v>
                </c:pt>
                <c:pt idx="6210">
                  <c:v>2424000</c:v>
                </c:pt>
                <c:pt idx="6211">
                  <c:v>260000</c:v>
                </c:pt>
                <c:pt idx="6212">
                  <c:v>300000</c:v>
                </c:pt>
                <c:pt idx="6213">
                  <c:v>3100000</c:v>
                </c:pt>
                <c:pt idx="6214">
                  <c:v>2000000</c:v>
                </c:pt>
                <c:pt idx="6215">
                  <c:v>3600000</c:v>
                </c:pt>
                <c:pt idx="6216">
                  <c:v>600000</c:v>
                </c:pt>
                <c:pt idx="6217">
                  <c:v>525000</c:v>
                </c:pt>
                <c:pt idx="6218">
                  <c:v>300000</c:v>
                </c:pt>
                <c:pt idx="6219">
                  <c:v>3801100</c:v>
                </c:pt>
                <c:pt idx="6220">
                  <c:v>950000</c:v>
                </c:pt>
                <c:pt idx="6221">
                  <c:v>270000</c:v>
                </c:pt>
                <c:pt idx="6222">
                  <c:v>3400000</c:v>
                </c:pt>
                <c:pt idx="6223">
                  <c:v>2300000</c:v>
                </c:pt>
                <c:pt idx="6224">
                  <c:v>934000</c:v>
                </c:pt>
                <c:pt idx="6225">
                  <c:v>2600000</c:v>
                </c:pt>
                <c:pt idx="6226">
                  <c:v>2170000</c:v>
                </c:pt>
                <c:pt idx="6227">
                  <c:v>4200000</c:v>
                </c:pt>
                <c:pt idx="6228">
                  <c:v>4300000</c:v>
                </c:pt>
                <c:pt idx="6229">
                  <c:v>2200000</c:v>
                </c:pt>
                <c:pt idx="6230">
                  <c:v>2067100</c:v>
                </c:pt>
                <c:pt idx="6231">
                  <c:v>1000000</c:v>
                </c:pt>
                <c:pt idx="6232">
                  <c:v>5029900</c:v>
                </c:pt>
                <c:pt idx="6233">
                  <c:v>2200108</c:v>
                </c:pt>
                <c:pt idx="6234">
                  <c:v>6500000</c:v>
                </c:pt>
                <c:pt idx="6235">
                  <c:v>270000</c:v>
                </c:pt>
                <c:pt idx="6236">
                  <c:v>1600000</c:v>
                </c:pt>
                <c:pt idx="6237">
                  <c:v>1500000</c:v>
                </c:pt>
                <c:pt idx="6238">
                  <c:v>2600000</c:v>
                </c:pt>
                <c:pt idx="6239">
                  <c:v>7750000</c:v>
                </c:pt>
                <c:pt idx="6240">
                  <c:v>6500000</c:v>
                </c:pt>
                <c:pt idx="6241">
                  <c:v>7200000</c:v>
                </c:pt>
                <c:pt idx="6242">
                  <c:v>5000000</c:v>
                </c:pt>
                <c:pt idx="6243">
                  <c:v>7500000</c:v>
                </c:pt>
                <c:pt idx="6244">
                  <c:v>820000</c:v>
                </c:pt>
                <c:pt idx="6245">
                  <c:v>4300000</c:v>
                </c:pt>
                <c:pt idx="6246">
                  <c:v>1100000</c:v>
                </c:pt>
                <c:pt idx="6247">
                  <c:v>4100000</c:v>
                </c:pt>
                <c:pt idx="6248">
                  <c:v>1850000</c:v>
                </c:pt>
                <c:pt idx="6249">
                  <c:v>8000000</c:v>
                </c:pt>
                <c:pt idx="6250">
                  <c:v>325000</c:v>
                </c:pt>
                <c:pt idx="6251">
                  <c:v>1950000</c:v>
                </c:pt>
                <c:pt idx="6252">
                  <c:v>6450000</c:v>
                </c:pt>
                <c:pt idx="6253">
                  <c:v>7370000</c:v>
                </c:pt>
                <c:pt idx="6254">
                  <c:v>1100000</c:v>
                </c:pt>
                <c:pt idx="6255">
                  <c:v>440000</c:v>
                </c:pt>
                <c:pt idx="6256">
                  <c:v>5950000</c:v>
                </c:pt>
                <c:pt idx="6257">
                  <c:v>3492000</c:v>
                </c:pt>
                <c:pt idx="6258">
                  <c:v>7440000</c:v>
                </c:pt>
                <c:pt idx="6259">
                  <c:v>2262000</c:v>
                </c:pt>
                <c:pt idx="6260">
                  <c:v>1200000</c:v>
                </c:pt>
                <c:pt idx="6261">
                  <c:v>2424000</c:v>
                </c:pt>
                <c:pt idx="6262">
                  <c:v>350000</c:v>
                </c:pt>
                <c:pt idx="6263">
                  <c:v>1950000</c:v>
                </c:pt>
                <c:pt idx="6264">
                  <c:v>520000</c:v>
                </c:pt>
                <c:pt idx="6265">
                  <c:v>6700000</c:v>
                </c:pt>
                <c:pt idx="6266">
                  <c:v>270000</c:v>
                </c:pt>
                <c:pt idx="6267">
                  <c:v>6450000</c:v>
                </c:pt>
                <c:pt idx="6268">
                  <c:v>850000</c:v>
                </c:pt>
                <c:pt idx="6269">
                  <c:v>6000000</c:v>
                </c:pt>
                <c:pt idx="6270">
                  <c:v>1000000</c:v>
                </c:pt>
                <c:pt idx="6271">
                  <c:v>5350000</c:v>
                </c:pt>
                <c:pt idx="6272">
                  <c:v>7700000</c:v>
                </c:pt>
                <c:pt idx="6273">
                  <c:v>685000</c:v>
                </c:pt>
                <c:pt idx="6274">
                  <c:v>780000</c:v>
                </c:pt>
                <c:pt idx="6275">
                  <c:v>1900000</c:v>
                </c:pt>
                <c:pt idx="6276">
                  <c:v>697500</c:v>
                </c:pt>
                <c:pt idx="6277">
                  <c:v>6000000</c:v>
                </c:pt>
                <c:pt idx="6278">
                  <c:v>937500</c:v>
                </c:pt>
                <c:pt idx="6279">
                  <c:v>2300000</c:v>
                </c:pt>
                <c:pt idx="6280">
                  <c:v>2170000</c:v>
                </c:pt>
                <c:pt idx="6281">
                  <c:v>3000000</c:v>
                </c:pt>
                <c:pt idx="6282">
                  <c:v>4000000</c:v>
                </c:pt>
                <c:pt idx="6283">
                  <c:v>4300000</c:v>
                </c:pt>
                <c:pt idx="6284">
                  <c:v>3250000</c:v>
                </c:pt>
                <c:pt idx="6285">
                  <c:v>1550000</c:v>
                </c:pt>
                <c:pt idx="6286">
                  <c:v>200000</c:v>
                </c:pt>
                <c:pt idx="6287">
                  <c:v>2400000</c:v>
                </c:pt>
                <c:pt idx="6288">
                  <c:v>2500000</c:v>
                </c:pt>
                <c:pt idx="6289">
                  <c:v>2500000</c:v>
                </c:pt>
                <c:pt idx="6290">
                  <c:v>1450000</c:v>
                </c:pt>
                <c:pt idx="6291">
                  <c:v>1200000</c:v>
                </c:pt>
                <c:pt idx="6292">
                  <c:v>5500000</c:v>
                </c:pt>
                <c:pt idx="6293">
                  <c:v>3500000</c:v>
                </c:pt>
                <c:pt idx="6294">
                  <c:v>13000000</c:v>
                </c:pt>
                <c:pt idx="6295">
                  <c:v>3300000</c:v>
                </c:pt>
                <c:pt idx="6296">
                  <c:v>13000000</c:v>
                </c:pt>
                <c:pt idx="6297">
                  <c:v>5081989</c:v>
                </c:pt>
                <c:pt idx="6298">
                  <c:v>2411500</c:v>
                </c:pt>
                <c:pt idx="6299">
                  <c:v>2500000</c:v>
                </c:pt>
                <c:pt idx="6300">
                  <c:v>1850000</c:v>
                </c:pt>
                <c:pt idx="6301">
                  <c:v>941000</c:v>
                </c:pt>
                <c:pt idx="6302">
                  <c:v>1400000</c:v>
                </c:pt>
                <c:pt idx="6303">
                  <c:v>650000</c:v>
                </c:pt>
                <c:pt idx="6304">
                  <c:v>1950000</c:v>
                </c:pt>
                <c:pt idx="6305">
                  <c:v>1550000</c:v>
                </c:pt>
                <c:pt idx="6306">
                  <c:v>1950000</c:v>
                </c:pt>
                <c:pt idx="6307">
                  <c:v>155000</c:v>
                </c:pt>
                <c:pt idx="6308">
                  <c:v>840000</c:v>
                </c:pt>
                <c:pt idx="6309">
                  <c:v>400000</c:v>
                </c:pt>
                <c:pt idx="6310">
                  <c:v>3100000</c:v>
                </c:pt>
                <c:pt idx="6311">
                  <c:v>2360000</c:v>
                </c:pt>
                <c:pt idx="6312">
                  <c:v>295000</c:v>
                </c:pt>
                <c:pt idx="6313">
                  <c:v>2000000</c:v>
                </c:pt>
                <c:pt idx="6314">
                  <c:v>3300000</c:v>
                </c:pt>
                <c:pt idx="6315">
                  <c:v>400000</c:v>
                </c:pt>
                <c:pt idx="6316">
                  <c:v>400000</c:v>
                </c:pt>
                <c:pt idx="6317">
                  <c:v>950000</c:v>
                </c:pt>
                <c:pt idx="6318">
                  <c:v>1300000</c:v>
                </c:pt>
                <c:pt idx="6319">
                  <c:v>1300000</c:v>
                </c:pt>
                <c:pt idx="6320">
                  <c:v>1300000</c:v>
                </c:pt>
                <c:pt idx="6321">
                  <c:v>1300000</c:v>
                </c:pt>
                <c:pt idx="6322">
                  <c:v>1300000</c:v>
                </c:pt>
                <c:pt idx="6323">
                  <c:v>523000</c:v>
                </c:pt>
                <c:pt idx="6324">
                  <c:v>600000</c:v>
                </c:pt>
                <c:pt idx="6325">
                  <c:v>6400000</c:v>
                </c:pt>
                <c:pt idx="6326">
                  <c:v>7000000</c:v>
                </c:pt>
                <c:pt idx="6327">
                  <c:v>9800000</c:v>
                </c:pt>
                <c:pt idx="6328">
                  <c:v>2850000</c:v>
                </c:pt>
                <c:pt idx="6329">
                  <c:v>5000000</c:v>
                </c:pt>
                <c:pt idx="6330">
                  <c:v>600000</c:v>
                </c:pt>
                <c:pt idx="6331">
                  <c:v>135000</c:v>
                </c:pt>
                <c:pt idx="6332">
                  <c:v>130000</c:v>
                </c:pt>
                <c:pt idx="6333">
                  <c:v>1396000</c:v>
                </c:pt>
                <c:pt idx="6334">
                  <c:v>2650000</c:v>
                </c:pt>
                <c:pt idx="6335">
                  <c:v>8500000</c:v>
                </c:pt>
                <c:pt idx="6336">
                  <c:v>4050000</c:v>
                </c:pt>
                <c:pt idx="6337">
                  <c:v>934000</c:v>
                </c:pt>
                <c:pt idx="6338">
                  <c:v>2300000</c:v>
                </c:pt>
                <c:pt idx="6339">
                  <c:v>2185206</c:v>
                </c:pt>
                <c:pt idx="6340">
                  <c:v>3700000</c:v>
                </c:pt>
                <c:pt idx="6341">
                  <c:v>1995420</c:v>
                </c:pt>
                <c:pt idx="6342">
                  <c:v>1300000</c:v>
                </c:pt>
                <c:pt idx="6343">
                  <c:v>650000</c:v>
                </c:pt>
                <c:pt idx="6344">
                  <c:v>5000000</c:v>
                </c:pt>
                <c:pt idx="6345">
                  <c:v>370000</c:v>
                </c:pt>
                <c:pt idx="6346">
                  <c:v>1250000</c:v>
                </c:pt>
                <c:pt idx="6347">
                  <c:v>100000</c:v>
                </c:pt>
                <c:pt idx="6348">
                  <c:v>2000000</c:v>
                </c:pt>
                <c:pt idx="6349">
                  <c:v>675000</c:v>
                </c:pt>
                <c:pt idx="6350">
                  <c:v>2000000</c:v>
                </c:pt>
                <c:pt idx="6351">
                  <c:v>9000000</c:v>
                </c:pt>
                <c:pt idx="6352">
                  <c:v>850000</c:v>
                </c:pt>
                <c:pt idx="6353">
                  <c:v>325000</c:v>
                </c:pt>
                <c:pt idx="6354">
                  <c:v>22480000</c:v>
                </c:pt>
                <c:pt idx="6355">
                  <c:v>675000</c:v>
                </c:pt>
                <c:pt idx="6356">
                  <c:v>3000000</c:v>
                </c:pt>
                <c:pt idx="6357">
                  <c:v>700000</c:v>
                </c:pt>
                <c:pt idx="6358">
                  <c:v>600000</c:v>
                </c:pt>
                <c:pt idx="6359">
                  <c:v>520000</c:v>
                </c:pt>
                <c:pt idx="6360">
                  <c:v>5800000</c:v>
                </c:pt>
                <c:pt idx="6361">
                  <c:v>5455000</c:v>
                </c:pt>
                <c:pt idx="6362">
                  <c:v>6750000</c:v>
                </c:pt>
                <c:pt idx="6363">
                  <c:v>6288000</c:v>
                </c:pt>
                <c:pt idx="6364">
                  <c:v>375000</c:v>
                </c:pt>
                <c:pt idx="6365">
                  <c:v>800000</c:v>
                </c:pt>
                <c:pt idx="6366">
                  <c:v>5400000</c:v>
                </c:pt>
                <c:pt idx="6367">
                  <c:v>6250000</c:v>
                </c:pt>
                <c:pt idx="6368">
                  <c:v>600000</c:v>
                </c:pt>
                <c:pt idx="6369">
                  <c:v>2300000</c:v>
                </c:pt>
                <c:pt idx="6370">
                  <c:v>700000</c:v>
                </c:pt>
                <c:pt idx="6371">
                  <c:v>1013000</c:v>
                </c:pt>
                <c:pt idx="6372">
                  <c:v>2083000</c:v>
                </c:pt>
                <c:pt idx="6373">
                  <c:v>2000000</c:v>
                </c:pt>
                <c:pt idx="6374">
                  <c:v>5950000</c:v>
                </c:pt>
                <c:pt idx="6375">
                  <c:v>3000000</c:v>
                </c:pt>
                <c:pt idx="6376">
                  <c:v>300000</c:v>
                </c:pt>
                <c:pt idx="6377">
                  <c:v>300000</c:v>
                </c:pt>
                <c:pt idx="6378">
                  <c:v>946000</c:v>
                </c:pt>
                <c:pt idx="6379">
                  <c:v>1600000</c:v>
                </c:pt>
                <c:pt idx="6380">
                  <c:v>4000000</c:v>
                </c:pt>
                <c:pt idx="6381">
                  <c:v>4500000</c:v>
                </c:pt>
                <c:pt idx="6382">
                  <c:v>1650000</c:v>
                </c:pt>
                <c:pt idx="6383">
                  <c:v>2255000</c:v>
                </c:pt>
                <c:pt idx="6384">
                  <c:v>14500000</c:v>
                </c:pt>
                <c:pt idx="6385">
                  <c:v>5000000</c:v>
                </c:pt>
                <c:pt idx="6386">
                  <c:v>1000000</c:v>
                </c:pt>
                <c:pt idx="6387">
                  <c:v>850000</c:v>
                </c:pt>
                <c:pt idx="6388">
                  <c:v>6322000</c:v>
                </c:pt>
                <c:pt idx="6389">
                  <c:v>9200000</c:v>
                </c:pt>
                <c:pt idx="6390">
                  <c:v>650000</c:v>
                </c:pt>
                <c:pt idx="6391">
                  <c:v>900000</c:v>
                </c:pt>
                <c:pt idx="6392">
                  <c:v>4800000</c:v>
                </c:pt>
                <c:pt idx="6393">
                  <c:v>1200000</c:v>
                </c:pt>
                <c:pt idx="6394">
                  <c:v>1200000</c:v>
                </c:pt>
                <c:pt idx="6395">
                  <c:v>1588000</c:v>
                </c:pt>
                <c:pt idx="6396">
                  <c:v>835000</c:v>
                </c:pt>
                <c:pt idx="6397">
                  <c:v>800000</c:v>
                </c:pt>
                <c:pt idx="6398">
                  <c:v>700000</c:v>
                </c:pt>
                <c:pt idx="6399">
                  <c:v>375000</c:v>
                </c:pt>
                <c:pt idx="6400">
                  <c:v>36000</c:v>
                </c:pt>
                <c:pt idx="6401">
                  <c:v>2850000</c:v>
                </c:pt>
                <c:pt idx="6402">
                  <c:v>2850000</c:v>
                </c:pt>
                <c:pt idx="6403">
                  <c:v>950000</c:v>
                </c:pt>
                <c:pt idx="6404">
                  <c:v>2907960</c:v>
                </c:pt>
                <c:pt idx="6405">
                  <c:v>2500000</c:v>
                </c:pt>
                <c:pt idx="6406">
                  <c:v>6200000</c:v>
                </c:pt>
                <c:pt idx="6407">
                  <c:v>450000</c:v>
                </c:pt>
                <c:pt idx="6408">
                  <c:v>14000000</c:v>
                </c:pt>
                <c:pt idx="6409">
                  <c:v>14762500</c:v>
                </c:pt>
                <c:pt idx="6410">
                  <c:v>12000000</c:v>
                </c:pt>
                <c:pt idx="6411">
                  <c:v>365000</c:v>
                </c:pt>
                <c:pt idx="6412">
                  <c:v>3372000</c:v>
                </c:pt>
                <c:pt idx="6413">
                  <c:v>12075000</c:v>
                </c:pt>
                <c:pt idx="6414">
                  <c:v>22800000</c:v>
                </c:pt>
                <c:pt idx="6415">
                  <c:v>550000</c:v>
                </c:pt>
                <c:pt idx="6416">
                  <c:v>2600000</c:v>
                </c:pt>
                <c:pt idx="6417">
                  <c:v>500000</c:v>
                </c:pt>
                <c:pt idx="6418">
                  <c:v>700000</c:v>
                </c:pt>
                <c:pt idx="6419">
                  <c:v>800000</c:v>
                </c:pt>
                <c:pt idx="6420">
                  <c:v>113000</c:v>
                </c:pt>
                <c:pt idx="6421">
                  <c:v>4150000</c:v>
                </c:pt>
                <c:pt idx="6422">
                  <c:v>2000000</c:v>
                </c:pt>
                <c:pt idx="6423">
                  <c:v>2870000</c:v>
                </c:pt>
                <c:pt idx="6424">
                  <c:v>1900000</c:v>
                </c:pt>
                <c:pt idx="6425">
                  <c:v>1650000</c:v>
                </c:pt>
                <c:pt idx="6426">
                  <c:v>7500000</c:v>
                </c:pt>
                <c:pt idx="6427">
                  <c:v>3500000</c:v>
                </c:pt>
                <c:pt idx="6428">
                  <c:v>1750000</c:v>
                </c:pt>
                <c:pt idx="6429">
                  <c:v>850000</c:v>
                </c:pt>
                <c:pt idx="6430">
                  <c:v>2732000</c:v>
                </c:pt>
                <c:pt idx="6431">
                  <c:v>3980000</c:v>
                </c:pt>
                <c:pt idx="6432">
                  <c:v>435000</c:v>
                </c:pt>
                <c:pt idx="6433">
                  <c:v>4800000</c:v>
                </c:pt>
                <c:pt idx="6434">
                  <c:v>850000</c:v>
                </c:pt>
                <c:pt idx="6435">
                  <c:v>1100000</c:v>
                </c:pt>
                <c:pt idx="6436">
                  <c:v>7500000</c:v>
                </c:pt>
                <c:pt idx="6437">
                  <c:v>2300000</c:v>
                </c:pt>
                <c:pt idx="6438">
                  <c:v>2200000</c:v>
                </c:pt>
                <c:pt idx="6439">
                  <c:v>2530000</c:v>
                </c:pt>
                <c:pt idx="6440">
                  <c:v>1600000</c:v>
                </c:pt>
                <c:pt idx="6441">
                  <c:v>670000</c:v>
                </c:pt>
                <c:pt idx="6442">
                  <c:v>2700000</c:v>
                </c:pt>
                <c:pt idx="6443">
                  <c:v>1375000</c:v>
                </c:pt>
                <c:pt idx="6444">
                  <c:v>11000000</c:v>
                </c:pt>
                <c:pt idx="6445">
                  <c:v>800000</c:v>
                </c:pt>
                <c:pt idx="6446">
                  <c:v>700000</c:v>
                </c:pt>
                <c:pt idx="6447">
                  <c:v>1960000</c:v>
                </c:pt>
                <c:pt idx="6448">
                  <c:v>1855000</c:v>
                </c:pt>
                <c:pt idx="6449">
                  <c:v>2700000</c:v>
                </c:pt>
                <c:pt idx="6450">
                  <c:v>295000</c:v>
                </c:pt>
                <c:pt idx="6451">
                  <c:v>222000</c:v>
                </c:pt>
                <c:pt idx="6452">
                  <c:v>675000</c:v>
                </c:pt>
                <c:pt idx="6453">
                  <c:v>2870000</c:v>
                </c:pt>
                <c:pt idx="6454">
                  <c:v>4725000</c:v>
                </c:pt>
                <c:pt idx="6455">
                  <c:v>3000000</c:v>
                </c:pt>
                <c:pt idx="6456">
                  <c:v>1975000</c:v>
                </c:pt>
                <c:pt idx="6457">
                  <c:v>1355000</c:v>
                </c:pt>
                <c:pt idx="6458">
                  <c:v>750000</c:v>
                </c:pt>
                <c:pt idx="6459">
                  <c:v>3650000</c:v>
                </c:pt>
                <c:pt idx="6460">
                  <c:v>3000000</c:v>
                </c:pt>
                <c:pt idx="6461">
                  <c:v>1100000</c:v>
                </c:pt>
                <c:pt idx="6462">
                  <c:v>2019000</c:v>
                </c:pt>
                <c:pt idx="6463">
                  <c:v>950000</c:v>
                </c:pt>
                <c:pt idx="6464">
                  <c:v>700000</c:v>
                </c:pt>
                <c:pt idx="6465">
                  <c:v>4650000</c:v>
                </c:pt>
                <c:pt idx="6466">
                  <c:v>3850000</c:v>
                </c:pt>
                <c:pt idx="6467">
                  <c:v>3250000</c:v>
                </c:pt>
                <c:pt idx="6468">
                  <c:v>400000</c:v>
                </c:pt>
                <c:pt idx="6469">
                  <c:v>1139000</c:v>
                </c:pt>
                <c:pt idx="6470">
                  <c:v>680400</c:v>
                </c:pt>
                <c:pt idx="6471">
                  <c:v>2790000</c:v>
                </c:pt>
                <c:pt idx="6472">
                  <c:v>2200000</c:v>
                </c:pt>
                <c:pt idx="6473">
                  <c:v>10096000</c:v>
                </c:pt>
                <c:pt idx="6474">
                  <c:v>2622000</c:v>
                </c:pt>
                <c:pt idx="6475">
                  <c:v>2750000</c:v>
                </c:pt>
                <c:pt idx="6476">
                  <c:v>5900000</c:v>
                </c:pt>
                <c:pt idx="6477">
                  <c:v>2960000</c:v>
                </c:pt>
                <c:pt idx="6478">
                  <c:v>1760000</c:v>
                </c:pt>
                <c:pt idx="6479">
                  <c:v>2530000</c:v>
                </c:pt>
                <c:pt idx="6480">
                  <c:v>300000</c:v>
                </c:pt>
                <c:pt idx="6481">
                  <c:v>300000</c:v>
                </c:pt>
                <c:pt idx="6482">
                  <c:v>2429000</c:v>
                </c:pt>
                <c:pt idx="6483">
                  <c:v>2000000</c:v>
                </c:pt>
                <c:pt idx="6484">
                  <c:v>2500000</c:v>
                </c:pt>
                <c:pt idx="6485">
                  <c:v>10500000</c:v>
                </c:pt>
                <c:pt idx="6486">
                  <c:v>1300000</c:v>
                </c:pt>
                <c:pt idx="6487">
                  <c:v>1640000</c:v>
                </c:pt>
                <c:pt idx="6488">
                  <c:v>11800000</c:v>
                </c:pt>
                <c:pt idx="6489">
                  <c:v>1350000</c:v>
                </c:pt>
                <c:pt idx="6490">
                  <c:v>2400000</c:v>
                </c:pt>
                <c:pt idx="6491">
                  <c:v>4725000</c:v>
                </c:pt>
                <c:pt idx="6492">
                  <c:v>3500000</c:v>
                </c:pt>
                <c:pt idx="6493">
                  <c:v>1767000</c:v>
                </c:pt>
                <c:pt idx="6494">
                  <c:v>1300000</c:v>
                </c:pt>
                <c:pt idx="6495">
                  <c:v>1518000</c:v>
                </c:pt>
                <c:pt idx="6496">
                  <c:v>170000</c:v>
                </c:pt>
                <c:pt idx="6497">
                  <c:v>900000</c:v>
                </c:pt>
                <c:pt idx="6498">
                  <c:v>1100000</c:v>
                </c:pt>
                <c:pt idx="6499">
                  <c:v>400000</c:v>
                </c:pt>
                <c:pt idx="6500">
                  <c:v>264000</c:v>
                </c:pt>
                <c:pt idx="6501">
                  <c:v>3150000</c:v>
                </c:pt>
                <c:pt idx="6502">
                  <c:v>2500000</c:v>
                </c:pt>
                <c:pt idx="6503">
                  <c:v>3150000</c:v>
                </c:pt>
                <c:pt idx="6504">
                  <c:v>2700000</c:v>
                </c:pt>
                <c:pt idx="6505">
                  <c:v>2900000</c:v>
                </c:pt>
                <c:pt idx="6506">
                  <c:v>4473000</c:v>
                </c:pt>
                <c:pt idx="6507">
                  <c:v>4080000</c:v>
                </c:pt>
                <c:pt idx="6508">
                  <c:v>3700000</c:v>
                </c:pt>
                <c:pt idx="6509">
                  <c:v>2500000</c:v>
                </c:pt>
                <c:pt idx="6510">
                  <c:v>14342000</c:v>
                </c:pt>
                <c:pt idx="6511">
                  <c:v>3906000</c:v>
                </c:pt>
                <c:pt idx="6512">
                  <c:v>3500000</c:v>
                </c:pt>
                <c:pt idx="6513">
                  <c:v>298000</c:v>
                </c:pt>
                <c:pt idx="6514">
                  <c:v>1750000</c:v>
                </c:pt>
                <c:pt idx="6515">
                  <c:v>3000000</c:v>
                </c:pt>
                <c:pt idx="6516">
                  <c:v>1933811</c:v>
                </c:pt>
                <c:pt idx="6517">
                  <c:v>1968419</c:v>
                </c:pt>
                <c:pt idx="6518">
                  <c:v>2379000</c:v>
                </c:pt>
                <c:pt idx="6519">
                  <c:v>650000</c:v>
                </c:pt>
                <c:pt idx="6520">
                  <c:v>660000</c:v>
                </c:pt>
                <c:pt idx="6521">
                  <c:v>5740000</c:v>
                </c:pt>
                <c:pt idx="6522">
                  <c:v>5200000</c:v>
                </c:pt>
                <c:pt idx="6523">
                  <c:v>525000</c:v>
                </c:pt>
                <c:pt idx="6524">
                  <c:v>1600000</c:v>
                </c:pt>
                <c:pt idx="6525">
                  <c:v>528000</c:v>
                </c:pt>
                <c:pt idx="6526">
                  <c:v>493329</c:v>
                </c:pt>
                <c:pt idx="6527">
                  <c:v>5250000</c:v>
                </c:pt>
                <c:pt idx="6528">
                  <c:v>4150000</c:v>
                </c:pt>
                <c:pt idx="6529">
                  <c:v>2350000</c:v>
                </c:pt>
                <c:pt idx="6530">
                  <c:v>10000000</c:v>
                </c:pt>
                <c:pt idx="6531">
                  <c:v>582000</c:v>
                </c:pt>
                <c:pt idx="6532">
                  <c:v>6300000</c:v>
                </c:pt>
                <c:pt idx="6533">
                  <c:v>675000</c:v>
                </c:pt>
                <c:pt idx="6534">
                  <c:v>2000000</c:v>
                </c:pt>
                <c:pt idx="6535">
                  <c:v>600000</c:v>
                </c:pt>
                <c:pt idx="6536">
                  <c:v>2000000</c:v>
                </c:pt>
                <c:pt idx="6537">
                  <c:v>1850000</c:v>
                </c:pt>
                <c:pt idx="6538">
                  <c:v>3700000</c:v>
                </c:pt>
                <c:pt idx="6539">
                  <c:v>3300000</c:v>
                </c:pt>
                <c:pt idx="6540">
                  <c:v>1600000</c:v>
                </c:pt>
                <c:pt idx="6541">
                  <c:v>2170000</c:v>
                </c:pt>
                <c:pt idx="6542">
                  <c:v>2170000</c:v>
                </c:pt>
                <c:pt idx="6543">
                  <c:v>934000</c:v>
                </c:pt>
                <c:pt idx="6544">
                  <c:v>2185206</c:v>
                </c:pt>
                <c:pt idx="6545">
                  <c:v>1995420</c:v>
                </c:pt>
                <c:pt idx="6546">
                  <c:v>2174500</c:v>
                </c:pt>
                <c:pt idx="6547">
                  <c:v>4370000</c:v>
                </c:pt>
                <c:pt idx="6548">
                  <c:v>1950000</c:v>
                </c:pt>
                <c:pt idx="6549">
                  <c:v>5000000</c:v>
                </c:pt>
                <c:pt idx="6550">
                  <c:v>3150000</c:v>
                </c:pt>
                <c:pt idx="6551">
                  <c:v>7000000</c:v>
                </c:pt>
                <c:pt idx="6552">
                  <c:v>1250000</c:v>
                </c:pt>
                <c:pt idx="6553">
                  <c:v>3000000</c:v>
                </c:pt>
                <c:pt idx="6554">
                  <c:v>16500000</c:v>
                </c:pt>
                <c:pt idx="6555">
                  <c:v>400000</c:v>
                </c:pt>
                <c:pt idx="6556">
                  <c:v>2154000</c:v>
                </c:pt>
                <c:pt idx="6557">
                  <c:v>2350000</c:v>
                </c:pt>
                <c:pt idx="6558">
                  <c:v>2400000</c:v>
                </c:pt>
                <c:pt idx="6559">
                  <c:v>2700000</c:v>
                </c:pt>
                <c:pt idx="6560">
                  <c:v>3000000</c:v>
                </c:pt>
                <c:pt idx="6561">
                  <c:v>865000</c:v>
                </c:pt>
                <c:pt idx="6562">
                  <c:v>5625000</c:v>
                </c:pt>
                <c:pt idx="6563">
                  <c:v>960000</c:v>
                </c:pt>
                <c:pt idx="6564">
                  <c:v>300000</c:v>
                </c:pt>
                <c:pt idx="6565">
                  <c:v>5400000</c:v>
                </c:pt>
                <c:pt idx="6566">
                  <c:v>1900000</c:v>
                </c:pt>
                <c:pt idx="6567">
                  <c:v>210000</c:v>
                </c:pt>
                <c:pt idx="6568">
                  <c:v>2354533</c:v>
                </c:pt>
                <c:pt idx="6569">
                  <c:v>2585000</c:v>
                </c:pt>
                <c:pt idx="6570">
                  <c:v>450000</c:v>
                </c:pt>
                <c:pt idx="6571">
                  <c:v>1350000</c:v>
                </c:pt>
                <c:pt idx="6572">
                  <c:v>5400000</c:v>
                </c:pt>
                <c:pt idx="6573">
                  <c:v>5076833</c:v>
                </c:pt>
                <c:pt idx="6574">
                  <c:v>2550000</c:v>
                </c:pt>
                <c:pt idx="6575">
                  <c:v>18000000</c:v>
                </c:pt>
                <c:pt idx="6576">
                  <c:v>6400000</c:v>
                </c:pt>
                <c:pt idx="6577">
                  <c:v>7000000</c:v>
                </c:pt>
                <c:pt idx="6578">
                  <c:v>3200000</c:v>
                </c:pt>
                <c:pt idx="6579">
                  <c:v>7000000</c:v>
                </c:pt>
                <c:pt idx="6580">
                  <c:v>3300000</c:v>
                </c:pt>
                <c:pt idx="6581">
                  <c:v>12500000</c:v>
                </c:pt>
                <c:pt idx="6582">
                  <c:v>8600000</c:v>
                </c:pt>
                <c:pt idx="6583">
                  <c:v>3610000</c:v>
                </c:pt>
                <c:pt idx="6584">
                  <c:v>5800000</c:v>
                </c:pt>
                <c:pt idx="6585">
                  <c:v>3600000</c:v>
                </c:pt>
                <c:pt idx="6586">
                  <c:v>500000</c:v>
                </c:pt>
                <c:pt idx="6587">
                  <c:v>5100000</c:v>
                </c:pt>
                <c:pt idx="6588">
                  <c:v>1550000</c:v>
                </c:pt>
                <c:pt idx="6589">
                  <c:v>22000000</c:v>
                </c:pt>
                <c:pt idx="6590">
                  <c:v>3200000</c:v>
                </c:pt>
                <c:pt idx="6591">
                  <c:v>2400000</c:v>
                </c:pt>
                <c:pt idx="6592">
                  <c:v>980000</c:v>
                </c:pt>
                <c:pt idx="6593">
                  <c:v>4300000</c:v>
                </c:pt>
                <c:pt idx="6594">
                  <c:v>17000000</c:v>
                </c:pt>
                <c:pt idx="6595">
                  <c:v>8500000</c:v>
                </c:pt>
                <c:pt idx="6596">
                  <c:v>9000000</c:v>
                </c:pt>
                <c:pt idx="6597">
                  <c:v>2400000</c:v>
                </c:pt>
                <c:pt idx="6598">
                  <c:v>2700000</c:v>
                </c:pt>
                <c:pt idx="6599">
                  <c:v>8750000</c:v>
                </c:pt>
                <c:pt idx="6600">
                  <c:v>5100000</c:v>
                </c:pt>
                <c:pt idx="6601">
                  <c:v>7000000</c:v>
                </c:pt>
                <c:pt idx="6602">
                  <c:v>701000</c:v>
                </c:pt>
                <c:pt idx="6603">
                  <c:v>967000</c:v>
                </c:pt>
                <c:pt idx="6604">
                  <c:v>2360000</c:v>
                </c:pt>
                <c:pt idx="6605">
                  <c:v>3397000</c:v>
                </c:pt>
                <c:pt idx="6606">
                  <c:v>14500000</c:v>
                </c:pt>
                <c:pt idx="6607">
                  <c:v>10500000</c:v>
                </c:pt>
                <c:pt idx="6608">
                  <c:v>950000</c:v>
                </c:pt>
                <c:pt idx="6609">
                  <c:v>2550000</c:v>
                </c:pt>
                <c:pt idx="6610">
                  <c:v>3000000</c:v>
                </c:pt>
                <c:pt idx="6611">
                  <c:v>2020000</c:v>
                </c:pt>
                <c:pt idx="6612">
                  <c:v>5026307</c:v>
                </c:pt>
                <c:pt idx="6613">
                  <c:v>2500000</c:v>
                </c:pt>
                <c:pt idx="6614">
                  <c:v>2800000</c:v>
                </c:pt>
                <c:pt idx="6615">
                  <c:v>2800000</c:v>
                </c:pt>
                <c:pt idx="6616">
                  <c:v>27000000</c:v>
                </c:pt>
                <c:pt idx="6617">
                  <c:v>3100000</c:v>
                </c:pt>
                <c:pt idx="6618">
                  <c:v>4100000</c:v>
                </c:pt>
                <c:pt idx="6619">
                  <c:v>208000</c:v>
                </c:pt>
                <c:pt idx="6620">
                  <c:v>290000</c:v>
                </c:pt>
                <c:pt idx="6621">
                  <c:v>430000</c:v>
                </c:pt>
                <c:pt idx="6622">
                  <c:v>370000</c:v>
                </c:pt>
                <c:pt idx="6623">
                  <c:v>1500000</c:v>
                </c:pt>
                <c:pt idx="6624">
                  <c:v>3250000</c:v>
                </c:pt>
                <c:pt idx="6625">
                  <c:v>2000000</c:v>
                </c:pt>
                <c:pt idx="6626">
                  <c:v>170000</c:v>
                </c:pt>
                <c:pt idx="6627">
                  <c:v>1000000</c:v>
                </c:pt>
                <c:pt idx="6628">
                  <c:v>1200000</c:v>
                </c:pt>
                <c:pt idx="6629">
                  <c:v>1900000</c:v>
                </c:pt>
                <c:pt idx="6630">
                  <c:v>800000</c:v>
                </c:pt>
                <c:pt idx="6631">
                  <c:v>9750000</c:v>
                </c:pt>
                <c:pt idx="6632">
                  <c:v>1100000</c:v>
                </c:pt>
                <c:pt idx="6633">
                  <c:v>6386817</c:v>
                </c:pt>
                <c:pt idx="6634">
                  <c:v>2200000</c:v>
                </c:pt>
                <c:pt idx="6635">
                  <c:v>2500000</c:v>
                </c:pt>
                <c:pt idx="6636">
                  <c:v>1320000</c:v>
                </c:pt>
                <c:pt idx="6637">
                  <c:v>2700000</c:v>
                </c:pt>
                <c:pt idx="6638">
                  <c:v>2500000</c:v>
                </c:pt>
                <c:pt idx="6639">
                  <c:v>3500000</c:v>
                </c:pt>
                <c:pt idx="6640">
                  <c:v>800000</c:v>
                </c:pt>
                <c:pt idx="6641">
                  <c:v>3250000</c:v>
                </c:pt>
                <c:pt idx="6642">
                  <c:v>1500000</c:v>
                </c:pt>
                <c:pt idx="6643">
                  <c:v>1650000</c:v>
                </c:pt>
                <c:pt idx="6644">
                  <c:v>1050000</c:v>
                </c:pt>
                <c:pt idx="6645">
                  <c:v>675000</c:v>
                </c:pt>
                <c:pt idx="6646">
                  <c:v>4500000</c:v>
                </c:pt>
                <c:pt idx="6647">
                  <c:v>630000</c:v>
                </c:pt>
                <c:pt idx="6648">
                  <c:v>10000000</c:v>
                </c:pt>
                <c:pt idx="6649">
                  <c:v>3100000</c:v>
                </c:pt>
                <c:pt idx="6650">
                  <c:v>9000000</c:v>
                </c:pt>
                <c:pt idx="6651">
                  <c:v>378000</c:v>
                </c:pt>
                <c:pt idx="6652">
                  <c:v>2180000</c:v>
                </c:pt>
                <c:pt idx="6653">
                  <c:v>968500</c:v>
                </c:pt>
                <c:pt idx="6654">
                  <c:v>3550000</c:v>
                </c:pt>
                <c:pt idx="6655">
                  <c:v>2500000</c:v>
                </c:pt>
                <c:pt idx="6656">
                  <c:v>360000</c:v>
                </c:pt>
                <c:pt idx="6657">
                  <c:v>1272000</c:v>
                </c:pt>
                <c:pt idx="6658">
                  <c:v>1375000</c:v>
                </c:pt>
                <c:pt idx="6659">
                  <c:v>1500000</c:v>
                </c:pt>
                <c:pt idx="6660">
                  <c:v>2500000</c:v>
                </c:pt>
                <c:pt idx="6661">
                  <c:v>1500000</c:v>
                </c:pt>
                <c:pt idx="6662">
                  <c:v>2023500</c:v>
                </c:pt>
                <c:pt idx="6663">
                  <c:v>1250000</c:v>
                </c:pt>
                <c:pt idx="6664">
                  <c:v>790000</c:v>
                </c:pt>
                <c:pt idx="6665">
                  <c:v>1350000</c:v>
                </c:pt>
                <c:pt idx="6666">
                  <c:v>2170000</c:v>
                </c:pt>
                <c:pt idx="6667">
                  <c:v>1138987</c:v>
                </c:pt>
                <c:pt idx="6668">
                  <c:v>1600000</c:v>
                </c:pt>
                <c:pt idx="6669">
                  <c:v>2120000</c:v>
                </c:pt>
                <c:pt idx="6670">
                  <c:v>800000</c:v>
                </c:pt>
                <c:pt idx="6671">
                  <c:v>75000</c:v>
                </c:pt>
                <c:pt idx="6672">
                  <c:v>2000000</c:v>
                </c:pt>
                <c:pt idx="6673">
                  <c:v>2520000</c:v>
                </c:pt>
                <c:pt idx="6674">
                  <c:v>1260000</c:v>
                </c:pt>
                <c:pt idx="6675">
                  <c:v>4000000</c:v>
                </c:pt>
                <c:pt idx="6676">
                  <c:v>2850000</c:v>
                </c:pt>
                <c:pt idx="6677">
                  <c:v>2700000</c:v>
                </c:pt>
                <c:pt idx="6678">
                  <c:v>2400000</c:v>
                </c:pt>
                <c:pt idx="6679">
                  <c:v>2161924</c:v>
                </c:pt>
                <c:pt idx="6680">
                  <c:v>3100000</c:v>
                </c:pt>
                <c:pt idx="6681">
                  <c:v>800000</c:v>
                </c:pt>
                <c:pt idx="6682">
                  <c:v>3350000</c:v>
                </c:pt>
                <c:pt idx="6683">
                  <c:v>3200000</c:v>
                </c:pt>
                <c:pt idx="6684">
                  <c:v>2126720</c:v>
                </c:pt>
                <c:pt idx="6685">
                  <c:v>800000</c:v>
                </c:pt>
                <c:pt idx="6686">
                  <c:v>2360000</c:v>
                </c:pt>
                <c:pt idx="6687">
                  <c:v>1440000</c:v>
                </c:pt>
                <c:pt idx="6688">
                  <c:v>1600000</c:v>
                </c:pt>
                <c:pt idx="6689">
                  <c:v>106000</c:v>
                </c:pt>
                <c:pt idx="6690">
                  <c:v>1550000</c:v>
                </c:pt>
                <c:pt idx="6691">
                  <c:v>2090762</c:v>
                </c:pt>
                <c:pt idx="6692">
                  <c:v>2002712</c:v>
                </c:pt>
                <c:pt idx="6693">
                  <c:v>2300000</c:v>
                </c:pt>
                <c:pt idx="6694">
                  <c:v>1772306</c:v>
                </c:pt>
                <c:pt idx="6695">
                  <c:v>1390000</c:v>
                </c:pt>
                <c:pt idx="6696">
                  <c:v>2800000</c:v>
                </c:pt>
                <c:pt idx="6697">
                  <c:v>6700000</c:v>
                </c:pt>
                <c:pt idx="6698">
                  <c:v>934000</c:v>
                </c:pt>
                <c:pt idx="6699">
                  <c:v>14600000</c:v>
                </c:pt>
                <c:pt idx="6700">
                  <c:v>1550000</c:v>
                </c:pt>
                <c:pt idx="6701">
                  <c:v>2170000</c:v>
                </c:pt>
                <c:pt idx="6702">
                  <c:v>7500000</c:v>
                </c:pt>
                <c:pt idx="6703">
                  <c:v>1995000</c:v>
                </c:pt>
                <c:pt idx="6704">
                  <c:v>132000</c:v>
                </c:pt>
                <c:pt idx="6705">
                  <c:v>800000</c:v>
                </c:pt>
                <c:pt idx="6706">
                  <c:v>1510000</c:v>
                </c:pt>
                <c:pt idx="6707">
                  <c:v>2185206</c:v>
                </c:pt>
                <c:pt idx="6708">
                  <c:v>1995420</c:v>
                </c:pt>
                <c:pt idx="6709">
                  <c:v>1982000</c:v>
                </c:pt>
                <c:pt idx="6710">
                  <c:v>1320000</c:v>
                </c:pt>
                <c:pt idx="6711">
                  <c:v>1430000</c:v>
                </c:pt>
                <c:pt idx="6712">
                  <c:v>2300000</c:v>
                </c:pt>
                <c:pt idx="6713">
                  <c:v>1560000</c:v>
                </c:pt>
                <c:pt idx="6714">
                  <c:v>1300000</c:v>
                </c:pt>
                <c:pt idx="6715">
                  <c:v>1260000</c:v>
                </c:pt>
                <c:pt idx="6716">
                  <c:v>1550000</c:v>
                </c:pt>
                <c:pt idx="6717">
                  <c:v>382000</c:v>
                </c:pt>
                <c:pt idx="6718">
                  <c:v>800000</c:v>
                </c:pt>
                <c:pt idx="6719">
                  <c:v>1350000</c:v>
                </c:pt>
                <c:pt idx="6720">
                  <c:v>397000</c:v>
                </c:pt>
                <c:pt idx="6721">
                  <c:v>404900</c:v>
                </c:pt>
                <c:pt idx="6722">
                  <c:v>780000</c:v>
                </c:pt>
                <c:pt idx="6723">
                  <c:v>675000</c:v>
                </c:pt>
                <c:pt idx="6724">
                  <c:v>1083000</c:v>
                </c:pt>
                <c:pt idx="6725">
                  <c:v>3150000</c:v>
                </c:pt>
                <c:pt idx="6726">
                  <c:v>800000</c:v>
                </c:pt>
                <c:pt idx="6727">
                  <c:v>1782000</c:v>
                </c:pt>
                <c:pt idx="6728">
                  <c:v>1370000</c:v>
                </c:pt>
                <c:pt idx="6729">
                  <c:v>1467000</c:v>
                </c:pt>
                <c:pt idx="6730">
                  <c:v>1350000</c:v>
                </c:pt>
                <c:pt idx="6731">
                  <c:v>1350000</c:v>
                </c:pt>
                <c:pt idx="6732">
                  <c:v>2600000</c:v>
                </c:pt>
                <c:pt idx="6733">
                  <c:v>1550000</c:v>
                </c:pt>
                <c:pt idx="6734">
                  <c:v>615000</c:v>
                </c:pt>
                <c:pt idx="6735">
                  <c:v>2182400</c:v>
                </c:pt>
                <c:pt idx="6736">
                  <c:v>1012500</c:v>
                </c:pt>
                <c:pt idx="6737">
                  <c:v>1350000</c:v>
                </c:pt>
                <c:pt idx="6738">
                  <c:v>1350000</c:v>
                </c:pt>
                <c:pt idx="6739">
                  <c:v>2600000</c:v>
                </c:pt>
                <c:pt idx="6740">
                  <c:v>500000</c:v>
                </c:pt>
                <c:pt idx="6741">
                  <c:v>1950000</c:v>
                </c:pt>
                <c:pt idx="6742">
                  <c:v>1000000</c:v>
                </c:pt>
                <c:pt idx="6743">
                  <c:v>12000000</c:v>
                </c:pt>
                <c:pt idx="6744">
                  <c:v>340000</c:v>
                </c:pt>
                <c:pt idx="6745">
                  <c:v>2650000</c:v>
                </c:pt>
                <c:pt idx="6746">
                  <c:v>1750000</c:v>
                </c:pt>
                <c:pt idx="6747">
                  <c:v>3100000</c:v>
                </c:pt>
                <c:pt idx="6748">
                  <c:v>1900000</c:v>
                </c:pt>
                <c:pt idx="6749">
                  <c:v>15500000</c:v>
                </c:pt>
                <c:pt idx="6750">
                  <c:v>480000</c:v>
                </c:pt>
                <c:pt idx="6751">
                  <c:v>4000000</c:v>
                </c:pt>
                <c:pt idx="6752">
                  <c:v>3000000</c:v>
                </c:pt>
                <c:pt idx="6753">
                  <c:v>2800000</c:v>
                </c:pt>
                <c:pt idx="6754">
                  <c:v>13000000</c:v>
                </c:pt>
                <c:pt idx="6755">
                  <c:v>3700000</c:v>
                </c:pt>
                <c:pt idx="6756">
                  <c:v>3000000</c:v>
                </c:pt>
                <c:pt idx="6757">
                  <c:v>3500000</c:v>
                </c:pt>
                <c:pt idx="6758">
                  <c:v>3500000</c:v>
                </c:pt>
                <c:pt idx="6759">
                  <c:v>1000000</c:v>
                </c:pt>
                <c:pt idx="6760">
                  <c:v>4000000</c:v>
                </c:pt>
                <c:pt idx="6761">
                  <c:v>5800000</c:v>
                </c:pt>
                <c:pt idx="6762">
                  <c:v>2900000</c:v>
                </c:pt>
                <c:pt idx="6763">
                  <c:v>675000</c:v>
                </c:pt>
                <c:pt idx="6764">
                  <c:v>2600000</c:v>
                </c:pt>
                <c:pt idx="6765">
                  <c:v>2750000</c:v>
                </c:pt>
                <c:pt idx="6766">
                  <c:v>39000</c:v>
                </c:pt>
                <c:pt idx="6767">
                  <c:v>2300000</c:v>
                </c:pt>
                <c:pt idx="6768">
                  <c:v>460000</c:v>
                </c:pt>
                <c:pt idx="6769">
                  <c:v>600000</c:v>
                </c:pt>
                <c:pt idx="6770">
                  <c:v>160000</c:v>
                </c:pt>
                <c:pt idx="6771">
                  <c:v>3600000</c:v>
                </c:pt>
                <c:pt idx="6772">
                  <c:v>5300000</c:v>
                </c:pt>
                <c:pt idx="6773">
                  <c:v>1850000</c:v>
                </c:pt>
                <c:pt idx="6774">
                  <c:v>480000</c:v>
                </c:pt>
                <c:pt idx="6775">
                  <c:v>351000</c:v>
                </c:pt>
                <c:pt idx="6776">
                  <c:v>262000</c:v>
                </c:pt>
                <c:pt idx="6777">
                  <c:v>2900000</c:v>
                </c:pt>
                <c:pt idx="6778">
                  <c:v>900000</c:v>
                </c:pt>
                <c:pt idx="6779">
                  <c:v>222000</c:v>
                </c:pt>
                <c:pt idx="6780">
                  <c:v>1750000</c:v>
                </c:pt>
                <c:pt idx="6781">
                  <c:v>535000</c:v>
                </c:pt>
                <c:pt idx="6782">
                  <c:v>3170000</c:v>
                </c:pt>
                <c:pt idx="6783">
                  <c:v>3900000</c:v>
                </c:pt>
                <c:pt idx="6784">
                  <c:v>3850000</c:v>
                </c:pt>
                <c:pt idx="6785">
                  <c:v>3200000</c:v>
                </c:pt>
                <c:pt idx="6786">
                  <c:v>550000</c:v>
                </c:pt>
                <c:pt idx="6787">
                  <c:v>353000</c:v>
                </c:pt>
                <c:pt idx="6788">
                  <c:v>3250000</c:v>
                </c:pt>
                <c:pt idx="6789">
                  <c:v>500000</c:v>
                </c:pt>
                <c:pt idx="6790">
                  <c:v>2330000</c:v>
                </c:pt>
                <c:pt idx="6791">
                  <c:v>290000</c:v>
                </c:pt>
                <c:pt idx="6792">
                  <c:v>3450000</c:v>
                </c:pt>
                <c:pt idx="6793">
                  <c:v>100000</c:v>
                </c:pt>
                <c:pt idx="6794">
                  <c:v>305000</c:v>
                </c:pt>
                <c:pt idx="6795">
                  <c:v>4000000</c:v>
                </c:pt>
                <c:pt idx="6796">
                  <c:v>1250000</c:v>
                </c:pt>
                <c:pt idx="6797">
                  <c:v>800000</c:v>
                </c:pt>
                <c:pt idx="6798">
                  <c:v>2500000</c:v>
                </c:pt>
                <c:pt idx="6799">
                  <c:v>1160000</c:v>
                </c:pt>
                <c:pt idx="6800">
                  <c:v>2617492</c:v>
                </c:pt>
                <c:pt idx="6801">
                  <c:v>2184000</c:v>
                </c:pt>
                <c:pt idx="6802">
                  <c:v>1800000</c:v>
                </c:pt>
                <c:pt idx="6803">
                  <c:v>6900000</c:v>
                </c:pt>
                <c:pt idx="6804">
                  <c:v>4000000</c:v>
                </c:pt>
                <c:pt idx="6805">
                  <c:v>12500000</c:v>
                </c:pt>
                <c:pt idx="6806">
                  <c:v>700000</c:v>
                </c:pt>
                <c:pt idx="6807">
                  <c:v>2100000</c:v>
                </c:pt>
                <c:pt idx="6808">
                  <c:v>1500000</c:v>
                </c:pt>
                <c:pt idx="6809">
                  <c:v>7500000</c:v>
                </c:pt>
                <c:pt idx="6810">
                  <c:v>6200000</c:v>
                </c:pt>
                <c:pt idx="6811">
                  <c:v>2800000</c:v>
                </c:pt>
                <c:pt idx="6812">
                  <c:v>558000</c:v>
                </c:pt>
                <c:pt idx="6813">
                  <c:v>8000000</c:v>
                </c:pt>
                <c:pt idx="6814">
                  <c:v>4800000</c:v>
                </c:pt>
                <c:pt idx="6815">
                  <c:v>2620000</c:v>
                </c:pt>
                <c:pt idx="6816">
                  <c:v>4850000</c:v>
                </c:pt>
                <c:pt idx="6817">
                  <c:v>6250000</c:v>
                </c:pt>
                <c:pt idx="6818">
                  <c:v>1900000</c:v>
                </c:pt>
                <c:pt idx="6819">
                  <c:v>6450000</c:v>
                </c:pt>
                <c:pt idx="6820">
                  <c:v>1900000</c:v>
                </c:pt>
                <c:pt idx="6821">
                  <c:v>3850000</c:v>
                </c:pt>
                <c:pt idx="6822">
                  <c:v>4850000</c:v>
                </c:pt>
                <c:pt idx="6823">
                  <c:v>2800000</c:v>
                </c:pt>
                <c:pt idx="6824">
                  <c:v>3000000</c:v>
                </c:pt>
                <c:pt idx="6825">
                  <c:v>2100000</c:v>
                </c:pt>
                <c:pt idx="6826">
                  <c:v>5200000</c:v>
                </c:pt>
                <c:pt idx="6827">
                  <c:v>6000000</c:v>
                </c:pt>
                <c:pt idx="6828">
                  <c:v>9000000</c:v>
                </c:pt>
                <c:pt idx="6829">
                  <c:v>6686000</c:v>
                </c:pt>
                <c:pt idx="6830">
                  <c:v>8250000</c:v>
                </c:pt>
                <c:pt idx="6831">
                  <c:v>4921134</c:v>
                </c:pt>
                <c:pt idx="6832">
                  <c:v>8971663</c:v>
                </c:pt>
                <c:pt idx="6833">
                  <c:v>2360000</c:v>
                </c:pt>
                <c:pt idx="6834">
                  <c:v>2982000</c:v>
                </c:pt>
                <c:pt idx="6835">
                  <c:v>377000</c:v>
                </c:pt>
                <c:pt idx="6836">
                  <c:v>2200000</c:v>
                </c:pt>
                <c:pt idx="6837">
                  <c:v>440000</c:v>
                </c:pt>
                <c:pt idx="6838">
                  <c:v>2860000</c:v>
                </c:pt>
                <c:pt idx="6839">
                  <c:v>3500000</c:v>
                </c:pt>
                <c:pt idx="6840">
                  <c:v>2250000</c:v>
                </c:pt>
                <c:pt idx="6841">
                  <c:v>4800000</c:v>
                </c:pt>
                <c:pt idx="6842">
                  <c:v>2009000</c:v>
                </c:pt>
                <c:pt idx="6843">
                  <c:v>3000000</c:v>
                </c:pt>
                <c:pt idx="6844">
                  <c:v>800000</c:v>
                </c:pt>
                <c:pt idx="6845">
                  <c:v>5500000</c:v>
                </c:pt>
                <c:pt idx="6846">
                  <c:v>2250000</c:v>
                </c:pt>
                <c:pt idx="6847">
                  <c:v>610000</c:v>
                </c:pt>
                <c:pt idx="6848">
                  <c:v>620000</c:v>
                </c:pt>
                <c:pt idx="6849">
                  <c:v>1300000</c:v>
                </c:pt>
                <c:pt idx="6850">
                  <c:v>600000</c:v>
                </c:pt>
                <c:pt idx="6851">
                  <c:v>600000</c:v>
                </c:pt>
                <c:pt idx="6852">
                  <c:v>3000000</c:v>
                </c:pt>
                <c:pt idx="6853">
                  <c:v>900000</c:v>
                </c:pt>
                <c:pt idx="6854">
                  <c:v>3650000</c:v>
                </c:pt>
                <c:pt idx="6855">
                  <c:v>7500000</c:v>
                </c:pt>
                <c:pt idx="6856">
                  <c:v>11250000</c:v>
                </c:pt>
                <c:pt idx="6857">
                  <c:v>4300000</c:v>
                </c:pt>
                <c:pt idx="6858">
                  <c:v>4800000</c:v>
                </c:pt>
                <c:pt idx="6859">
                  <c:v>4200000</c:v>
                </c:pt>
                <c:pt idx="6860">
                  <c:v>2700000</c:v>
                </c:pt>
                <c:pt idx="6861">
                  <c:v>4500000</c:v>
                </c:pt>
                <c:pt idx="6862">
                  <c:v>3000000</c:v>
                </c:pt>
                <c:pt idx="6863">
                  <c:v>1300000</c:v>
                </c:pt>
                <c:pt idx="6864">
                  <c:v>8200000</c:v>
                </c:pt>
                <c:pt idx="6865">
                  <c:v>8000000</c:v>
                </c:pt>
                <c:pt idx="6866">
                  <c:v>5637500</c:v>
                </c:pt>
                <c:pt idx="6867">
                  <c:v>6300000</c:v>
                </c:pt>
                <c:pt idx="6868">
                  <c:v>2300000</c:v>
                </c:pt>
                <c:pt idx="6869">
                  <c:v>2000000</c:v>
                </c:pt>
                <c:pt idx="6870">
                  <c:v>3100000</c:v>
                </c:pt>
                <c:pt idx="6871">
                  <c:v>12122017</c:v>
                </c:pt>
                <c:pt idx="6872">
                  <c:v>5900000</c:v>
                </c:pt>
                <c:pt idx="6873">
                  <c:v>5000000</c:v>
                </c:pt>
                <c:pt idx="6874">
                  <c:v>19500000</c:v>
                </c:pt>
                <c:pt idx="6875">
                  <c:v>3935886</c:v>
                </c:pt>
                <c:pt idx="6876">
                  <c:v>3225007</c:v>
                </c:pt>
                <c:pt idx="6877">
                  <c:v>3000000</c:v>
                </c:pt>
                <c:pt idx="6878">
                  <c:v>2420000</c:v>
                </c:pt>
                <c:pt idx="6879">
                  <c:v>4483680</c:v>
                </c:pt>
                <c:pt idx="6880">
                  <c:v>3100000</c:v>
                </c:pt>
                <c:pt idx="6881">
                  <c:v>3850000</c:v>
                </c:pt>
                <c:pt idx="6882">
                  <c:v>790000</c:v>
                </c:pt>
                <c:pt idx="6883">
                  <c:v>2584500</c:v>
                </c:pt>
                <c:pt idx="6884">
                  <c:v>3050000</c:v>
                </c:pt>
                <c:pt idx="6885">
                  <c:v>2000000</c:v>
                </c:pt>
                <c:pt idx="6886">
                  <c:v>3461006</c:v>
                </c:pt>
                <c:pt idx="6887">
                  <c:v>1900000</c:v>
                </c:pt>
                <c:pt idx="6888">
                  <c:v>3474798</c:v>
                </c:pt>
                <c:pt idx="6889">
                  <c:v>1940000</c:v>
                </c:pt>
                <c:pt idx="6890">
                  <c:v>3605251</c:v>
                </c:pt>
                <c:pt idx="6891">
                  <c:v>27675000</c:v>
                </c:pt>
                <c:pt idx="6892">
                  <c:v>7175000</c:v>
                </c:pt>
                <c:pt idx="6893">
                  <c:v>10762500</c:v>
                </c:pt>
                <c:pt idx="6894">
                  <c:v>13837500</c:v>
                </c:pt>
                <c:pt idx="6895">
                  <c:v>15000000</c:v>
                </c:pt>
                <c:pt idx="6896">
                  <c:v>15375000</c:v>
                </c:pt>
                <c:pt idx="6897">
                  <c:v>3100000</c:v>
                </c:pt>
                <c:pt idx="6898">
                  <c:v>1260000</c:v>
                </c:pt>
                <c:pt idx="6899">
                  <c:v>2200000</c:v>
                </c:pt>
                <c:pt idx="6900">
                  <c:v>1800000</c:v>
                </c:pt>
                <c:pt idx="6901">
                  <c:v>27000000</c:v>
                </c:pt>
                <c:pt idx="6902">
                  <c:v>1550000</c:v>
                </c:pt>
                <c:pt idx="6903">
                  <c:v>1850000</c:v>
                </c:pt>
                <c:pt idx="6904">
                  <c:v>2900000</c:v>
                </c:pt>
                <c:pt idx="6905">
                  <c:v>1950000</c:v>
                </c:pt>
                <c:pt idx="6906">
                  <c:v>3780000</c:v>
                </c:pt>
                <c:pt idx="6907">
                  <c:v>3370000</c:v>
                </c:pt>
                <c:pt idx="6908">
                  <c:v>2900000</c:v>
                </c:pt>
                <c:pt idx="6909">
                  <c:v>350000</c:v>
                </c:pt>
                <c:pt idx="6910">
                  <c:v>3150000</c:v>
                </c:pt>
                <c:pt idx="6911">
                  <c:v>2800000</c:v>
                </c:pt>
                <c:pt idx="6912">
                  <c:v>4500000</c:v>
                </c:pt>
                <c:pt idx="6913">
                  <c:v>6000000</c:v>
                </c:pt>
                <c:pt idx="6914">
                  <c:v>4250000</c:v>
                </c:pt>
                <c:pt idx="6915">
                  <c:v>4250000</c:v>
                </c:pt>
                <c:pt idx="6916">
                  <c:v>1750000</c:v>
                </c:pt>
                <c:pt idx="6917">
                  <c:v>3200000</c:v>
                </c:pt>
                <c:pt idx="6918">
                  <c:v>5500000</c:v>
                </c:pt>
                <c:pt idx="6919">
                  <c:v>6000000</c:v>
                </c:pt>
                <c:pt idx="6920">
                  <c:v>3366000</c:v>
                </c:pt>
                <c:pt idx="6921">
                  <c:v>25000000</c:v>
                </c:pt>
                <c:pt idx="6922">
                  <c:v>9500000</c:v>
                </c:pt>
                <c:pt idx="6923">
                  <c:v>4750000</c:v>
                </c:pt>
                <c:pt idx="6924">
                  <c:v>2500000</c:v>
                </c:pt>
                <c:pt idx="6925">
                  <c:v>5500000</c:v>
                </c:pt>
                <c:pt idx="6926">
                  <c:v>550000</c:v>
                </c:pt>
                <c:pt idx="6927">
                  <c:v>2400000</c:v>
                </c:pt>
                <c:pt idx="6928">
                  <c:v>1800000</c:v>
                </c:pt>
                <c:pt idx="6929">
                  <c:v>2250000</c:v>
                </c:pt>
                <c:pt idx="6930">
                  <c:v>2500000</c:v>
                </c:pt>
                <c:pt idx="6931">
                  <c:v>1600000</c:v>
                </c:pt>
                <c:pt idx="6932">
                  <c:v>700000</c:v>
                </c:pt>
                <c:pt idx="6933">
                  <c:v>4500000</c:v>
                </c:pt>
                <c:pt idx="6934">
                  <c:v>280000</c:v>
                </c:pt>
                <c:pt idx="6935">
                  <c:v>590000</c:v>
                </c:pt>
                <c:pt idx="6936">
                  <c:v>330000</c:v>
                </c:pt>
                <c:pt idx="6937">
                  <c:v>2742000</c:v>
                </c:pt>
                <c:pt idx="6938">
                  <c:v>675000</c:v>
                </c:pt>
                <c:pt idx="6939">
                  <c:v>195000</c:v>
                </c:pt>
                <c:pt idx="6940">
                  <c:v>2700000</c:v>
                </c:pt>
                <c:pt idx="6941">
                  <c:v>3600000</c:v>
                </c:pt>
                <c:pt idx="6942">
                  <c:v>1800000</c:v>
                </c:pt>
                <c:pt idx="6943">
                  <c:v>2850000</c:v>
                </c:pt>
                <c:pt idx="6944">
                  <c:v>850000</c:v>
                </c:pt>
                <c:pt idx="6945">
                  <c:v>2100000</c:v>
                </c:pt>
                <c:pt idx="6946">
                  <c:v>1900000</c:v>
                </c:pt>
                <c:pt idx="6947">
                  <c:v>2000000</c:v>
                </c:pt>
                <c:pt idx="6948">
                  <c:v>493329</c:v>
                </c:pt>
                <c:pt idx="6949">
                  <c:v>1400000</c:v>
                </c:pt>
                <c:pt idx="6950">
                  <c:v>495000</c:v>
                </c:pt>
                <c:pt idx="6951">
                  <c:v>1250000</c:v>
                </c:pt>
                <c:pt idx="6952">
                  <c:v>830000</c:v>
                </c:pt>
                <c:pt idx="6953">
                  <c:v>1200000</c:v>
                </c:pt>
                <c:pt idx="6954">
                  <c:v>13000000</c:v>
                </c:pt>
                <c:pt idx="6955">
                  <c:v>2400000</c:v>
                </c:pt>
                <c:pt idx="6956">
                  <c:v>975000</c:v>
                </c:pt>
                <c:pt idx="6957">
                  <c:v>1600000</c:v>
                </c:pt>
                <c:pt idx="6958">
                  <c:v>500000</c:v>
                </c:pt>
                <c:pt idx="6959">
                  <c:v>5000000</c:v>
                </c:pt>
                <c:pt idx="6960">
                  <c:v>3341000</c:v>
                </c:pt>
                <c:pt idx="6961">
                  <c:v>950000</c:v>
                </c:pt>
                <c:pt idx="6962">
                  <c:v>3000000</c:v>
                </c:pt>
                <c:pt idx="6963">
                  <c:v>950000</c:v>
                </c:pt>
                <c:pt idx="6964">
                  <c:v>1300000</c:v>
                </c:pt>
                <c:pt idx="6965">
                  <c:v>460000</c:v>
                </c:pt>
                <c:pt idx="6966">
                  <c:v>5000000</c:v>
                </c:pt>
                <c:pt idx="6967">
                  <c:v>460000</c:v>
                </c:pt>
                <c:pt idx="6968">
                  <c:v>3250000</c:v>
                </c:pt>
                <c:pt idx="6969">
                  <c:v>2750000</c:v>
                </c:pt>
                <c:pt idx="6970">
                  <c:v>6665000</c:v>
                </c:pt>
                <c:pt idx="6971">
                  <c:v>1200000</c:v>
                </c:pt>
                <c:pt idx="6972">
                  <c:v>1900000</c:v>
                </c:pt>
                <c:pt idx="6973">
                  <c:v>5625000</c:v>
                </c:pt>
                <c:pt idx="6974">
                  <c:v>6000000</c:v>
                </c:pt>
                <c:pt idx="6975">
                  <c:v>3972000</c:v>
                </c:pt>
                <c:pt idx="6976">
                  <c:v>2870000</c:v>
                </c:pt>
                <c:pt idx="6977">
                  <c:v>3850000</c:v>
                </c:pt>
                <c:pt idx="6978">
                  <c:v>2750000</c:v>
                </c:pt>
                <c:pt idx="6979">
                  <c:v>2500000</c:v>
                </c:pt>
                <c:pt idx="6980">
                  <c:v>4500000</c:v>
                </c:pt>
                <c:pt idx="6981">
                  <c:v>4600000</c:v>
                </c:pt>
                <c:pt idx="6982">
                  <c:v>1200000</c:v>
                </c:pt>
                <c:pt idx="6983">
                  <c:v>6000000</c:v>
                </c:pt>
                <c:pt idx="6984">
                  <c:v>7500000</c:v>
                </c:pt>
                <c:pt idx="6985">
                  <c:v>875000</c:v>
                </c:pt>
                <c:pt idx="6986">
                  <c:v>8500000</c:v>
                </c:pt>
                <c:pt idx="6987">
                  <c:v>8500000</c:v>
                </c:pt>
                <c:pt idx="6988">
                  <c:v>2450000</c:v>
                </c:pt>
                <c:pt idx="6989">
                  <c:v>1800000</c:v>
                </c:pt>
                <c:pt idx="6990">
                  <c:v>750000</c:v>
                </c:pt>
                <c:pt idx="6991">
                  <c:v>3500000</c:v>
                </c:pt>
                <c:pt idx="6992">
                  <c:v>5500000</c:v>
                </c:pt>
                <c:pt idx="6993">
                  <c:v>3100000</c:v>
                </c:pt>
                <c:pt idx="6994">
                  <c:v>3600000</c:v>
                </c:pt>
                <c:pt idx="6995">
                  <c:v>3100000</c:v>
                </c:pt>
                <c:pt idx="6996">
                  <c:v>1300000</c:v>
                </c:pt>
                <c:pt idx="6997">
                  <c:v>650000</c:v>
                </c:pt>
                <c:pt idx="6998">
                  <c:v>2200000</c:v>
                </c:pt>
                <c:pt idx="6999">
                  <c:v>2080000</c:v>
                </c:pt>
                <c:pt idx="7000">
                  <c:v>3280000</c:v>
                </c:pt>
                <c:pt idx="7001">
                  <c:v>5200000</c:v>
                </c:pt>
                <c:pt idx="7002">
                  <c:v>2100000</c:v>
                </c:pt>
                <c:pt idx="7003">
                  <c:v>4064000</c:v>
                </c:pt>
                <c:pt idx="7004">
                  <c:v>4200000</c:v>
                </c:pt>
                <c:pt idx="7005">
                  <c:v>4300000</c:v>
                </c:pt>
                <c:pt idx="7006">
                  <c:v>4500000</c:v>
                </c:pt>
                <c:pt idx="7007">
                  <c:v>4000000</c:v>
                </c:pt>
                <c:pt idx="7008">
                  <c:v>2800000</c:v>
                </c:pt>
                <c:pt idx="7009">
                  <c:v>2700000</c:v>
                </c:pt>
                <c:pt idx="7010">
                  <c:v>400000</c:v>
                </c:pt>
                <c:pt idx="7011">
                  <c:v>4250000</c:v>
                </c:pt>
                <c:pt idx="7012">
                  <c:v>3459300</c:v>
                </c:pt>
                <c:pt idx="7013">
                  <c:v>4400000</c:v>
                </c:pt>
                <c:pt idx="7014">
                  <c:v>2717000</c:v>
                </c:pt>
                <c:pt idx="7015">
                  <c:v>400000</c:v>
                </c:pt>
                <c:pt idx="7016">
                  <c:v>21373900</c:v>
                </c:pt>
                <c:pt idx="7017">
                  <c:v>3350000</c:v>
                </c:pt>
                <c:pt idx="7018">
                  <c:v>320000</c:v>
                </c:pt>
                <c:pt idx="7019">
                  <c:v>12458734</c:v>
                </c:pt>
                <c:pt idx="7020">
                  <c:v>1940000</c:v>
                </c:pt>
                <c:pt idx="7021">
                  <c:v>250000</c:v>
                </c:pt>
                <c:pt idx="7022">
                  <c:v>6373000</c:v>
                </c:pt>
                <c:pt idx="7023">
                  <c:v>2100000</c:v>
                </c:pt>
                <c:pt idx="7024">
                  <c:v>620000</c:v>
                </c:pt>
                <c:pt idx="7025">
                  <c:v>650000</c:v>
                </c:pt>
                <c:pt idx="7026">
                  <c:v>3955000</c:v>
                </c:pt>
                <c:pt idx="7027">
                  <c:v>2500000</c:v>
                </c:pt>
                <c:pt idx="7028">
                  <c:v>3795000</c:v>
                </c:pt>
                <c:pt idx="7029">
                  <c:v>2745000</c:v>
                </c:pt>
                <c:pt idx="7030">
                  <c:v>7900000</c:v>
                </c:pt>
                <c:pt idx="7031">
                  <c:v>1864000</c:v>
                </c:pt>
                <c:pt idx="7032">
                  <c:v>1500000</c:v>
                </c:pt>
                <c:pt idx="7033">
                  <c:v>10000000</c:v>
                </c:pt>
                <c:pt idx="7034">
                  <c:v>5901000</c:v>
                </c:pt>
                <c:pt idx="7035">
                  <c:v>4800000</c:v>
                </c:pt>
                <c:pt idx="7036">
                  <c:v>1500000</c:v>
                </c:pt>
                <c:pt idx="7037">
                  <c:v>5650000</c:v>
                </c:pt>
                <c:pt idx="7038">
                  <c:v>750000</c:v>
                </c:pt>
                <c:pt idx="7039">
                  <c:v>934000</c:v>
                </c:pt>
                <c:pt idx="7040">
                  <c:v>3600000</c:v>
                </c:pt>
                <c:pt idx="7041">
                  <c:v>2170000</c:v>
                </c:pt>
                <c:pt idx="7042">
                  <c:v>2300000</c:v>
                </c:pt>
                <c:pt idx="7043">
                  <c:v>2150000</c:v>
                </c:pt>
                <c:pt idx="7044">
                  <c:v>2700000</c:v>
                </c:pt>
                <c:pt idx="7045">
                  <c:v>2185206</c:v>
                </c:pt>
                <c:pt idx="7046">
                  <c:v>1995000</c:v>
                </c:pt>
                <c:pt idx="7047">
                  <c:v>3800000</c:v>
                </c:pt>
                <c:pt idx="7048">
                  <c:v>1995420</c:v>
                </c:pt>
                <c:pt idx="7049">
                  <c:v>2380000</c:v>
                </c:pt>
                <c:pt idx="7050">
                  <c:v>35000000</c:v>
                </c:pt>
                <c:pt idx="7051">
                  <c:v>3800000</c:v>
                </c:pt>
                <c:pt idx="7052">
                  <c:v>3500000</c:v>
                </c:pt>
                <c:pt idx="7053">
                  <c:v>600000</c:v>
                </c:pt>
                <c:pt idx="7054">
                  <c:v>1700000</c:v>
                </c:pt>
                <c:pt idx="7055">
                  <c:v>3400000</c:v>
                </c:pt>
                <c:pt idx="7056">
                  <c:v>4350000</c:v>
                </c:pt>
                <c:pt idx="7057">
                  <c:v>9500000</c:v>
                </c:pt>
                <c:pt idx="7058">
                  <c:v>5500000</c:v>
                </c:pt>
                <c:pt idx="7059">
                  <c:v>11000000</c:v>
                </c:pt>
                <c:pt idx="7060">
                  <c:v>6000000</c:v>
                </c:pt>
                <c:pt idx="7061">
                  <c:v>980000</c:v>
                </c:pt>
                <c:pt idx="7062">
                  <c:v>11500000</c:v>
                </c:pt>
                <c:pt idx="7063">
                  <c:v>2600000</c:v>
                </c:pt>
                <c:pt idx="7064">
                  <c:v>1350000</c:v>
                </c:pt>
                <c:pt idx="7065">
                  <c:v>1550000</c:v>
                </c:pt>
                <c:pt idx="7066">
                  <c:v>5500000</c:v>
                </c:pt>
                <c:pt idx="7067">
                  <c:v>2700000</c:v>
                </c:pt>
                <c:pt idx="7068">
                  <c:v>1350000</c:v>
                </c:pt>
                <c:pt idx="7069">
                  <c:v>1350000</c:v>
                </c:pt>
                <c:pt idx="7070">
                  <c:v>2300000</c:v>
                </c:pt>
                <c:pt idx="7071">
                  <c:v>1000000</c:v>
                </c:pt>
                <c:pt idx="7072">
                  <c:v>2100000</c:v>
                </c:pt>
                <c:pt idx="7073">
                  <c:v>3510000</c:v>
                </c:pt>
                <c:pt idx="7074">
                  <c:v>2700000</c:v>
                </c:pt>
                <c:pt idx="7075">
                  <c:v>1900000</c:v>
                </c:pt>
                <c:pt idx="7076">
                  <c:v>1700000</c:v>
                </c:pt>
                <c:pt idx="7077">
                  <c:v>1500000</c:v>
                </c:pt>
                <c:pt idx="7078">
                  <c:v>1500000</c:v>
                </c:pt>
                <c:pt idx="7079">
                  <c:v>5500000</c:v>
                </c:pt>
                <c:pt idx="7080">
                  <c:v>3500000</c:v>
                </c:pt>
                <c:pt idx="7081">
                  <c:v>2000000</c:v>
                </c:pt>
                <c:pt idx="7082">
                  <c:v>2000000</c:v>
                </c:pt>
                <c:pt idx="7083">
                  <c:v>1900000</c:v>
                </c:pt>
                <c:pt idx="7084">
                  <c:v>1700000</c:v>
                </c:pt>
                <c:pt idx="7085">
                  <c:v>3200000</c:v>
                </c:pt>
                <c:pt idx="7086">
                  <c:v>1700000</c:v>
                </c:pt>
                <c:pt idx="7087">
                  <c:v>1300000</c:v>
                </c:pt>
                <c:pt idx="7088">
                  <c:v>1300000</c:v>
                </c:pt>
                <c:pt idx="7089">
                  <c:v>3900000</c:v>
                </c:pt>
                <c:pt idx="7090">
                  <c:v>3366000</c:v>
                </c:pt>
                <c:pt idx="7091">
                  <c:v>350000</c:v>
                </c:pt>
                <c:pt idx="7092">
                  <c:v>550000</c:v>
                </c:pt>
                <c:pt idx="7093">
                  <c:v>2500000</c:v>
                </c:pt>
                <c:pt idx="7094">
                  <c:v>1012000</c:v>
                </c:pt>
                <c:pt idx="7095">
                  <c:v>400000</c:v>
                </c:pt>
                <c:pt idx="7096">
                  <c:v>540000</c:v>
                </c:pt>
                <c:pt idx="7097">
                  <c:v>5517000</c:v>
                </c:pt>
                <c:pt idx="7098">
                  <c:v>280000</c:v>
                </c:pt>
                <c:pt idx="7099">
                  <c:v>2930000</c:v>
                </c:pt>
                <c:pt idx="7100">
                  <c:v>18000000</c:v>
                </c:pt>
                <c:pt idx="7101">
                  <c:v>5000000</c:v>
                </c:pt>
                <c:pt idx="7102">
                  <c:v>6600000</c:v>
                </c:pt>
                <c:pt idx="7103">
                  <c:v>1300000</c:v>
                </c:pt>
                <c:pt idx="7104">
                  <c:v>6600000</c:v>
                </c:pt>
                <c:pt idx="7105">
                  <c:v>9500000</c:v>
                </c:pt>
                <c:pt idx="7106">
                  <c:v>3000000</c:v>
                </c:pt>
                <c:pt idx="7107">
                  <c:v>3100000</c:v>
                </c:pt>
                <c:pt idx="7108">
                  <c:v>6900000</c:v>
                </c:pt>
                <c:pt idx="7109">
                  <c:v>16400000</c:v>
                </c:pt>
                <c:pt idx="7110">
                  <c:v>25000000</c:v>
                </c:pt>
                <c:pt idx="7111">
                  <c:v>9750000</c:v>
                </c:pt>
                <c:pt idx="7112">
                  <c:v>2114000</c:v>
                </c:pt>
                <c:pt idx="7113">
                  <c:v>750000</c:v>
                </c:pt>
                <c:pt idx="7114">
                  <c:v>2018000</c:v>
                </c:pt>
                <c:pt idx="7115">
                  <c:v>2174000</c:v>
                </c:pt>
                <c:pt idx="7116">
                  <c:v>14250000</c:v>
                </c:pt>
                <c:pt idx="7117">
                  <c:v>20000000</c:v>
                </c:pt>
                <c:pt idx="7118">
                  <c:v>8000000</c:v>
                </c:pt>
                <c:pt idx="7119">
                  <c:v>2250000</c:v>
                </c:pt>
                <c:pt idx="7120">
                  <c:v>1850000</c:v>
                </c:pt>
                <c:pt idx="7121">
                  <c:v>2237000</c:v>
                </c:pt>
                <c:pt idx="7122">
                  <c:v>7500000</c:v>
                </c:pt>
                <c:pt idx="7123">
                  <c:v>1100000</c:v>
                </c:pt>
                <c:pt idx="7124">
                  <c:v>1600000</c:v>
                </c:pt>
                <c:pt idx="7125">
                  <c:v>675000</c:v>
                </c:pt>
                <c:pt idx="7126">
                  <c:v>8750000</c:v>
                </c:pt>
                <c:pt idx="7127">
                  <c:v>6000000</c:v>
                </c:pt>
                <c:pt idx="7128">
                  <c:v>1300000</c:v>
                </c:pt>
                <c:pt idx="7129">
                  <c:v>8500000</c:v>
                </c:pt>
                <c:pt idx="7130">
                  <c:v>4000000</c:v>
                </c:pt>
                <c:pt idx="7131">
                  <c:v>4800000</c:v>
                </c:pt>
                <c:pt idx="7132">
                  <c:v>40000000</c:v>
                </c:pt>
                <c:pt idx="7133">
                  <c:v>1200000</c:v>
                </c:pt>
                <c:pt idx="7134">
                  <c:v>5200000</c:v>
                </c:pt>
                <c:pt idx="7135">
                  <c:v>900000</c:v>
                </c:pt>
                <c:pt idx="7136">
                  <c:v>4100000</c:v>
                </c:pt>
                <c:pt idx="7137">
                  <c:v>6500000</c:v>
                </c:pt>
                <c:pt idx="7138">
                  <c:v>414200</c:v>
                </c:pt>
                <c:pt idx="7139">
                  <c:v>1500000</c:v>
                </c:pt>
                <c:pt idx="7140">
                  <c:v>2650000</c:v>
                </c:pt>
                <c:pt idx="7141">
                  <c:v>8046641</c:v>
                </c:pt>
                <c:pt idx="7142">
                  <c:v>1900000</c:v>
                </c:pt>
                <c:pt idx="7143">
                  <c:v>20072000</c:v>
                </c:pt>
                <c:pt idx="7144">
                  <c:v>3500000</c:v>
                </c:pt>
                <c:pt idx="7145">
                  <c:v>3500000</c:v>
                </c:pt>
                <c:pt idx="7146">
                  <c:v>2200000</c:v>
                </c:pt>
                <c:pt idx="7147">
                  <c:v>6528884</c:v>
                </c:pt>
                <c:pt idx="7148">
                  <c:v>1035614</c:v>
                </c:pt>
                <c:pt idx="7149">
                  <c:v>7000000</c:v>
                </c:pt>
                <c:pt idx="7150">
                  <c:v>2686000</c:v>
                </c:pt>
                <c:pt idx="7151">
                  <c:v>6600000</c:v>
                </c:pt>
                <c:pt idx="7152">
                  <c:v>2300000</c:v>
                </c:pt>
                <c:pt idx="7153">
                  <c:v>4200000</c:v>
                </c:pt>
                <c:pt idx="7154">
                  <c:v>3050000</c:v>
                </c:pt>
                <c:pt idx="7155">
                  <c:v>16000000</c:v>
                </c:pt>
                <c:pt idx="7156">
                  <c:v>2850000</c:v>
                </c:pt>
                <c:pt idx="7157">
                  <c:v>270000</c:v>
                </c:pt>
                <c:pt idx="7158">
                  <c:v>25000000</c:v>
                </c:pt>
                <c:pt idx="7159">
                  <c:v>3000000</c:v>
                </c:pt>
                <c:pt idx="7160">
                  <c:v>9576000</c:v>
                </c:pt>
                <c:pt idx="7161">
                  <c:v>25000000</c:v>
                </c:pt>
                <c:pt idx="7162">
                  <c:v>2226000</c:v>
                </c:pt>
                <c:pt idx="7163">
                  <c:v>9500000</c:v>
                </c:pt>
                <c:pt idx="7164">
                  <c:v>1100000</c:v>
                </c:pt>
                <c:pt idx="7165">
                  <c:v>3200000</c:v>
                </c:pt>
                <c:pt idx="7166">
                  <c:v>3700000</c:v>
                </c:pt>
                <c:pt idx="7167">
                  <c:v>1800000</c:v>
                </c:pt>
                <c:pt idx="7168">
                  <c:v>2600000</c:v>
                </c:pt>
                <c:pt idx="7169">
                  <c:v>1434763</c:v>
                </c:pt>
                <c:pt idx="7170">
                  <c:v>4000000</c:v>
                </c:pt>
                <c:pt idx="7171">
                  <c:v>1825000</c:v>
                </c:pt>
                <c:pt idx="7172">
                  <c:v>275000</c:v>
                </c:pt>
                <c:pt idx="7173">
                  <c:v>4715000</c:v>
                </c:pt>
                <c:pt idx="7174">
                  <c:v>1750000</c:v>
                </c:pt>
                <c:pt idx="7175">
                  <c:v>3600000</c:v>
                </c:pt>
                <c:pt idx="7176">
                  <c:v>2500000</c:v>
                </c:pt>
                <c:pt idx="7177">
                  <c:v>2900000</c:v>
                </c:pt>
                <c:pt idx="7178">
                  <c:v>2500000</c:v>
                </c:pt>
                <c:pt idx="7179">
                  <c:v>3120000</c:v>
                </c:pt>
                <c:pt idx="7180">
                  <c:v>2900000</c:v>
                </c:pt>
                <c:pt idx="7181">
                  <c:v>1100000</c:v>
                </c:pt>
                <c:pt idx="7182">
                  <c:v>3600000</c:v>
                </c:pt>
                <c:pt idx="7183">
                  <c:v>3550000</c:v>
                </c:pt>
                <c:pt idx="7184">
                  <c:v>1100000</c:v>
                </c:pt>
                <c:pt idx="7185">
                  <c:v>3600000</c:v>
                </c:pt>
                <c:pt idx="7186">
                  <c:v>4100000</c:v>
                </c:pt>
                <c:pt idx="7187">
                  <c:v>2185206</c:v>
                </c:pt>
                <c:pt idx="7188">
                  <c:v>1995420</c:v>
                </c:pt>
                <c:pt idx="7189">
                  <c:v>2180000</c:v>
                </c:pt>
                <c:pt idx="7190">
                  <c:v>4200000</c:v>
                </c:pt>
                <c:pt idx="7191">
                  <c:v>2915000</c:v>
                </c:pt>
                <c:pt idx="7192">
                  <c:v>675000</c:v>
                </c:pt>
                <c:pt idx="7193">
                  <c:v>63050003</c:v>
                </c:pt>
                <c:pt idx="7194">
                  <c:v>970000</c:v>
                </c:pt>
                <c:pt idx="7195">
                  <c:v>2563000</c:v>
                </c:pt>
                <c:pt idx="7196">
                  <c:v>2400000</c:v>
                </c:pt>
                <c:pt idx="7197">
                  <c:v>1000000</c:v>
                </c:pt>
                <c:pt idx="7198">
                  <c:v>2890000</c:v>
                </c:pt>
                <c:pt idx="7199">
                  <c:v>1550000</c:v>
                </c:pt>
                <c:pt idx="7200">
                  <c:v>600000</c:v>
                </c:pt>
                <c:pt idx="7201">
                  <c:v>7000000</c:v>
                </c:pt>
                <c:pt idx="7202">
                  <c:v>7000000</c:v>
                </c:pt>
                <c:pt idx="7203">
                  <c:v>4500000</c:v>
                </c:pt>
                <c:pt idx="7204">
                  <c:v>2740000</c:v>
                </c:pt>
                <c:pt idx="7205">
                  <c:v>934000</c:v>
                </c:pt>
                <c:pt idx="7206">
                  <c:v>2600000</c:v>
                </c:pt>
                <c:pt idx="7207">
                  <c:v>2300000</c:v>
                </c:pt>
                <c:pt idx="7208">
                  <c:v>2170000</c:v>
                </c:pt>
                <c:pt idx="7209">
                  <c:v>2500000</c:v>
                </c:pt>
                <c:pt idx="7210">
                  <c:v>850000</c:v>
                </c:pt>
                <c:pt idx="7211">
                  <c:v>18500000</c:v>
                </c:pt>
                <c:pt idx="7212">
                  <c:v>7200000</c:v>
                </c:pt>
                <c:pt idx="7213">
                  <c:v>3382500</c:v>
                </c:pt>
                <c:pt idx="7214">
                  <c:v>2900000</c:v>
                </c:pt>
                <c:pt idx="7215">
                  <c:v>1050000</c:v>
                </c:pt>
                <c:pt idx="7216">
                  <c:v>4900000</c:v>
                </c:pt>
                <c:pt idx="7217">
                  <c:v>1500000</c:v>
                </c:pt>
                <c:pt idx="7218">
                  <c:v>915750</c:v>
                </c:pt>
                <c:pt idx="7219">
                  <c:v>820000</c:v>
                </c:pt>
                <c:pt idx="7220">
                  <c:v>2800000</c:v>
                </c:pt>
                <c:pt idx="7221">
                  <c:v>7000000</c:v>
                </c:pt>
                <c:pt idx="7222">
                  <c:v>1407945</c:v>
                </c:pt>
                <c:pt idx="7223">
                  <c:v>800000</c:v>
                </c:pt>
                <c:pt idx="7224">
                  <c:v>550000</c:v>
                </c:pt>
                <c:pt idx="7225">
                  <c:v>1650000</c:v>
                </c:pt>
                <c:pt idx="7226">
                  <c:v>1050000</c:v>
                </c:pt>
                <c:pt idx="7227">
                  <c:v>7000000</c:v>
                </c:pt>
                <c:pt idx="7228">
                  <c:v>9500000</c:v>
                </c:pt>
                <c:pt idx="7229">
                  <c:v>1000000</c:v>
                </c:pt>
                <c:pt idx="7230">
                  <c:v>500000</c:v>
                </c:pt>
                <c:pt idx="7231">
                  <c:v>850000</c:v>
                </c:pt>
                <c:pt idx="7232">
                  <c:v>1350000</c:v>
                </c:pt>
                <c:pt idx="7233">
                  <c:v>800000</c:v>
                </c:pt>
                <c:pt idx="7234">
                  <c:v>4200000</c:v>
                </c:pt>
                <c:pt idx="7235">
                  <c:v>12000000</c:v>
                </c:pt>
                <c:pt idx="7236">
                  <c:v>1150000</c:v>
                </c:pt>
                <c:pt idx="7237">
                  <c:v>750000</c:v>
                </c:pt>
                <c:pt idx="7238">
                  <c:v>6450000</c:v>
                </c:pt>
                <c:pt idx="7239">
                  <c:v>937000</c:v>
                </c:pt>
                <c:pt idx="7240">
                  <c:v>5950000</c:v>
                </c:pt>
                <c:pt idx="7241">
                  <c:v>2500000</c:v>
                </c:pt>
                <c:pt idx="7242">
                  <c:v>2300000</c:v>
                </c:pt>
                <c:pt idx="7243">
                  <c:v>3050000</c:v>
                </c:pt>
                <c:pt idx="7244">
                  <c:v>650000</c:v>
                </c:pt>
                <c:pt idx="7245">
                  <c:v>3100000</c:v>
                </c:pt>
                <c:pt idx="7246">
                  <c:v>520000</c:v>
                </c:pt>
                <c:pt idx="7247">
                  <c:v>1573000</c:v>
                </c:pt>
                <c:pt idx="7248">
                  <c:v>600000</c:v>
                </c:pt>
                <c:pt idx="7249">
                  <c:v>8700000</c:v>
                </c:pt>
                <c:pt idx="7250">
                  <c:v>14000000</c:v>
                </c:pt>
                <c:pt idx="7251">
                  <c:v>6070000</c:v>
                </c:pt>
                <c:pt idx="7252">
                  <c:v>1050000</c:v>
                </c:pt>
                <c:pt idx="7253">
                  <c:v>2500000</c:v>
                </c:pt>
                <c:pt idx="7254">
                  <c:v>8580000</c:v>
                </c:pt>
                <c:pt idx="7255">
                  <c:v>10500000</c:v>
                </c:pt>
                <c:pt idx="7256">
                  <c:v>956000</c:v>
                </c:pt>
                <c:pt idx="7257">
                  <c:v>3850000</c:v>
                </c:pt>
                <c:pt idx="7258">
                  <c:v>500000</c:v>
                </c:pt>
                <c:pt idx="7259">
                  <c:v>895000</c:v>
                </c:pt>
                <c:pt idx="7260">
                  <c:v>1550000</c:v>
                </c:pt>
                <c:pt idx="7261">
                  <c:v>15000000</c:v>
                </c:pt>
                <c:pt idx="7262">
                  <c:v>7450000</c:v>
                </c:pt>
                <c:pt idx="7263">
                  <c:v>675000</c:v>
                </c:pt>
                <c:pt idx="7264">
                  <c:v>1400000</c:v>
                </c:pt>
                <c:pt idx="7265">
                  <c:v>6700000</c:v>
                </c:pt>
                <c:pt idx="7266">
                  <c:v>900000</c:v>
                </c:pt>
                <c:pt idx="7267">
                  <c:v>7350000</c:v>
                </c:pt>
                <c:pt idx="7268">
                  <c:v>7500000</c:v>
                </c:pt>
                <c:pt idx="7269">
                  <c:v>4000000</c:v>
                </c:pt>
                <c:pt idx="7270">
                  <c:v>1850000</c:v>
                </c:pt>
                <c:pt idx="7271">
                  <c:v>5000000</c:v>
                </c:pt>
                <c:pt idx="7272">
                  <c:v>2520000</c:v>
                </c:pt>
                <c:pt idx="7273">
                  <c:v>370000</c:v>
                </c:pt>
                <c:pt idx="7274">
                  <c:v>2260000</c:v>
                </c:pt>
                <c:pt idx="7275">
                  <c:v>3584000</c:v>
                </c:pt>
                <c:pt idx="7276">
                  <c:v>3200000</c:v>
                </c:pt>
                <c:pt idx="7277">
                  <c:v>688000</c:v>
                </c:pt>
                <c:pt idx="7278">
                  <c:v>3875000</c:v>
                </c:pt>
                <c:pt idx="7279">
                  <c:v>2800000</c:v>
                </c:pt>
                <c:pt idx="7280">
                  <c:v>2500000</c:v>
                </c:pt>
                <c:pt idx="7281">
                  <c:v>3500000</c:v>
                </c:pt>
                <c:pt idx="7282">
                  <c:v>1850000</c:v>
                </c:pt>
                <c:pt idx="7283">
                  <c:v>1036000</c:v>
                </c:pt>
                <c:pt idx="7284">
                  <c:v>900000</c:v>
                </c:pt>
                <c:pt idx="7285">
                  <c:v>330000</c:v>
                </c:pt>
                <c:pt idx="7286">
                  <c:v>2140000</c:v>
                </c:pt>
                <c:pt idx="7287">
                  <c:v>1250000</c:v>
                </c:pt>
                <c:pt idx="7288">
                  <c:v>4340000</c:v>
                </c:pt>
                <c:pt idx="7289">
                  <c:v>2200000</c:v>
                </c:pt>
                <c:pt idx="7290">
                  <c:v>2060000</c:v>
                </c:pt>
                <c:pt idx="7291">
                  <c:v>5145000</c:v>
                </c:pt>
                <c:pt idx="7292">
                  <c:v>934000</c:v>
                </c:pt>
                <c:pt idx="7293">
                  <c:v>2180000</c:v>
                </c:pt>
                <c:pt idx="7294">
                  <c:v>1292000</c:v>
                </c:pt>
                <c:pt idx="7295">
                  <c:v>9265000</c:v>
                </c:pt>
                <c:pt idx="7296">
                  <c:v>470000</c:v>
                </c:pt>
                <c:pt idx="7297">
                  <c:v>1995000</c:v>
                </c:pt>
                <c:pt idx="7298">
                  <c:v>1750000</c:v>
                </c:pt>
                <c:pt idx="7299">
                  <c:v>1825000</c:v>
                </c:pt>
                <c:pt idx="7300">
                  <c:v>2700000</c:v>
                </c:pt>
                <c:pt idx="7301">
                  <c:v>8500000</c:v>
                </c:pt>
                <c:pt idx="7302">
                  <c:v>1950000</c:v>
                </c:pt>
                <c:pt idx="7303">
                  <c:v>3100000</c:v>
                </c:pt>
                <c:pt idx="7304">
                  <c:v>330000</c:v>
                </c:pt>
                <c:pt idx="7305">
                  <c:v>600000</c:v>
                </c:pt>
                <c:pt idx="7306">
                  <c:v>1938000</c:v>
                </c:pt>
                <c:pt idx="7307">
                  <c:v>5500000</c:v>
                </c:pt>
                <c:pt idx="7308">
                  <c:v>4500000</c:v>
                </c:pt>
                <c:pt idx="7309">
                  <c:v>4750000</c:v>
                </c:pt>
                <c:pt idx="7310">
                  <c:v>2200000</c:v>
                </c:pt>
                <c:pt idx="7311">
                  <c:v>2300000</c:v>
                </c:pt>
                <c:pt idx="7312">
                  <c:v>2950000</c:v>
                </c:pt>
                <c:pt idx="7313">
                  <c:v>10000000</c:v>
                </c:pt>
                <c:pt idx="7314">
                  <c:v>5400000</c:v>
                </c:pt>
                <c:pt idx="7315">
                  <c:v>1000000</c:v>
                </c:pt>
                <c:pt idx="7316">
                  <c:v>5500000</c:v>
                </c:pt>
                <c:pt idx="7317">
                  <c:v>450000</c:v>
                </c:pt>
                <c:pt idx="7318">
                  <c:v>4000000</c:v>
                </c:pt>
                <c:pt idx="7319">
                  <c:v>5500000</c:v>
                </c:pt>
                <c:pt idx="7320">
                  <c:v>9294334</c:v>
                </c:pt>
                <c:pt idx="7321">
                  <c:v>500000</c:v>
                </c:pt>
                <c:pt idx="7322">
                  <c:v>4629995</c:v>
                </c:pt>
                <c:pt idx="7323">
                  <c:v>2800000</c:v>
                </c:pt>
                <c:pt idx="7324">
                  <c:v>1100000</c:v>
                </c:pt>
                <c:pt idx="7325">
                  <c:v>2300000</c:v>
                </c:pt>
                <c:pt idx="7326">
                  <c:v>2265000</c:v>
                </c:pt>
                <c:pt idx="7327">
                  <c:v>6500000</c:v>
                </c:pt>
                <c:pt idx="7328">
                  <c:v>675000</c:v>
                </c:pt>
                <c:pt idx="7329">
                  <c:v>375000</c:v>
                </c:pt>
                <c:pt idx="7330">
                  <c:v>1700000</c:v>
                </c:pt>
                <c:pt idx="7331">
                  <c:v>2350000</c:v>
                </c:pt>
                <c:pt idx="7332">
                  <c:v>750000</c:v>
                </c:pt>
                <c:pt idx="7333">
                  <c:v>1250000</c:v>
                </c:pt>
                <c:pt idx="7334">
                  <c:v>6250000</c:v>
                </c:pt>
                <c:pt idx="7335">
                  <c:v>2200000</c:v>
                </c:pt>
                <c:pt idx="7336">
                  <c:v>3600000</c:v>
                </c:pt>
                <c:pt idx="7337">
                  <c:v>740000</c:v>
                </c:pt>
                <c:pt idx="7338">
                  <c:v>724000</c:v>
                </c:pt>
                <c:pt idx="7339">
                  <c:v>300000</c:v>
                </c:pt>
                <c:pt idx="7340">
                  <c:v>2800000</c:v>
                </c:pt>
                <c:pt idx="7341">
                  <c:v>9960000</c:v>
                </c:pt>
                <c:pt idx="7342">
                  <c:v>1200000</c:v>
                </c:pt>
                <c:pt idx="7343">
                  <c:v>1850000</c:v>
                </c:pt>
                <c:pt idx="7344">
                  <c:v>650000</c:v>
                </c:pt>
                <c:pt idx="7345">
                  <c:v>1400000</c:v>
                </c:pt>
                <c:pt idx="7346">
                  <c:v>1700000</c:v>
                </c:pt>
                <c:pt idx="7347">
                  <c:v>1000000</c:v>
                </c:pt>
                <c:pt idx="7348">
                  <c:v>1650000</c:v>
                </c:pt>
                <c:pt idx="7349">
                  <c:v>7000000</c:v>
                </c:pt>
                <c:pt idx="7350">
                  <c:v>1500000</c:v>
                </c:pt>
                <c:pt idx="7351">
                  <c:v>2200000</c:v>
                </c:pt>
                <c:pt idx="7352">
                  <c:v>2000050</c:v>
                </c:pt>
                <c:pt idx="7353">
                  <c:v>3850000</c:v>
                </c:pt>
                <c:pt idx="7354">
                  <c:v>2800000</c:v>
                </c:pt>
                <c:pt idx="7355">
                  <c:v>5950000</c:v>
                </c:pt>
                <c:pt idx="7356">
                  <c:v>1750000</c:v>
                </c:pt>
                <c:pt idx="7357">
                  <c:v>2800000</c:v>
                </c:pt>
                <c:pt idx="7358">
                  <c:v>2700000</c:v>
                </c:pt>
                <c:pt idx="7359">
                  <c:v>1850000</c:v>
                </c:pt>
                <c:pt idx="7360">
                  <c:v>6300000</c:v>
                </c:pt>
                <c:pt idx="7361">
                  <c:v>3850000</c:v>
                </c:pt>
                <c:pt idx="7362">
                  <c:v>3650000</c:v>
                </c:pt>
                <c:pt idx="7363">
                  <c:v>330000</c:v>
                </c:pt>
                <c:pt idx="7364">
                  <c:v>1000000</c:v>
                </c:pt>
                <c:pt idx="7365">
                  <c:v>950000</c:v>
                </c:pt>
                <c:pt idx="7366">
                  <c:v>750000</c:v>
                </c:pt>
                <c:pt idx="7367">
                  <c:v>16500000</c:v>
                </c:pt>
                <c:pt idx="7368">
                  <c:v>450000</c:v>
                </c:pt>
                <c:pt idx="7369">
                  <c:v>1300000</c:v>
                </c:pt>
                <c:pt idx="7370">
                  <c:v>4741000</c:v>
                </c:pt>
                <c:pt idx="7371">
                  <c:v>7737000</c:v>
                </c:pt>
                <c:pt idx="7372">
                  <c:v>4124000</c:v>
                </c:pt>
                <c:pt idx="7373">
                  <c:v>4505000</c:v>
                </c:pt>
                <c:pt idx="7374">
                  <c:v>1950000</c:v>
                </c:pt>
                <c:pt idx="7375">
                  <c:v>2200000</c:v>
                </c:pt>
                <c:pt idx="7376">
                  <c:v>2800000</c:v>
                </c:pt>
                <c:pt idx="7377">
                  <c:v>2580000</c:v>
                </c:pt>
                <c:pt idx="7378">
                  <c:v>3200000</c:v>
                </c:pt>
                <c:pt idx="7379">
                  <c:v>800000</c:v>
                </c:pt>
                <c:pt idx="7380">
                  <c:v>4411000</c:v>
                </c:pt>
                <c:pt idx="7381">
                  <c:v>6200000</c:v>
                </c:pt>
                <c:pt idx="7382">
                  <c:v>570000</c:v>
                </c:pt>
                <c:pt idx="7383">
                  <c:v>2185206</c:v>
                </c:pt>
                <c:pt idx="7384">
                  <c:v>1995420</c:v>
                </c:pt>
                <c:pt idx="7385">
                  <c:v>2300000</c:v>
                </c:pt>
                <c:pt idx="7386">
                  <c:v>990000</c:v>
                </c:pt>
                <c:pt idx="7387">
                  <c:v>2385000</c:v>
                </c:pt>
                <c:pt idx="7388">
                  <c:v>2185206</c:v>
                </c:pt>
                <c:pt idx="7389">
                  <c:v>1995420</c:v>
                </c:pt>
                <c:pt idx="7390">
                  <c:v>2100000</c:v>
                </c:pt>
                <c:pt idx="7391">
                  <c:v>4400000</c:v>
                </c:pt>
                <c:pt idx="7392">
                  <c:v>10500000</c:v>
                </c:pt>
                <c:pt idx="7393">
                  <c:v>4500000</c:v>
                </c:pt>
                <c:pt idx="7394">
                  <c:v>210000</c:v>
                </c:pt>
                <c:pt idx="7395">
                  <c:v>375000</c:v>
                </c:pt>
                <c:pt idx="7396">
                  <c:v>2600000</c:v>
                </c:pt>
                <c:pt idx="7397">
                  <c:v>6800000</c:v>
                </c:pt>
                <c:pt idx="7398">
                  <c:v>10422000</c:v>
                </c:pt>
                <c:pt idx="7399">
                  <c:v>2193000</c:v>
                </c:pt>
                <c:pt idx="7400">
                  <c:v>1800000</c:v>
                </c:pt>
                <c:pt idx="7401">
                  <c:v>650000</c:v>
                </c:pt>
                <c:pt idx="7402">
                  <c:v>2036000</c:v>
                </c:pt>
                <c:pt idx="7403">
                  <c:v>2782000</c:v>
                </c:pt>
                <c:pt idx="7404">
                  <c:v>4900000</c:v>
                </c:pt>
                <c:pt idx="7405">
                  <c:v>1000000</c:v>
                </c:pt>
                <c:pt idx="7406">
                  <c:v>65000000</c:v>
                </c:pt>
                <c:pt idx="7407">
                  <c:v>5000000</c:v>
                </c:pt>
                <c:pt idx="7408">
                  <c:v>4600000</c:v>
                </c:pt>
                <c:pt idx="7409">
                  <c:v>4250000</c:v>
                </c:pt>
                <c:pt idx="7410">
                  <c:v>2250000</c:v>
                </c:pt>
                <c:pt idx="7411">
                  <c:v>4100000</c:v>
                </c:pt>
                <c:pt idx="7412">
                  <c:v>7500000</c:v>
                </c:pt>
                <c:pt idx="7413">
                  <c:v>3200000</c:v>
                </c:pt>
                <c:pt idx="7414">
                  <c:v>6200000</c:v>
                </c:pt>
                <c:pt idx="7415">
                  <c:v>4800000</c:v>
                </c:pt>
                <c:pt idx="7416">
                  <c:v>7000000</c:v>
                </c:pt>
                <c:pt idx="7417">
                  <c:v>3000000</c:v>
                </c:pt>
                <c:pt idx="7418">
                  <c:v>2450000</c:v>
                </c:pt>
                <c:pt idx="7419">
                  <c:v>2500000</c:v>
                </c:pt>
                <c:pt idx="7420">
                  <c:v>2700000</c:v>
                </c:pt>
                <c:pt idx="7421">
                  <c:v>900000</c:v>
                </c:pt>
                <c:pt idx="7422">
                  <c:v>23500000</c:v>
                </c:pt>
                <c:pt idx="7423">
                  <c:v>7000000</c:v>
                </c:pt>
                <c:pt idx="7424">
                  <c:v>2300000</c:v>
                </c:pt>
                <c:pt idx="7425">
                  <c:v>300000</c:v>
                </c:pt>
                <c:pt idx="7426">
                  <c:v>23000000</c:v>
                </c:pt>
                <c:pt idx="7427">
                  <c:v>3600000</c:v>
                </c:pt>
                <c:pt idx="7428">
                  <c:v>4100000</c:v>
                </c:pt>
                <c:pt idx="7429">
                  <c:v>3600000</c:v>
                </c:pt>
                <c:pt idx="7430">
                  <c:v>4850000</c:v>
                </c:pt>
                <c:pt idx="7431">
                  <c:v>5250000</c:v>
                </c:pt>
                <c:pt idx="7432">
                  <c:v>23000000</c:v>
                </c:pt>
                <c:pt idx="7433">
                  <c:v>20500000</c:v>
                </c:pt>
                <c:pt idx="7434">
                  <c:v>4200000</c:v>
                </c:pt>
                <c:pt idx="7435">
                  <c:v>13400000</c:v>
                </c:pt>
                <c:pt idx="7436">
                  <c:v>6500000</c:v>
                </c:pt>
                <c:pt idx="7437">
                  <c:v>3500000</c:v>
                </c:pt>
                <c:pt idx="7438">
                  <c:v>5600000</c:v>
                </c:pt>
                <c:pt idx="7439">
                  <c:v>2630000</c:v>
                </c:pt>
                <c:pt idx="7440">
                  <c:v>2400000</c:v>
                </c:pt>
                <c:pt idx="7441">
                  <c:v>2630000</c:v>
                </c:pt>
                <c:pt idx="7442">
                  <c:v>1010920</c:v>
                </c:pt>
                <c:pt idx="7443">
                  <c:v>1750000</c:v>
                </c:pt>
                <c:pt idx="7444">
                  <c:v>380000</c:v>
                </c:pt>
                <c:pt idx="7445">
                  <c:v>4800000</c:v>
                </c:pt>
                <c:pt idx="7446">
                  <c:v>7500000</c:v>
                </c:pt>
                <c:pt idx="7447">
                  <c:v>500000</c:v>
                </c:pt>
                <c:pt idx="7448">
                  <c:v>2957000</c:v>
                </c:pt>
                <c:pt idx="7449">
                  <c:v>1200000</c:v>
                </c:pt>
                <c:pt idx="7450">
                  <c:v>2225000</c:v>
                </c:pt>
                <c:pt idx="7451">
                  <c:v>2127510</c:v>
                </c:pt>
                <c:pt idx="7452">
                  <c:v>1950000</c:v>
                </c:pt>
                <c:pt idx="7453">
                  <c:v>10700000</c:v>
                </c:pt>
                <c:pt idx="7454">
                  <c:v>5853000</c:v>
                </c:pt>
                <c:pt idx="7455">
                  <c:v>2280000</c:v>
                </c:pt>
                <c:pt idx="7456">
                  <c:v>2500000</c:v>
                </c:pt>
                <c:pt idx="7457">
                  <c:v>2280000</c:v>
                </c:pt>
                <c:pt idx="7458">
                  <c:v>336000</c:v>
                </c:pt>
                <c:pt idx="7459">
                  <c:v>3250000</c:v>
                </c:pt>
                <c:pt idx="7460">
                  <c:v>1800000</c:v>
                </c:pt>
                <c:pt idx="7461">
                  <c:v>790000</c:v>
                </c:pt>
                <c:pt idx="7462">
                  <c:v>3000000</c:v>
                </c:pt>
                <c:pt idx="7463">
                  <c:v>500000</c:v>
                </c:pt>
                <c:pt idx="7464">
                  <c:v>3000000</c:v>
                </c:pt>
                <c:pt idx="7465">
                  <c:v>1000000</c:v>
                </c:pt>
                <c:pt idx="7466">
                  <c:v>3000000</c:v>
                </c:pt>
                <c:pt idx="7467">
                  <c:v>4000000</c:v>
                </c:pt>
                <c:pt idx="7468">
                  <c:v>4000000</c:v>
                </c:pt>
                <c:pt idx="7469">
                  <c:v>550000</c:v>
                </c:pt>
                <c:pt idx="7470">
                  <c:v>5680334</c:v>
                </c:pt>
                <c:pt idx="7471">
                  <c:v>7000000</c:v>
                </c:pt>
                <c:pt idx="7472">
                  <c:v>2400000</c:v>
                </c:pt>
                <c:pt idx="7473">
                  <c:v>2800000</c:v>
                </c:pt>
                <c:pt idx="7474">
                  <c:v>3500000</c:v>
                </c:pt>
                <c:pt idx="7475">
                  <c:v>2295000</c:v>
                </c:pt>
                <c:pt idx="7476">
                  <c:v>2500000</c:v>
                </c:pt>
                <c:pt idx="7477">
                  <c:v>1000000</c:v>
                </c:pt>
                <c:pt idx="7478">
                  <c:v>350000</c:v>
                </c:pt>
                <c:pt idx="7479">
                  <c:v>1100000</c:v>
                </c:pt>
                <c:pt idx="7480">
                  <c:v>3140000</c:v>
                </c:pt>
                <c:pt idx="7481">
                  <c:v>480000</c:v>
                </c:pt>
                <c:pt idx="7482">
                  <c:v>2600000</c:v>
                </c:pt>
                <c:pt idx="7483">
                  <c:v>1700000</c:v>
                </c:pt>
                <c:pt idx="7484">
                  <c:v>1300000</c:v>
                </c:pt>
                <c:pt idx="7485">
                  <c:v>398000</c:v>
                </c:pt>
                <c:pt idx="7486">
                  <c:v>3500000</c:v>
                </c:pt>
                <c:pt idx="7487">
                  <c:v>4450000</c:v>
                </c:pt>
                <c:pt idx="7488">
                  <c:v>6200000</c:v>
                </c:pt>
                <c:pt idx="7489">
                  <c:v>960000</c:v>
                </c:pt>
                <c:pt idx="7490">
                  <c:v>1700000</c:v>
                </c:pt>
                <c:pt idx="7491">
                  <c:v>33000000</c:v>
                </c:pt>
                <c:pt idx="7492">
                  <c:v>36000000</c:v>
                </c:pt>
                <c:pt idx="7493">
                  <c:v>2500000</c:v>
                </c:pt>
                <c:pt idx="7494">
                  <c:v>5000000</c:v>
                </c:pt>
                <c:pt idx="7495">
                  <c:v>20000000</c:v>
                </c:pt>
                <c:pt idx="7496">
                  <c:v>9000000</c:v>
                </c:pt>
                <c:pt idx="7497">
                  <c:v>2679000</c:v>
                </c:pt>
                <c:pt idx="7498">
                  <c:v>2800000</c:v>
                </c:pt>
                <c:pt idx="7499">
                  <c:v>8000000</c:v>
                </c:pt>
                <c:pt idx="7500">
                  <c:v>10000000</c:v>
                </c:pt>
                <c:pt idx="7501">
                  <c:v>1300000</c:v>
                </c:pt>
                <c:pt idx="7502">
                  <c:v>2800000</c:v>
                </c:pt>
                <c:pt idx="7503">
                  <c:v>14500000</c:v>
                </c:pt>
                <c:pt idx="7504">
                  <c:v>2500000</c:v>
                </c:pt>
                <c:pt idx="7505">
                  <c:v>10334000</c:v>
                </c:pt>
                <c:pt idx="7506">
                  <c:v>35000000</c:v>
                </c:pt>
                <c:pt idx="7507">
                  <c:v>17300000</c:v>
                </c:pt>
                <c:pt idx="7508">
                  <c:v>17500000</c:v>
                </c:pt>
                <c:pt idx="7509">
                  <c:v>700000</c:v>
                </c:pt>
                <c:pt idx="7510">
                  <c:v>5500000</c:v>
                </c:pt>
                <c:pt idx="7511">
                  <c:v>5200000</c:v>
                </c:pt>
                <c:pt idx="7512">
                  <c:v>4650000</c:v>
                </c:pt>
                <c:pt idx="7513">
                  <c:v>6558000</c:v>
                </c:pt>
                <c:pt idx="7514">
                  <c:v>2580000</c:v>
                </c:pt>
                <c:pt idx="7515">
                  <c:v>15000000</c:v>
                </c:pt>
                <c:pt idx="7516">
                  <c:v>4200000</c:v>
                </c:pt>
                <c:pt idx="7517">
                  <c:v>8000000</c:v>
                </c:pt>
                <c:pt idx="7518">
                  <c:v>10500000</c:v>
                </c:pt>
                <c:pt idx="7519">
                  <c:v>899999</c:v>
                </c:pt>
                <c:pt idx="7520">
                  <c:v>1900000</c:v>
                </c:pt>
                <c:pt idx="7521">
                  <c:v>2640000</c:v>
                </c:pt>
                <c:pt idx="7522">
                  <c:v>599999</c:v>
                </c:pt>
                <c:pt idx="7523">
                  <c:v>3100000</c:v>
                </c:pt>
                <c:pt idx="7524">
                  <c:v>400000</c:v>
                </c:pt>
                <c:pt idx="7525">
                  <c:v>2630000</c:v>
                </c:pt>
                <c:pt idx="7526">
                  <c:v>4250000</c:v>
                </c:pt>
                <c:pt idx="7527">
                  <c:v>2310000</c:v>
                </c:pt>
                <c:pt idx="7528">
                  <c:v>40000000</c:v>
                </c:pt>
                <c:pt idx="7529">
                  <c:v>7270000</c:v>
                </c:pt>
                <c:pt idx="7530">
                  <c:v>330000</c:v>
                </c:pt>
                <c:pt idx="7531">
                  <c:v>4200000</c:v>
                </c:pt>
                <c:pt idx="7532">
                  <c:v>870000</c:v>
                </c:pt>
                <c:pt idx="7533">
                  <c:v>3350000</c:v>
                </c:pt>
                <c:pt idx="7534">
                  <c:v>3540000</c:v>
                </c:pt>
                <c:pt idx="7535">
                  <c:v>3700000</c:v>
                </c:pt>
                <c:pt idx="7536">
                  <c:v>3653000</c:v>
                </c:pt>
                <c:pt idx="7537">
                  <c:v>280000</c:v>
                </c:pt>
                <c:pt idx="7538">
                  <c:v>2000000</c:v>
                </c:pt>
                <c:pt idx="7539">
                  <c:v>2600000</c:v>
                </c:pt>
                <c:pt idx="7540">
                  <c:v>1066000</c:v>
                </c:pt>
                <c:pt idx="7541">
                  <c:v>2250000</c:v>
                </c:pt>
                <c:pt idx="7542">
                  <c:v>3800000</c:v>
                </c:pt>
                <c:pt idx="7543">
                  <c:v>5500000</c:v>
                </c:pt>
                <c:pt idx="7544">
                  <c:v>2500000</c:v>
                </c:pt>
                <c:pt idx="7545">
                  <c:v>2100000</c:v>
                </c:pt>
                <c:pt idx="7546">
                  <c:v>7363948</c:v>
                </c:pt>
                <c:pt idx="7547">
                  <c:v>2450000</c:v>
                </c:pt>
                <c:pt idx="7548">
                  <c:v>190000</c:v>
                </c:pt>
                <c:pt idx="7549">
                  <c:v>4450000</c:v>
                </c:pt>
                <c:pt idx="7550">
                  <c:v>3200000</c:v>
                </c:pt>
                <c:pt idx="7551">
                  <c:v>15375000</c:v>
                </c:pt>
                <c:pt idx="7552">
                  <c:v>11300000</c:v>
                </c:pt>
                <c:pt idx="7553">
                  <c:v>1790000</c:v>
                </c:pt>
                <c:pt idx="7554">
                  <c:v>1450000</c:v>
                </c:pt>
                <c:pt idx="7555">
                  <c:v>250000</c:v>
                </c:pt>
                <c:pt idx="7556">
                  <c:v>3600000</c:v>
                </c:pt>
                <c:pt idx="7557">
                  <c:v>16000000</c:v>
                </c:pt>
                <c:pt idx="7558">
                  <c:v>800000</c:v>
                </c:pt>
                <c:pt idx="7559">
                  <c:v>1350000</c:v>
                </c:pt>
                <c:pt idx="7560">
                  <c:v>4600000</c:v>
                </c:pt>
                <c:pt idx="7561">
                  <c:v>1125000</c:v>
                </c:pt>
                <c:pt idx="7562">
                  <c:v>5575000</c:v>
                </c:pt>
                <c:pt idx="7563">
                  <c:v>6150000</c:v>
                </c:pt>
                <c:pt idx="7564">
                  <c:v>2900000</c:v>
                </c:pt>
                <c:pt idx="7565">
                  <c:v>4925000</c:v>
                </c:pt>
                <c:pt idx="7566">
                  <c:v>5625000</c:v>
                </c:pt>
                <c:pt idx="7567">
                  <c:v>6200000</c:v>
                </c:pt>
                <c:pt idx="7568">
                  <c:v>3450000</c:v>
                </c:pt>
                <c:pt idx="7569">
                  <c:v>345000</c:v>
                </c:pt>
                <c:pt idx="7570">
                  <c:v>3060000</c:v>
                </c:pt>
                <c:pt idx="7571">
                  <c:v>2750000</c:v>
                </c:pt>
                <c:pt idx="7572">
                  <c:v>1590000</c:v>
                </c:pt>
                <c:pt idx="7573">
                  <c:v>1950000</c:v>
                </c:pt>
                <c:pt idx="7574">
                  <c:v>8800000</c:v>
                </c:pt>
                <c:pt idx="7575">
                  <c:v>4250000</c:v>
                </c:pt>
                <c:pt idx="7576">
                  <c:v>3200000</c:v>
                </c:pt>
                <c:pt idx="7577">
                  <c:v>4300000</c:v>
                </c:pt>
                <c:pt idx="7578">
                  <c:v>3800000</c:v>
                </c:pt>
                <c:pt idx="7579">
                  <c:v>12300000</c:v>
                </c:pt>
                <c:pt idx="7580">
                  <c:v>5250000</c:v>
                </c:pt>
                <c:pt idx="7581">
                  <c:v>1200000</c:v>
                </c:pt>
                <c:pt idx="7582">
                  <c:v>3800000</c:v>
                </c:pt>
                <c:pt idx="7583">
                  <c:v>12500000</c:v>
                </c:pt>
                <c:pt idx="7584">
                  <c:v>3550000</c:v>
                </c:pt>
                <c:pt idx="7585">
                  <c:v>14800000</c:v>
                </c:pt>
                <c:pt idx="7586">
                  <c:v>5800000</c:v>
                </c:pt>
                <c:pt idx="7587">
                  <c:v>2700000</c:v>
                </c:pt>
                <c:pt idx="7588">
                  <c:v>6200000</c:v>
                </c:pt>
                <c:pt idx="7589">
                  <c:v>4500000</c:v>
                </c:pt>
                <c:pt idx="7590">
                  <c:v>25000000</c:v>
                </c:pt>
                <c:pt idx="7591">
                  <c:v>2600000</c:v>
                </c:pt>
                <c:pt idx="7592">
                  <c:v>4400000</c:v>
                </c:pt>
                <c:pt idx="7593">
                  <c:v>14500000</c:v>
                </c:pt>
                <c:pt idx="7594">
                  <c:v>5000000</c:v>
                </c:pt>
                <c:pt idx="7595">
                  <c:v>4728053</c:v>
                </c:pt>
                <c:pt idx="7596">
                  <c:v>3200000</c:v>
                </c:pt>
                <c:pt idx="7597">
                  <c:v>5600000</c:v>
                </c:pt>
                <c:pt idx="7598">
                  <c:v>3000000</c:v>
                </c:pt>
                <c:pt idx="7599">
                  <c:v>24750000</c:v>
                </c:pt>
                <c:pt idx="7600">
                  <c:v>290000</c:v>
                </c:pt>
                <c:pt idx="7601">
                  <c:v>15500000</c:v>
                </c:pt>
                <c:pt idx="7602">
                  <c:v>2400000</c:v>
                </c:pt>
                <c:pt idx="7603">
                  <c:v>4650000</c:v>
                </c:pt>
                <c:pt idx="7604">
                  <c:v>11200000</c:v>
                </c:pt>
                <c:pt idx="7605">
                  <c:v>6500000</c:v>
                </c:pt>
                <c:pt idx="7606">
                  <c:v>300000</c:v>
                </c:pt>
                <c:pt idx="7607">
                  <c:v>1800000</c:v>
                </c:pt>
                <c:pt idx="7608">
                  <c:v>4100000</c:v>
                </c:pt>
                <c:pt idx="7609">
                  <c:v>200000</c:v>
                </c:pt>
                <c:pt idx="7610">
                  <c:v>2750000</c:v>
                </c:pt>
                <c:pt idx="7611">
                  <c:v>3890000</c:v>
                </c:pt>
                <c:pt idx="7612">
                  <c:v>4000000</c:v>
                </c:pt>
                <c:pt idx="7613">
                  <c:v>1500000</c:v>
                </c:pt>
                <c:pt idx="7614">
                  <c:v>6300000</c:v>
                </c:pt>
                <c:pt idx="7615">
                  <c:v>700000</c:v>
                </c:pt>
                <c:pt idx="7616">
                  <c:v>6250000</c:v>
                </c:pt>
                <c:pt idx="7617">
                  <c:v>5000000</c:v>
                </c:pt>
                <c:pt idx="7618">
                  <c:v>26000000</c:v>
                </c:pt>
                <c:pt idx="7619">
                  <c:v>3311000</c:v>
                </c:pt>
                <c:pt idx="7620">
                  <c:v>18500000</c:v>
                </c:pt>
                <c:pt idx="7621">
                  <c:v>1300000</c:v>
                </c:pt>
                <c:pt idx="7622">
                  <c:v>1850000</c:v>
                </c:pt>
                <c:pt idx="7623">
                  <c:v>800000</c:v>
                </c:pt>
                <c:pt idx="7624">
                  <c:v>1900000</c:v>
                </c:pt>
                <c:pt idx="7625">
                  <c:v>1600000</c:v>
                </c:pt>
                <c:pt idx="7626">
                  <c:v>2000000</c:v>
                </c:pt>
                <c:pt idx="7627">
                  <c:v>1400000</c:v>
                </c:pt>
                <c:pt idx="7628">
                  <c:v>1900000</c:v>
                </c:pt>
                <c:pt idx="7629">
                  <c:v>420000</c:v>
                </c:pt>
                <c:pt idx="7630">
                  <c:v>3100000</c:v>
                </c:pt>
                <c:pt idx="7631">
                  <c:v>12000000</c:v>
                </c:pt>
                <c:pt idx="7632">
                  <c:v>6300000</c:v>
                </c:pt>
                <c:pt idx="7633">
                  <c:v>10500000</c:v>
                </c:pt>
                <c:pt idx="7634">
                  <c:v>3550000</c:v>
                </c:pt>
                <c:pt idx="7635">
                  <c:v>5085000</c:v>
                </c:pt>
                <c:pt idx="7636">
                  <c:v>4175000</c:v>
                </c:pt>
                <c:pt idx="7637">
                  <c:v>2600000</c:v>
                </c:pt>
                <c:pt idx="7638">
                  <c:v>5250000</c:v>
                </c:pt>
                <c:pt idx="7639">
                  <c:v>22200000</c:v>
                </c:pt>
                <c:pt idx="7640">
                  <c:v>3620000</c:v>
                </c:pt>
                <c:pt idx="7641">
                  <c:v>4250000</c:v>
                </c:pt>
                <c:pt idx="7642">
                  <c:v>2860000</c:v>
                </c:pt>
                <c:pt idx="7643">
                  <c:v>1864000</c:v>
                </c:pt>
                <c:pt idx="7644">
                  <c:v>6373000</c:v>
                </c:pt>
                <c:pt idx="7645">
                  <c:v>3500000</c:v>
                </c:pt>
                <c:pt idx="7646">
                  <c:v>3600000</c:v>
                </c:pt>
                <c:pt idx="7647">
                  <c:v>800000</c:v>
                </c:pt>
                <c:pt idx="7648">
                  <c:v>16000000</c:v>
                </c:pt>
                <c:pt idx="7649">
                  <c:v>7000000</c:v>
                </c:pt>
                <c:pt idx="7650">
                  <c:v>19000000</c:v>
                </c:pt>
                <c:pt idx="7651">
                  <c:v>7884000</c:v>
                </c:pt>
                <c:pt idx="7652">
                  <c:v>5630000</c:v>
                </c:pt>
                <c:pt idx="7653">
                  <c:v>2390000</c:v>
                </c:pt>
                <c:pt idx="7654">
                  <c:v>3955000</c:v>
                </c:pt>
                <c:pt idx="7655">
                  <c:v>587000</c:v>
                </c:pt>
                <c:pt idx="7656">
                  <c:v>3830000</c:v>
                </c:pt>
                <c:pt idx="7657">
                  <c:v>746400</c:v>
                </c:pt>
                <c:pt idx="7658">
                  <c:v>3059000</c:v>
                </c:pt>
                <c:pt idx="7659">
                  <c:v>2722000</c:v>
                </c:pt>
                <c:pt idx="7660">
                  <c:v>2500000</c:v>
                </c:pt>
                <c:pt idx="7661">
                  <c:v>2300000</c:v>
                </c:pt>
                <c:pt idx="7662">
                  <c:v>5400000</c:v>
                </c:pt>
                <c:pt idx="7663">
                  <c:v>550000</c:v>
                </c:pt>
                <c:pt idx="7664">
                  <c:v>750000</c:v>
                </c:pt>
                <c:pt idx="7665">
                  <c:v>1750000</c:v>
                </c:pt>
                <c:pt idx="7666">
                  <c:v>3600000</c:v>
                </c:pt>
                <c:pt idx="7667">
                  <c:v>2600000</c:v>
                </c:pt>
                <c:pt idx="7668">
                  <c:v>6500000</c:v>
                </c:pt>
                <c:pt idx="7669">
                  <c:v>1600000</c:v>
                </c:pt>
                <c:pt idx="7670">
                  <c:v>2500000</c:v>
                </c:pt>
                <c:pt idx="7671">
                  <c:v>7000000</c:v>
                </c:pt>
                <c:pt idx="7672">
                  <c:v>7000000</c:v>
                </c:pt>
                <c:pt idx="7673">
                  <c:v>400000</c:v>
                </c:pt>
                <c:pt idx="7674">
                  <c:v>400000</c:v>
                </c:pt>
                <c:pt idx="7675">
                  <c:v>5525000</c:v>
                </c:pt>
                <c:pt idx="7676">
                  <c:v>290000</c:v>
                </c:pt>
                <c:pt idx="7677">
                  <c:v>12500000</c:v>
                </c:pt>
                <c:pt idx="7678">
                  <c:v>3400000</c:v>
                </c:pt>
                <c:pt idx="7679">
                  <c:v>24000000</c:v>
                </c:pt>
                <c:pt idx="7680">
                  <c:v>11500000</c:v>
                </c:pt>
                <c:pt idx="7681">
                  <c:v>5500000</c:v>
                </c:pt>
                <c:pt idx="7682">
                  <c:v>12400000</c:v>
                </c:pt>
                <c:pt idx="7683">
                  <c:v>1250000</c:v>
                </c:pt>
                <c:pt idx="7684">
                  <c:v>34000000</c:v>
                </c:pt>
                <c:pt idx="7685">
                  <c:v>4500000</c:v>
                </c:pt>
                <c:pt idx="7686">
                  <c:v>3500000</c:v>
                </c:pt>
                <c:pt idx="7687">
                  <c:v>7000000</c:v>
                </c:pt>
                <c:pt idx="7688">
                  <c:v>9600000</c:v>
                </c:pt>
                <c:pt idx="7689">
                  <c:v>4080000</c:v>
                </c:pt>
                <c:pt idx="7690">
                  <c:v>6800000</c:v>
                </c:pt>
                <c:pt idx="7691">
                  <c:v>620000</c:v>
                </c:pt>
                <c:pt idx="7692">
                  <c:v>9000000</c:v>
                </c:pt>
                <c:pt idx="7693">
                  <c:v>6800000</c:v>
                </c:pt>
                <c:pt idx="7694">
                  <c:v>7000000</c:v>
                </c:pt>
                <c:pt idx="7695">
                  <c:v>9450000</c:v>
                </c:pt>
                <c:pt idx="7696">
                  <c:v>3000000</c:v>
                </c:pt>
                <c:pt idx="7697">
                  <c:v>3800000</c:v>
                </c:pt>
                <c:pt idx="7698">
                  <c:v>3000000</c:v>
                </c:pt>
                <c:pt idx="7699">
                  <c:v>6500000</c:v>
                </c:pt>
                <c:pt idx="7700">
                  <c:v>2960000</c:v>
                </c:pt>
                <c:pt idx="7701">
                  <c:v>2700000</c:v>
                </c:pt>
                <c:pt idx="7702">
                  <c:v>2220000</c:v>
                </c:pt>
                <c:pt idx="7703">
                  <c:v>2914000</c:v>
                </c:pt>
                <c:pt idx="7704">
                  <c:v>9000000</c:v>
                </c:pt>
                <c:pt idx="7705">
                  <c:v>798000</c:v>
                </c:pt>
                <c:pt idx="7706">
                  <c:v>16000000</c:v>
                </c:pt>
                <c:pt idx="7707">
                  <c:v>2980000</c:v>
                </c:pt>
                <c:pt idx="7708">
                  <c:v>4100000</c:v>
                </c:pt>
                <c:pt idx="7709">
                  <c:v>10500000</c:v>
                </c:pt>
                <c:pt idx="7710">
                  <c:v>6000000</c:v>
                </c:pt>
                <c:pt idx="7711">
                  <c:v>1078000</c:v>
                </c:pt>
                <c:pt idx="7712">
                  <c:v>750000</c:v>
                </c:pt>
                <c:pt idx="7713">
                  <c:v>1100000</c:v>
                </c:pt>
                <c:pt idx="7714">
                  <c:v>216000</c:v>
                </c:pt>
                <c:pt idx="7715">
                  <c:v>2000000</c:v>
                </c:pt>
                <c:pt idx="7716">
                  <c:v>3535000</c:v>
                </c:pt>
                <c:pt idx="7717">
                  <c:v>175000</c:v>
                </c:pt>
                <c:pt idx="7718">
                  <c:v>1350000</c:v>
                </c:pt>
                <c:pt idx="7719">
                  <c:v>3420000</c:v>
                </c:pt>
                <c:pt idx="7720">
                  <c:v>1200000</c:v>
                </c:pt>
                <c:pt idx="7721">
                  <c:v>6300000</c:v>
                </c:pt>
                <c:pt idx="7722">
                  <c:v>4850000</c:v>
                </c:pt>
                <c:pt idx="7723">
                  <c:v>20500000</c:v>
                </c:pt>
                <c:pt idx="7724">
                  <c:v>5500000</c:v>
                </c:pt>
                <c:pt idx="7725">
                  <c:v>2600000</c:v>
                </c:pt>
                <c:pt idx="7726">
                  <c:v>3500000</c:v>
                </c:pt>
                <c:pt idx="7727">
                  <c:v>3000000</c:v>
                </c:pt>
                <c:pt idx="7728">
                  <c:v>2450000</c:v>
                </c:pt>
                <c:pt idx="7729">
                  <c:v>26000000</c:v>
                </c:pt>
                <c:pt idx="7730">
                  <c:v>1097767</c:v>
                </c:pt>
                <c:pt idx="7731">
                  <c:v>290000</c:v>
                </c:pt>
                <c:pt idx="7732">
                  <c:v>9250000</c:v>
                </c:pt>
                <c:pt idx="7733">
                  <c:v>2700000</c:v>
                </c:pt>
                <c:pt idx="7734">
                  <c:v>1890000</c:v>
                </c:pt>
                <c:pt idx="7735">
                  <c:v>2640000</c:v>
                </c:pt>
                <c:pt idx="7736">
                  <c:v>2777000</c:v>
                </c:pt>
                <c:pt idx="7737">
                  <c:v>2300000</c:v>
                </c:pt>
                <c:pt idx="7738">
                  <c:v>20500000</c:v>
                </c:pt>
                <c:pt idx="7739">
                  <c:v>4407000</c:v>
                </c:pt>
                <c:pt idx="7740">
                  <c:v>9200000</c:v>
                </c:pt>
                <c:pt idx="7741">
                  <c:v>500000</c:v>
                </c:pt>
                <c:pt idx="7742">
                  <c:v>5353000</c:v>
                </c:pt>
                <c:pt idx="7743">
                  <c:v>3972000</c:v>
                </c:pt>
                <c:pt idx="7744">
                  <c:v>1700000</c:v>
                </c:pt>
                <c:pt idx="7745">
                  <c:v>7000000</c:v>
                </c:pt>
                <c:pt idx="7746">
                  <c:v>2710000</c:v>
                </c:pt>
                <c:pt idx="7747">
                  <c:v>3360000</c:v>
                </c:pt>
                <c:pt idx="7748">
                  <c:v>2520000</c:v>
                </c:pt>
                <c:pt idx="7749">
                  <c:v>2013000</c:v>
                </c:pt>
                <c:pt idx="7750">
                  <c:v>2200000</c:v>
                </c:pt>
                <c:pt idx="7751">
                  <c:v>2512000</c:v>
                </c:pt>
                <c:pt idx="7752">
                  <c:v>6100000</c:v>
                </c:pt>
                <c:pt idx="7753">
                  <c:v>2525000</c:v>
                </c:pt>
                <c:pt idx="7754">
                  <c:v>5130000</c:v>
                </c:pt>
                <c:pt idx="7755">
                  <c:v>3473000</c:v>
                </c:pt>
                <c:pt idx="7756">
                  <c:v>4140000</c:v>
                </c:pt>
                <c:pt idx="7757">
                  <c:v>990000</c:v>
                </c:pt>
                <c:pt idx="7758">
                  <c:v>2580000</c:v>
                </c:pt>
                <c:pt idx="7759">
                  <c:v>2280000</c:v>
                </c:pt>
                <c:pt idx="7760">
                  <c:v>2874000</c:v>
                </c:pt>
                <c:pt idx="7761">
                  <c:v>5500000</c:v>
                </c:pt>
                <c:pt idx="7762">
                  <c:v>1100000</c:v>
                </c:pt>
                <c:pt idx="7763">
                  <c:v>8500000</c:v>
                </c:pt>
                <c:pt idx="7764">
                  <c:v>7500000</c:v>
                </c:pt>
                <c:pt idx="7765">
                  <c:v>13500000</c:v>
                </c:pt>
                <c:pt idx="7766">
                  <c:v>540000</c:v>
                </c:pt>
                <c:pt idx="7767">
                  <c:v>3700000</c:v>
                </c:pt>
                <c:pt idx="7768">
                  <c:v>3900000</c:v>
                </c:pt>
                <c:pt idx="7769">
                  <c:v>3700000</c:v>
                </c:pt>
                <c:pt idx="7770">
                  <c:v>3800000</c:v>
                </c:pt>
                <c:pt idx="7771">
                  <c:v>3600000</c:v>
                </c:pt>
                <c:pt idx="7772">
                  <c:v>4200000</c:v>
                </c:pt>
                <c:pt idx="7773">
                  <c:v>1900000</c:v>
                </c:pt>
                <c:pt idx="7774">
                  <c:v>4200000</c:v>
                </c:pt>
                <c:pt idx="7775">
                  <c:v>1750000</c:v>
                </c:pt>
                <c:pt idx="7776">
                  <c:v>3500000</c:v>
                </c:pt>
                <c:pt idx="7777">
                  <c:v>785000</c:v>
                </c:pt>
                <c:pt idx="7778">
                  <c:v>2800000</c:v>
                </c:pt>
                <c:pt idx="7779">
                  <c:v>459100</c:v>
                </c:pt>
                <c:pt idx="7780">
                  <c:v>2700000</c:v>
                </c:pt>
                <c:pt idx="7781">
                  <c:v>5800000</c:v>
                </c:pt>
                <c:pt idx="7782">
                  <c:v>4250000</c:v>
                </c:pt>
                <c:pt idx="7783">
                  <c:v>1650000</c:v>
                </c:pt>
                <c:pt idx="7784">
                  <c:v>5100000</c:v>
                </c:pt>
                <c:pt idx="7785">
                  <c:v>18000000</c:v>
                </c:pt>
                <c:pt idx="7786">
                  <c:v>10668000</c:v>
                </c:pt>
                <c:pt idx="7787">
                  <c:v>1650000</c:v>
                </c:pt>
                <c:pt idx="7788">
                  <c:v>1299000</c:v>
                </c:pt>
                <c:pt idx="7789">
                  <c:v>799000</c:v>
                </c:pt>
                <c:pt idx="7790">
                  <c:v>9990000</c:v>
                </c:pt>
                <c:pt idx="7791">
                  <c:v>2500000</c:v>
                </c:pt>
                <c:pt idx="7792">
                  <c:v>899000</c:v>
                </c:pt>
                <c:pt idx="7793">
                  <c:v>799000</c:v>
                </c:pt>
                <c:pt idx="7794">
                  <c:v>1200000</c:v>
                </c:pt>
                <c:pt idx="7795">
                  <c:v>10069000</c:v>
                </c:pt>
                <c:pt idx="7796">
                  <c:v>675000</c:v>
                </c:pt>
                <c:pt idx="7797">
                  <c:v>1600000</c:v>
                </c:pt>
                <c:pt idx="7798">
                  <c:v>20500000</c:v>
                </c:pt>
                <c:pt idx="7799">
                  <c:v>10000000</c:v>
                </c:pt>
                <c:pt idx="7800">
                  <c:v>2300000</c:v>
                </c:pt>
                <c:pt idx="7801">
                  <c:v>3800000</c:v>
                </c:pt>
                <c:pt idx="7802">
                  <c:v>5000000</c:v>
                </c:pt>
                <c:pt idx="7803">
                  <c:v>4500000</c:v>
                </c:pt>
                <c:pt idx="7804">
                  <c:v>1250000</c:v>
                </c:pt>
                <c:pt idx="7805">
                  <c:v>1299000</c:v>
                </c:pt>
                <c:pt idx="7806">
                  <c:v>1250000</c:v>
                </c:pt>
                <c:pt idx="7807">
                  <c:v>2580000</c:v>
                </c:pt>
                <c:pt idx="7808">
                  <c:v>650000</c:v>
                </c:pt>
                <c:pt idx="7809">
                  <c:v>2100000</c:v>
                </c:pt>
                <c:pt idx="7810">
                  <c:v>4700000</c:v>
                </c:pt>
                <c:pt idx="7811">
                  <c:v>727650</c:v>
                </c:pt>
                <c:pt idx="7812">
                  <c:v>675000</c:v>
                </c:pt>
                <c:pt idx="7813">
                  <c:v>850000</c:v>
                </c:pt>
                <c:pt idx="7814">
                  <c:v>1000000</c:v>
                </c:pt>
                <c:pt idx="7815">
                  <c:v>930000</c:v>
                </c:pt>
                <c:pt idx="7816">
                  <c:v>900000</c:v>
                </c:pt>
                <c:pt idx="7817">
                  <c:v>2500000</c:v>
                </c:pt>
                <c:pt idx="7818">
                  <c:v>18512000</c:v>
                </c:pt>
                <c:pt idx="7819">
                  <c:v>2920000</c:v>
                </c:pt>
                <c:pt idx="7820">
                  <c:v>1080750</c:v>
                </c:pt>
                <c:pt idx="7821">
                  <c:v>100000</c:v>
                </c:pt>
                <c:pt idx="7822">
                  <c:v>5200000</c:v>
                </c:pt>
                <c:pt idx="7823">
                  <c:v>6300000</c:v>
                </c:pt>
                <c:pt idx="7824">
                  <c:v>6500000</c:v>
                </c:pt>
                <c:pt idx="7825">
                  <c:v>950000</c:v>
                </c:pt>
                <c:pt idx="7826">
                  <c:v>1012000</c:v>
                </c:pt>
                <c:pt idx="7827">
                  <c:v>590000</c:v>
                </c:pt>
                <c:pt idx="7828">
                  <c:v>4200000</c:v>
                </c:pt>
                <c:pt idx="7829">
                  <c:v>2700000</c:v>
                </c:pt>
                <c:pt idx="7830">
                  <c:v>3350000</c:v>
                </c:pt>
                <c:pt idx="7831">
                  <c:v>1294000</c:v>
                </c:pt>
                <c:pt idx="7832">
                  <c:v>2200000</c:v>
                </c:pt>
                <c:pt idx="7833">
                  <c:v>2000000</c:v>
                </c:pt>
                <c:pt idx="7834">
                  <c:v>1800000</c:v>
                </c:pt>
                <c:pt idx="7835">
                  <c:v>8720000</c:v>
                </c:pt>
                <c:pt idx="7836">
                  <c:v>1475000</c:v>
                </c:pt>
                <c:pt idx="7837">
                  <c:v>130000</c:v>
                </c:pt>
                <c:pt idx="7838">
                  <c:v>4100000</c:v>
                </c:pt>
                <c:pt idx="7839">
                  <c:v>2258000</c:v>
                </c:pt>
                <c:pt idx="7840">
                  <c:v>4500000</c:v>
                </c:pt>
                <c:pt idx="7841">
                  <c:v>480000</c:v>
                </c:pt>
                <c:pt idx="7842">
                  <c:v>1780000</c:v>
                </c:pt>
                <c:pt idx="7843">
                  <c:v>5250000</c:v>
                </c:pt>
                <c:pt idx="7844">
                  <c:v>3250000</c:v>
                </c:pt>
                <c:pt idx="7845">
                  <c:v>952000</c:v>
                </c:pt>
                <c:pt idx="7846">
                  <c:v>800000</c:v>
                </c:pt>
                <c:pt idx="7847">
                  <c:v>700000</c:v>
                </c:pt>
                <c:pt idx="7848">
                  <c:v>3750000</c:v>
                </c:pt>
                <c:pt idx="7849">
                  <c:v>5950000</c:v>
                </c:pt>
                <c:pt idx="7850">
                  <c:v>7404000</c:v>
                </c:pt>
                <c:pt idx="7851">
                  <c:v>3150000</c:v>
                </c:pt>
                <c:pt idx="7852">
                  <c:v>4400000</c:v>
                </c:pt>
                <c:pt idx="7853">
                  <c:v>600000</c:v>
                </c:pt>
                <c:pt idx="7854">
                  <c:v>2580000</c:v>
                </c:pt>
                <c:pt idx="7855">
                  <c:v>5955000</c:v>
                </c:pt>
                <c:pt idx="7856">
                  <c:v>3200000</c:v>
                </c:pt>
                <c:pt idx="7857">
                  <c:v>27000000</c:v>
                </c:pt>
                <c:pt idx="7858">
                  <c:v>1700000</c:v>
                </c:pt>
                <c:pt idx="7859">
                  <c:v>3000000</c:v>
                </c:pt>
                <c:pt idx="7860">
                  <c:v>2800000</c:v>
                </c:pt>
                <c:pt idx="7861">
                  <c:v>6450000</c:v>
                </c:pt>
                <c:pt idx="7862">
                  <c:v>2400000</c:v>
                </c:pt>
                <c:pt idx="7863">
                  <c:v>1950000</c:v>
                </c:pt>
                <c:pt idx="7864">
                  <c:v>2500000</c:v>
                </c:pt>
                <c:pt idx="7865">
                  <c:v>1500000</c:v>
                </c:pt>
                <c:pt idx="7866">
                  <c:v>2000000</c:v>
                </c:pt>
                <c:pt idx="7867">
                  <c:v>1500000</c:v>
                </c:pt>
                <c:pt idx="7868">
                  <c:v>3650000</c:v>
                </c:pt>
                <c:pt idx="7869">
                  <c:v>2000000</c:v>
                </c:pt>
                <c:pt idx="7870">
                  <c:v>9800000</c:v>
                </c:pt>
                <c:pt idx="7871">
                  <c:v>2500000</c:v>
                </c:pt>
                <c:pt idx="7872">
                  <c:v>1700000</c:v>
                </c:pt>
                <c:pt idx="7873">
                  <c:v>4220000</c:v>
                </c:pt>
                <c:pt idx="7874">
                  <c:v>1350000</c:v>
                </c:pt>
                <c:pt idx="7875">
                  <c:v>1287500</c:v>
                </c:pt>
                <c:pt idx="7876">
                  <c:v>3760000</c:v>
                </c:pt>
                <c:pt idx="7877">
                  <c:v>5600000</c:v>
                </c:pt>
                <c:pt idx="7878">
                  <c:v>2200000</c:v>
                </c:pt>
                <c:pt idx="7879">
                  <c:v>3800000</c:v>
                </c:pt>
                <c:pt idx="7880">
                  <c:v>6850000</c:v>
                </c:pt>
                <c:pt idx="7881">
                  <c:v>7100000</c:v>
                </c:pt>
                <c:pt idx="7882">
                  <c:v>7650000</c:v>
                </c:pt>
                <c:pt idx="7883">
                  <c:v>2900000</c:v>
                </c:pt>
                <c:pt idx="7884">
                  <c:v>900000</c:v>
                </c:pt>
                <c:pt idx="7885">
                  <c:v>1250000</c:v>
                </c:pt>
                <c:pt idx="7886">
                  <c:v>6000000</c:v>
                </c:pt>
                <c:pt idx="7887">
                  <c:v>1557500</c:v>
                </c:pt>
                <c:pt idx="7888">
                  <c:v>2580000</c:v>
                </c:pt>
                <c:pt idx="7889">
                  <c:v>450000</c:v>
                </c:pt>
                <c:pt idx="7890">
                  <c:v>2000000</c:v>
                </c:pt>
                <c:pt idx="7891">
                  <c:v>1550000</c:v>
                </c:pt>
                <c:pt idx="7892">
                  <c:v>1700000</c:v>
                </c:pt>
                <c:pt idx="7893">
                  <c:v>90000</c:v>
                </c:pt>
                <c:pt idx="7894">
                  <c:v>1400000</c:v>
                </c:pt>
                <c:pt idx="7895">
                  <c:v>700000</c:v>
                </c:pt>
                <c:pt idx="7896">
                  <c:v>2871000</c:v>
                </c:pt>
                <c:pt idx="7897">
                  <c:v>8925000</c:v>
                </c:pt>
                <c:pt idx="7898">
                  <c:v>2100000</c:v>
                </c:pt>
                <c:pt idx="7899">
                  <c:v>3057000</c:v>
                </c:pt>
                <c:pt idx="7900">
                  <c:v>300000</c:v>
                </c:pt>
                <c:pt idx="7901">
                  <c:v>1550000</c:v>
                </c:pt>
                <c:pt idx="7902">
                  <c:v>9715000</c:v>
                </c:pt>
                <c:pt idx="7903">
                  <c:v>1600000</c:v>
                </c:pt>
                <c:pt idx="7904">
                  <c:v>750000</c:v>
                </c:pt>
                <c:pt idx="7905">
                  <c:v>2700000</c:v>
                </c:pt>
                <c:pt idx="7906">
                  <c:v>10500000</c:v>
                </c:pt>
                <c:pt idx="7907">
                  <c:v>3700000</c:v>
                </c:pt>
                <c:pt idx="7908">
                  <c:v>1451667</c:v>
                </c:pt>
                <c:pt idx="7909">
                  <c:v>893000</c:v>
                </c:pt>
                <c:pt idx="7910">
                  <c:v>1280000</c:v>
                </c:pt>
                <c:pt idx="7911">
                  <c:v>1592000</c:v>
                </c:pt>
                <c:pt idx="7912">
                  <c:v>1012000</c:v>
                </c:pt>
                <c:pt idx="7913">
                  <c:v>3570000</c:v>
                </c:pt>
                <c:pt idx="7914">
                  <c:v>1988000</c:v>
                </c:pt>
                <c:pt idx="7915">
                  <c:v>1913000</c:v>
                </c:pt>
                <c:pt idx="7916">
                  <c:v>2173000</c:v>
                </c:pt>
                <c:pt idx="7917">
                  <c:v>2794970</c:v>
                </c:pt>
                <c:pt idx="7918">
                  <c:v>3412275</c:v>
                </c:pt>
                <c:pt idx="7919">
                  <c:v>471000</c:v>
                </c:pt>
                <c:pt idx="7920">
                  <c:v>1700000</c:v>
                </c:pt>
                <c:pt idx="7921">
                  <c:v>1800000</c:v>
                </c:pt>
                <c:pt idx="7922">
                  <c:v>2300000</c:v>
                </c:pt>
                <c:pt idx="7923">
                  <c:v>1390000</c:v>
                </c:pt>
                <c:pt idx="7924">
                  <c:v>1600000</c:v>
                </c:pt>
                <c:pt idx="7925">
                  <c:v>3100000</c:v>
                </c:pt>
                <c:pt idx="7926">
                  <c:v>14000000</c:v>
                </c:pt>
                <c:pt idx="7927">
                  <c:v>5000000</c:v>
                </c:pt>
                <c:pt idx="7928">
                  <c:v>2195000</c:v>
                </c:pt>
                <c:pt idx="7929">
                  <c:v>953000</c:v>
                </c:pt>
                <c:pt idx="7930">
                  <c:v>2500000</c:v>
                </c:pt>
                <c:pt idx="7931">
                  <c:v>10300000</c:v>
                </c:pt>
                <c:pt idx="7932">
                  <c:v>952852</c:v>
                </c:pt>
                <c:pt idx="7933">
                  <c:v>2200000</c:v>
                </c:pt>
                <c:pt idx="7934">
                  <c:v>10250000</c:v>
                </c:pt>
                <c:pt idx="7935">
                  <c:v>9000000</c:v>
                </c:pt>
                <c:pt idx="7936">
                  <c:v>15000000</c:v>
                </c:pt>
                <c:pt idx="7937">
                  <c:v>3250000</c:v>
                </c:pt>
                <c:pt idx="7938">
                  <c:v>10496000</c:v>
                </c:pt>
                <c:pt idx="7939">
                  <c:v>150000</c:v>
                </c:pt>
                <c:pt idx="7940">
                  <c:v>9000000</c:v>
                </c:pt>
                <c:pt idx="7941">
                  <c:v>2700000</c:v>
                </c:pt>
                <c:pt idx="7942">
                  <c:v>20000000</c:v>
                </c:pt>
                <c:pt idx="7943">
                  <c:v>1550000</c:v>
                </c:pt>
                <c:pt idx="7944">
                  <c:v>1700000</c:v>
                </c:pt>
                <c:pt idx="7945">
                  <c:v>7000000</c:v>
                </c:pt>
                <c:pt idx="7946">
                  <c:v>5250000</c:v>
                </c:pt>
                <c:pt idx="7947">
                  <c:v>900000</c:v>
                </c:pt>
                <c:pt idx="7948">
                  <c:v>2273000</c:v>
                </c:pt>
                <c:pt idx="7949">
                  <c:v>2313307</c:v>
                </c:pt>
                <c:pt idx="7950">
                  <c:v>2819479</c:v>
                </c:pt>
                <c:pt idx="7951">
                  <c:v>1772307</c:v>
                </c:pt>
                <c:pt idx="7952">
                  <c:v>2631000</c:v>
                </c:pt>
                <c:pt idx="7953">
                  <c:v>2500000</c:v>
                </c:pt>
                <c:pt idx="7954">
                  <c:v>1938000</c:v>
                </c:pt>
                <c:pt idx="7955">
                  <c:v>1910300</c:v>
                </c:pt>
                <c:pt idx="7956">
                  <c:v>2600000</c:v>
                </c:pt>
                <c:pt idx="7957">
                  <c:v>2900000</c:v>
                </c:pt>
                <c:pt idx="7958">
                  <c:v>1980000</c:v>
                </c:pt>
                <c:pt idx="7959">
                  <c:v>3000000</c:v>
                </c:pt>
                <c:pt idx="7960">
                  <c:v>4840000</c:v>
                </c:pt>
                <c:pt idx="7961">
                  <c:v>1200000</c:v>
                </c:pt>
                <c:pt idx="7962">
                  <c:v>3142500</c:v>
                </c:pt>
                <c:pt idx="7963">
                  <c:v>4270000</c:v>
                </c:pt>
                <c:pt idx="7964">
                  <c:v>4500000</c:v>
                </c:pt>
                <c:pt idx="7965">
                  <c:v>6066449</c:v>
                </c:pt>
                <c:pt idx="7966">
                  <c:v>240000</c:v>
                </c:pt>
                <c:pt idx="7967">
                  <c:v>1760000</c:v>
                </c:pt>
                <c:pt idx="7968">
                  <c:v>882000</c:v>
                </c:pt>
                <c:pt idx="7969">
                  <c:v>2100000</c:v>
                </c:pt>
                <c:pt idx="7970">
                  <c:v>8100000</c:v>
                </c:pt>
                <c:pt idx="7971">
                  <c:v>3200000</c:v>
                </c:pt>
                <c:pt idx="7972">
                  <c:v>550000</c:v>
                </c:pt>
                <c:pt idx="7973">
                  <c:v>3550000</c:v>
                </c:pt>
                <c:pt idx="7974">
                  <c:v>1700000</c:v>
                </c:pt>
                <c:pt idx="7975">
                  <c:v>3400000</c:v>
                </c:pt>
                <c:pt idx="7976">
                  <c:v>379000</c:v>
                </c:pt>
                <c:pt idx="7977">
                  <c:v>2150000</c:v>
                </c:pt>
                <c:pt idx="7978">
                  <c:v>1300000</c:v>
                </c:pt>
                <c:pt idx="7979">
                  <c:v>1700000</c:v>
                </c:pt>
                <c:pt idx="7980">
                  <c:v>2100000</c:v>
                </c:pt>
                <c:pt idx="7981">
                  <c:v>625000</c:v>
                </c:pt>
                <c:pt idx="7982">
                  <c:v>1500000</c:v>
                </c:pt>
                <c:pt idx="7983">
                  <c:v>1300000</c:v>
                </c:pt>
                <c:pt idx="7984">
                  <c:v>1600000</c:v>
                </c:pt>
                <c:pt idx="7985">
                  <c:v>2900000</c:v>
                </c:pt>
                <c:pt idx="7986">
                  <c:v>3350000</c:v>
                </c:pt>
                <c:pt idx="7987">
                  <c:v>1250000</c:v>
                </c:pt>
                <c:pt idx="7988">
                  <c:v>1180000</c:v>
                </c:pt>
                <c:pt idx="7989">
                  <c:v>1962163</c:v>
                </c:pt>
                <c:pt idx="7990">
                  <c:v>1500000</c:v>
                </c:pt>
                <c:pt idx="7991">
                  <c:v>1700000</c:v>
                </c:pt>
                <c:pt idx="7992">
                  <c:v>4950000</c:v>
                </c:pt>
                <c:pt idx="7993">
                  <c:v>1300000</c:v>
                </c:pt>
                <c:pt idx="7994">
                  <c:v>475000</c:v>
                </c:pt>
                <c:pt idx="7995">
                  <c:v>7000000</c:v>
                </c:pt>
                <c:pt idx="7996">
                  <c:v>3300000</c:v>
                </c:pt>
                <c:pt idx="7997">
                  <c:v>3500000</c:v>
                </c:pt>
                <c:pt idx="7998">
                  <c:v>5500000</c:v>
                </c:pt>
                <c:pt idx="7999">
                  <c:v>500000</c:v>
                </c:pt>
                <c:pt idx="8000">
                  <c:v>3300000</c:v>
                </c:pt>
                <c:pt idx="8001">
                  <c:v>2500000</c:v>
                </c:pt>
                <c:pt idx="8002">
                  <c:v>3700000</c:v>
                </c:pt>
                <c:pt idx="8003">
                  <c:v>3000000</c:v>
                </c:pt>
                <c:pt idx="8004">
                  <c:v>2500000</c:v>
                </c:pt>
                <c:pt idx="8005">
                  <c:v>6500000</c:v>
                </c:pt>
                <c:pt idx="8006">
                  <c:v>6000000</c:v>
                </c:pt>
                <c:pt idx="8007">
                  <c:v>5500000</c:v>
                </c:pt>
                <c:pt idx="8008">
                  <c:v>5500000</c:v>
                </c:pt>
                <c:pt idx="8009">
                  <c:v>4300000</c:v>
                </c:pt>
                <c:pt idx="8010">
                  <c:v>4000000</c:v>
                </c:pt>
                <c:pt idx="8011">
                  <c:v>2800000</c:v>
                </c:pt>
                <c:pt idx="8012">
                  <c:v>4500000</c:v>
                </c:pt>
                <c:pt idx="8013">
                  <c:v>2900000</c:v>
                </c:pt>
                <c:pt idx="8014">
                  <c:v>3000000</c:v>
                </c:pt>
                <c:pt idx="8015">
                  <c:v>3000000</c:v>
                </c:pt>
                <c:pt idx="8016">
                  <c:v>950000</c:v>
                </c:pt>
                <c:pt idx="8017">
                  <c:v>2000000</c:v>
                </c:pt>
                <c:pt idx="8018">
                  <c:v>1700000</c:v>
                </c:pt>
                <c:pt idx="8019">
                  <c:v>1500000</c:v>
                </c:pt>
                <c:pt idx="8020">
                  <c:v>2800000</c:v>
                </c:pt>
                <c:pt idx="8021">
                  <c:v>2500000</c:v>
                </c:pt>
                <c:pt idx="8022">
                  <c:v>3000000</c:v>
                </c:pt>
                <c:pt idx="8023">
                  <c:v>7500000</c:v>
                </c:pt>
                <c:pt idx="8024">
                  <c:v>7000000</c:v>
                </c:pt>
                <c:pt idx="8025">
                  <c:v>6500000</c:v>
                </c:pt>
                <c:pt idx="8026">
                  <c:v>5000000</c:v>
                </c:pt>
                <c:pt idx="8027">
                  <c:v>5500000</c:v>
                </c:pt>
                <c:pt idx="8028">
                  <c:v>5500000</c:v>
                </c:pt>
                <c:pt idx="8029">
                  <c:v>4200000</c:v>
                </c:pt>
                <c:pt idx="8030">
                  <c:v>4500000</c:v>
                </c:pt>
                <c:pt idx="8031">
                  <c:v>4300000</c:v>
                </c:pt>
                <c:pt idx="8032">
                  <c:v>4500000</c:v>
                </c:pt>
                <c:pt idx="8033">
                  <c:v>3700000</c:v>
                </c:pt>
                <c:pt idx="8034">
                  <c:v>3800000</c:v>
                </c:pt>
                <c:pt idx="8035">
                  <c:v>2500000</c:v>
                </c:pt>
                <c:pt idx="8036">
                  <c:v>2500000</c:v>
                </c:pt>
                <c:pt idx="8037">
                  <c:v>1650000</c:v>
                </c:pt>
                <c:pt idx="8038">
                  <c:v>9000000</c:v>
                </c:pt>
                <c:pt idx="8039">
                  <c:v>4500000</c:v>
                </c:pt>
                <c:pt idx="8040">
                  <c:v>2900000</c:v>
                </c:pt>
                <c:pt idx="8041">
                  <c:v>2800000</c:v>
                </c:pt>
                <c:pt idx="8042">
                  <c:v>4000000</c:v>
                </c:pt>
                <c:pt idx="8043">
                  <c:v>3600000</c:v>
                </c:pt>
                <c:pt idx="8044">
                  <c:v>6400000</c:v>
                </c:pt>
                <c:pt idx="8045">
                  <c:v>5250000</c:v>
                </c:pt>
                <c:pt idx="8046">
                  <c:v>4250000</c:v>
                </c:pt>
                <c:pt idx="8047">
                  <c:v>3350000</c:v>
                </c:pt>
                <c:pt idx="8048">
                  <c:v>3023155</c:v>
                </c:pt>
                <c:pt idx="8049">
                  <c:v>5750000</c:v>
                </c:pt>
                <c:pt idx="8050">
                  <c:v>3700000</c:v>
                </c:pt>
                <c:pt idx="8051">
                  <c:v>3399777</c:v>
                </c:pt>
                <c:pt idx="8052">
                  <c:v>3462500</c:v>
                </c:pt>
                <c:pt idx="8053">
                  <c:v>4950000</c:v>
                </c:pt>
                <c:pt idx="8054">
                  <c:v>2437500</c:v>
                </c:pt>
                <c:pt idx="8055">
                  <c:v>2532362</c:v>
                </c:pt>
                <c:pt idx="8056">
                  <c:v>2732080</c:v>
                </c:pt>
                <c:pt idx="8057">
                  <c:v>2700000</c:v>
                </c:pt>
                <c:pt idx="8058">
                  <c:v>3800000</c:v>
                </c:pt>
                <c:pt idx="8059">
                  <c:v>1100000</c:v>
                </c:pt>
                <c:pt idx="8060">
                  <c:v>2450000</c:v>
                </c:pt>
                <c:pt idx="8061">
                  <c:v>1100000</c:v>
                </c:pt>
                <c:pt idx="8062">
                  <c:v>1900000</c:v>
                </c:pt>
                <c:pt idx="8063">
                  <c:v>900000</c:v>
                </c:pt>
                <c:pt idx="8064">
                  <c:v>5400000</c:v>
                </c:pt>
                <c:pt idx="8065">
                  <c:v>2300000</c:v>
                </c:pt>
                <c:pt idx="8066">
                  <c:v>336000</c:v>
                </c:pt>
                <c:pt idx="8067">
                  <c:v>310000</c:v>
                </c:pt>
                <c:pt idx="8068">
                  <c:v>1200000</c:v>
                </c:pt>
                <c:pt idx="8069">
                  <c:v>850000</c:v>
                </c:pt>
                <c:pt idx="8070">
                  <c:v>4000000</c:v>
                </c:pt>
                <c:pt idx="8071">
                  <c:v>2600000</c:v>
                </c:pt>
                <c:pt idx="8072">
                  <c:v>3750000</c:v>
                </c:pt>
                <c:pt idx="8073">
                  <c:v>2200000</c:v>
                </c:pt>
                <c:pt idx="8074">
                  <c:v>1350000</c:v>
                </c:pt>
                <c:pt idx="8075">
                  <c:v>3700000</c:v>
                </c:pt>
                <c:pt idx="8076">
                  <c:v>2400000</c:v>
                </c:pt>
                <c:pt idx="8077">
                  <c:v>2874000</c:v>
                </c:pt>
                <c:pt idx="8078">
                  <c:v>6750000</c:v>
                </c:pt>
                <c:pt idx="8079">
                  <c:v>2126720</c:v>
                </c:pt>
                <c:pt idx="8080">
                  <c:v>3650000</c:v>
                </c:pt>
                <c:pt idx="8081">
                  <c:v>1750000</c:v>
                </c:pt>
                <c:pt idx="8082">
                  <c:v>2600000</c:v>
                </c:pt>
                <c:pt idx="8083">
                  <c:v>2400000</c:v>
                </c:pt>
                <c:pt idx="8084">
                  <c:v>2660000</c:v>
                </c:pt>
                <c:pt idx="8085">
                  <c:v>4100000</c:v>
                </c:pt>
                <c:pt idx="8086">
                  <c:v>2700000</c:v>
                </c:pt>
                <c:pt idx="8087">
                  <c:v>3070400</c:v>
                </c:pt>
                <c:pt idx="8088">
                  <c:v>3720000</c:v>
                </c:pt>
                <c:pt idx="8089">
                  <c:v>2700000</c:v>
                </c:pt>
                <c:pt idx="8090">
                  <c:v>2630000</c:v>
                </c:pt>
                <c:pt idx="8091">
                  <c:v>3650000</c:v>
                </c:pt>
                <c:pt idx="8092">
                  <c:v>2500000</c:v>
                </c:pt>
                <c:pt idx="8093">
                  <c:v>3708000</c:v>
                </c:pt>
                <c:pt idx="8094">
                  <c:v>3300000</c:v>
                </c:pt>
                <c:pt idx="8095">
                  <c:v>2622000</c:v>
                </c:pt>
                <c:pt idx="8096">
                  <c:v>1145000</c:v>
                </c:pt>
                <c:pt idx="8097">
                  <c:v>2965000</c:v>
                </c:pt>
                <c:pt idx="8098">
                  <c:v>960000</c:v>
                </c:pt>
                <c:pt idx="8099">
                  <c:v>2920000</c:v>
                </c:pt>
                <c:pt idx="8100">
                  <c:v>25000000</c:v>
                </c:pt>
                <c:pt idx="8101">
                  <c:v>4300000</c:v>
                </c:pt>
                <c:pt idx="8102">
                  <c:v>2000000</c:v>
                </c:pt>
                <c:pt idx="8103">
                  <c:v>5500000</c:v>
                </c:pt>
                <c:pt idx="8104">
                  <c:v>2200000</c:v>
                </c:pt>
                <c:pt idx="8105">
                  <c:v>2850000</c:v>
                </c:pt>
                <c:pt idx="8106">
                  <c:v>2300000</c:v>
                </c:pt>
                <c:pt idx="8107">
                  <c:v>4750000</c:v>
                </c:pt>
                <c:pt idx="8108">
                  <c:v>2200000</c:v>
                </c:pt>
                <c:pt idx="8109">
                  <c:v>2300000</c:v>
                </c:pt>
                <c:pt idx="8110">
                  <c:v>1209000</c:v>
                </c:pt>
                <c:pt idx="8111">
                  <c:v>4500000</c:v>
                </c:pt>
                <c:pt idx="8112">
                  <c:v>3400000</c:v>
                </c:pt>
                <c:pt idx="8113">
                  <c:v>3500000</c:v>
                </c:pt>
                <c:pt idx="8114">
                  <c:v>1600000</c:v>
                </c:pt>
                <c:pt idx="8115">
                  <c:v>1300000</c:v>
                </c:pt>
                <c:pt idx="8116">
                  <c:v>2860000</c:v>
                </c:pt>
                <c:pt idx="8117">
                  <c:v>13300000</c:v>
                </c:pt>
                <c:pt idx="8118">
                  <c:v>4058000</c:v>
                </c:pt>
                <c:pt idx="8119">
                  <c:v>4000000</c:v>
                </c:pt>
                <c:pt idx="8120">
                  <c:v>5000000</c:v>
                </c:pt>
                <c:pt idx="8121">
                  <c:v>3500000</c:v>
                </c:pt>
                <c:pt idx="8122">
                  <c:v>4300000</c:v>
                </c:pt>
                <c:pt idx="8123">
                  <c:v>3000000</c:v>
                </c:pt>
                <c:pt idx="8124">
                  <c:v>630000</c:v>
                </c:pt>
                <c:pt idx="8125">
                  <c:v>3087000</c:v>
                </c:pt>
                <c:pt idx="8126">
                  <c:v>1100000</c:v>
                </c:pt>
                <c:pt idx="8127">
                  <c:v>3200000</c:v>
                </c:pt>
                <c:pt idx="8128">
                  <c:v>4032000</c:v>
                </c:pt>
                <c:pt idx="8129">
                  <c:v>6000000</c:v>
                </c:pt>
                <c:pt idx="8130">
                  <c:v>3904000</c:v>
                </c:pt>
                <c:pt idx="8131">
                  <c:v>1600000</c:v>
                </c:pt>
                <c:pt idx="8132">
                  <c:v>1600000</c:v>
                </c:pt>
                <c:pt idx="8133">
                  <c:v>2900000</c:v>
                </c:pt>
                <c:pt idx="8134">
                  <c:v>3200000</c:v>
                </c:pt>
                <c:pt idx="8135">
                  <c:v>2655000</c:v>
                </c:pt>
                <c:pt idx="8136">
                  <c:v>3900000</c:v>
                </c:pt>
                <c:pt idx="8137">
                  <c:v>2800000</c:v>
                </c:pt>
                <c:pt idx="8138">
                  <c:v>4860000</c:v>
                </c:pt>
                <c:pt idx="8139">
                  <c:v>2187000</c:v>
                </c:pt>
                <c:pt idx="8140">
                  <c:v>5600000</c:v>
                </c:pt>
                <c:pt idx="8141">
                  <c:v>3200000</c:v>
                </c:pt>
                <c:pt idx="8142">
                  <c:v>25000000</c:v>
                </c:pt>
                <c:pt idx="8143">
                  <c:v>500000</c:v>
                </c:pt>
                <c:pt idx="8144">
                  <c:v>4500000</c:v>
                </c:pt>
                <c:pt idx="8145">
                  <c:v>300000</c:v>
                </c:pt>
                <c:pt idx="8146">
                  <c:v>2250000</c:v>
                </c:pt>
                <c:pt idx="8147">
                  <c:v>4250000</c:v>
                </c:pt>
                <c:pt idx="8148">
                  <c:v>4100000</c:v>
                </c:pt>
                <c:pt idx="8149">
                  <c:v>1000000</c:v>
                </c:pt>
                <c:pt idx="8150">
                  <c:v>3830000</c:v>
                </c:pt>
                <c:pt idx="8151">
                  <c:v>1760000</c:v>
                </c:pt>
                <c:pt idx="8152">
                  <c:v>4050000</c:v>
                </c:pt>
                <c:pt idx="8153">
                  <c:v>947250</c:v>
                </c:pt>
                <c:pt idx="8154">
                  <c:v>1250000</c:v>
                </c:pt>
                <c:pt idx="8155">
                  <c:v>2182000</c:v>
                </c:pt>
                <c:pt idx="8156">
                  <c:v>2590000</c:v>
                </c:pt>
                <c:pt idx="8157">
                  <c:v>2237000</c:v>
                </c:pt>
                <c:pt idx="8158">
                  <c:v>3400000</c:v>
                </c:pt>
                <c:pt idx="8159">
                  <c:v>1864000</c:v>
                </c:pt>
                <c:pt idx="8160">
                  <c:v>5000000</c:v>
                </c:pt>
                <c:pt idx="8161">
                  <c:v>10000000</c:v>
                </c:pt>
                <c:pt idx="8162">
                  <c:v>43000000</c:v>
                </c:pt>
                <c:pt idx="8163">
                  <c:v>8500000</c:v>
                </c:pt>
                <c:pt idx="8164">
                  <c:v>2900000</c:v>
                </c:pt>
                <c:pt idx="8165">
                  <c:v>606000</c:v>
                </c:pt>
                <c:pt idx="8166">
                  <c:v>5250000</c:v>
                </c:pt>
                <c:pt idx="8167">
                  <c:v>250000</c:v>
                </c:pt>
                <c:pt idx="8168">
                  <c:v>1700000</c:v>
                </c:pt>
                <c:pt idx="8169">
                  <c:v>3500000</c:v>
                </c:pt>
                <c:pt idx="8170">
                  <c:v>2950000</c:v>
                </c:pt>
                <c:pt idx="8171">
                  <c:v>3000000</c:v>
                </c:pt>
                <c:pt idx="8172">
                  <c:v>6000000</c:v>
                </c:pt>
                <c:pt idx="8173">
                  <c:v>7000000</c:v>
                </c:pt>
                <c:pt idx="8174">
                  <c:v>2383418</c:v>
                </c:pt>
                <c:pt idx="8175">
                  <c:v>3600000</c:v>
                </c:pt>
                <c:pt idx="8176">
                  <c:v>2195000</c:v>
                </c:pt>
                <c:pt idx="8177">
                  <c:v>1995420</c:v>
                </c:pt>
                <c:pt idx="8178">
                  <c:v>2300000</c:v>
                </c:pt>
                <c:pt idx="8179">
                  <c:v>955000</c:v>
                </c:pt>
                <c:pt idx="8180">
                  <c:v>3900000</c:v>
                </c:pt>
                <c:pt idx="8181">
                  <c:v>3000000</c:v>
                </c:pt>
                <c:pt idx="8182">
                  <c:v>870000</c:v>
                </c:pt>
                <c:pt idx="8183">
                  <c:v>9603000</c:v>
                </c:pt>
                <c:pt idx="8184">
                  <c:v>6300000</c:v>
                </c:pt>
                <c:pt idx="8185">
                  <c:v>10496000</c:v>
                </c:pt>
                <c:pt idx="8186">
                  <c:v>3250000</c:v>
                </c:pt>
                <c:pt idx="8187">
                  <c:v>3250000</c:v>
                </c:pt>
                <c:pt idx="8188">
                  <c:v>3750000</c:v>
                </c:pt>
                <c:pt idx="8189">
                  <c:v>2515000</c:v>
                </c:pt>
                <c:pt idx="8190">
                  <c:v>2179000</c:v>
                </c:pt>
                <c:pt idx="8191">
                  <c:v>820000</c:v>
                </c:pt>
                <c:pt idx="8192">
                  <c:v>100000</c:v>
                </c:pt>
                <c:pt idx="8193">
                  <c:v>1500000</c:v>
                </c:pt>
                <c:pt idx="8194">
                  <c:v>10700000</c:v>
                </c:pt>
                <c:pt idx="8195">
                  <c:v>1400000</c:v>
                </c:pt>
                <c:pt idx="8196">
                  <c:v>899000</c:v>
                </c:pt>
                <c:pt idx="8197">
                  <c:v>1250000</c:v>
                </c:pt>
                <c:pt idx="8198">
                  <c:v>1650000</c:v>
                </c:pt>
                <c:pt idx="8199">
                  <c:v>799000</c:v>
                </c:pt>
                <c:pt idx="8200">
                  <c:v>899000</c:v>
                </c:pt>
                <c:pt idx="8201">
                  <c:v>11000000</c:v>
                </c:pt>
                <c:pt idx="8202">
                  <c:v>1350000</c:v>
                </c:pt>
                <c:pt idx="8203">
                  <c:v>230000</c:v>
                </c:pt>
                <c:pt idx="8204">
                  <c:v>2300000</c:v>
                </c:pt>
                <c:pt idx="8205">
                  <c:v>4500000</c:v>
                </c:pt>
                <c:pt idx="8206">
                  <c:v>5300000</c:v>
                </c:pt>
                <c:pt idx="8207">
                  <c:v>4500000</c:v>
                </c:pt>
                <c:pt idx="8208">
                  <c:v>1100000</c:v>
                </c:pt>
                <c:pt idx="8209">
                  <c:v>1800000</c:v>
                </c:pt>
                <c:pt idx="8210">
                  <c:v>3940000</c:v>
                </c:pt>
                <c:pt idx="8211">
                  <c:v>1850000</c:v>
                </c:pt>
                <c:pt idx="8212">
                  <c:v>675000</c:v>
                </c:pt>
                <c:pt idx="8213">
                  <c:v>630000</c:v>
                </c:pt>
                <c:pt idx="8214">
                  <c:v>2600000</c:v>
                </c:pt>
                <c:pt idx="8215">
                  <c:v>440000</c:v>
                </c:pt>
                <c:pt idx="8216">
                  <c:v>2654000</c:v>
                </c:pt>
                <c:pt idx="8217">
                  <c:v>1260000</c:v>
                </c:pt>
                <c:pt idx="8218">
                  <c:v>3372000</c:v>
                </c:pt>
                <c:pt idx="8219">
                  <c:v>3600000</c:v>
                </c:pt>
                <c:pt idx="8220">
                  <c:v>540000</c:v>
                </c:pt>
                <c:pt idx="8221">
                  <c:v>12500000</c:v>
                </c:pt>
                <c:pt idx="8222">
                  <c:v>24000000</c:v>
                </c:pt>
                <c:pt idx="8223">
                  <c:v>306000</c:v>
                </c:pt>
                <c:pt idx="8224">
                  <c:v>3255000</c:v>
                </c:pt>
                <c:pt idx="8225">
                  <c:v>4750000</c:v>
                </c:pt>
                <c:pt idx="8226">
                  <c:v>2630000</c:v>
                </c:pt>
                <c:pt idx="8227">
                  <c:v>8000000</c:v>
                </c:pt>
                <c:pt idx="8228">
                  <c:v>5600000</c:v>
                </c:pt>
                <c:pt idx="8229">
                  <c:v>3200000</c:v>
                </c:pt>
                <c:pt idx="8230">
                  <c:v>3122000</c:v>
                </c:pt>
                <c:pt idx="8231">
                  <c:v>3100000</c:v>
                </c:pt>
                <c:pt idx="8232">
                  <c:v>860000</c:v>
                </c:pt>
                <c:pt idx="8233">
                  <c:v>1587000</c:v>
                </c:pt>
                <c:pt idx="8234">
                  <c:v>2500000</c:v>
                </c:pt>
                <c:pt idx="8235">
                  <c:v>1050000</c:v>
                </c:pt>
                <c:pt idx="8236">
                  <c:v>2400000</c:v>
                </c:pt>
                <c:pt idx="8237">
                  <c:v>2000000</c:v>
                </c:pt>
                <c:pt idx="8238">
                  <c:v>3250000</c:v>
                </c:pt>
                <c:pt idx="8239">
                  <c:v>3000000</c:v>
                </c:pt>
                <c:pt idx="8240">
                  <c:v>550000</c:v>
                </c:pt>
                <c:pt idx="8241">
                  <c:v>6500000</c:v>
                </c:pt>
                <c:pt idx="8242">
                  <c:v>5600000</c:v>
                </c:pt>
                <c:pt idx="8243">
                  <c:v>900000</c:v>
                </c:pt>
                <c:pt idx="8244">
                  <c:v>6700000</c:v>
                </c:pt>
                <c:pt idx="8245">
                  <c:v>2800000</c:v>
                </c:pt>
                <c:pt idx="8246">
                  <c:v>4229000</c:v>
                </c:pt>
                <c:pt idx="8247">
                  <c:v>3535000</c:v>
                </c:pt>
                <c:pt idx="8248">
                  <c:v>1500000</c:v>
                </c:pt>
                <c:pt idx="8249">
                  <c:v>960000</c:v>
                </c:pt>
                <c:pt idx="8250">
                  <c:v>3425000</c:v>
                </c:pt>
                <c:pt idx="8251">
                  <c:v>650000</c:v>
                </c:pt>
                <c:pt idx="8252">
                  <c:v>21000000</c:v>
                </c:pt>
                <c:pt idx="8253">
                  <c:v>18000000</c:v>
                </c:pt>
                <c:pt idx="8254">
                  <c:v>2920000</c:v>
                </c:pt>
                <c:pt idx="8255">
                  <c:v>2300000</c:v>
                </c:pt>
                <c:pt idx="8256">
                  <c:v>5010000</c:v>
                </c:pt>
                <c:pt idx="8257">
                  <c:v>4700000</c:v>
                </c:pt>
                <c:pt idx="8258">
                  <c:v>2700000</c:v>
                </c:pt>
                <c:pt idx="8259">
                  <c:v>4100000</c:v>
                </c:pt>
                <c:pt idx="8260">
                  <c:v>3037000</c:v>
                </c:pt>
                <c:pt idx="8261">
                  <c:v>1808400</c:v>
                </c:pt>
                <c:pt idx="8262">
                  <c:v>1050000</c:v>
                </c:pt>
                <c:pt idx="8263">
                  <c:v>1135000</c:v>
                </c:pt>
                <c:pt idx="8264">
                  <c:v>1200000</c:v>
                </c:pt>
                <c:pt idx="8265">
                  <c:v>7000000</c:v>
                </c:pt>
                <c:pt idx="8266">
                  <c:v>11500000</c:v>
                </c:pt>
                <c:pt idx="8267">
                  <c:v>1400000</c:v>
                </c:pt>
                <c:pt idx="8268">
                  <c:v>5500000</c:v>
                </c:pt>
                <c:pt idx="8269">
                  <c:v>2600000</c:v>
                </c:pt>
                <c:pt idx="8270">
                  <c:v>3500000</c:v>
                </c:pt>
                <c:pt idx="8271">
                  <c:v>4000000</c:v>
                </c:pt>
                <c:pt idx="8272">
                  <c:v>2400000</c:v>
                </c:pt>
                <c:pt idx="8273">
                  <c:v>11667000</c:v>
                </c:pt>
                <c:pt idx="8274">
                  <c:v>2500000</c:v>
                </c:pt>
                <c:pt idx="8275">
                  <c:v>630000</c:v>
                </c:pt>
                <c:pt idx="8276">
                  <c:v>810000</c:v>
                </c:pt>
                <c:pt idx="8277">
                  <c:v>26111000</c:v>
                </c:pt>
                <c:pt idx="8278">
                  <c:v>2900000</c:v>
                </c:pt>
                <c:pt idx="8279">
                  <c:v>2200000</c:v>
                </c:pt>
                <c:pt idx="8280">
                  <c:v>3000000</c:v>
                </c:pt>
                <c:pt idx="8281">
                  <c:v>3059000</c:v>
                </c:pt>
                <c:pt idx="8282">
                  <c:v>3850000</c:v>
                </c:pt>
                <c:pt idx="8283">
                  <c:v>1700000</c:v>
                </c:pt>
                <c:pt idx="8284">
                  <c:v>435000</c:v>
                </c:pt>
                <c:pt idx="8285">
                  <c:v>3830000</c:v>
                </c:pt>
                <c:pt idx="8286">
                  <c:v>2772000</c:v>
                </c:pt>
                <c:pt idx="8287">
                  <c:v>900000</c:v>
                </c:pt>
                <c:pt idx="8288">
                  <c:v>2500000</c:v>
                </c:pt>
                <c:pt idx="8289">
                  <c:v>3000000</c:v>
                </c:pt>
                <c:pt idx="8290">
                  <c:v>15000000</c:v>
                </c:pt>
                <c:pt idx="8291">
                  <c:v>2600000</c:v>
                </c:pt>
                <c:pt idx="8292">
                  <c:v>2300000</c:v>
                </c:pt>
                <c:pt idx="8293">
                  <c:v>2580000</c:v>
                </c:pt>
                <c:pt idx="8294">
                  <c:v>3200000</c:v>
                </c:pt>
                <c:pt idx="8295">
                  <c:v>3400000</c:v>
                </c:pt>
                <c:pt idx="8296">
                  <c:v>2650000</c:v>
                </c:pt>
                <c:pt idx="8297">
                  <c:v>4550000</c:v>
                </c:pt>
                <c:pt idx="8298">
                  <c:v>2600000</c:v>
                </c:pt>
                <c:pt idx="8299">
                  <c:v>314000</c:v>
                </c:pt>
                <c:pt idx="8300">
                  <c:v>840000</c:v>
                </c:pt>
                <c:pt idx="8301">
                  <c:v>320000</c:v>
                </c:pt>
                <c:pt idx="8302">
                  <c:v>2300000</c:v>
                </c:pt>
                <c:pt idx="8303">
                  <c:v>6800000</c:v>
                </c:pt>
                <c:pt idx="8304">
                  <c:v>800000</c:v>
                </c:pt>
                <c:pt idx="8305">
                  <c:v>1100000</c:v>
                </c:pt>
                <c:pt idx="8306">
                  <c:v>3400000</c:v>
                </c:pt>
                <c:pt idx="8307">
                  <c:v>6300000</c:v>
                </c:pt>
                <c:pt idx="8308">
                  <c:v>130500</c:v>
                </c:pt>
                <c:pt idx="8309">
                  <c:v>2145000</c:v>
                </c:pt>
                <c:pt idx="8310">
                  <c:v>1400000</c:v>
                </c:pt>
                <c:pt idx="8311">
                  <c:v>422000</c:v>
                </c:pt>
                <c:pt idx="8312">
                  <c:v>2757000</c:v>
                </c:pt>
                <c:pt idx="8313">
                  <c:v>1007000</c:v>
                </c:pt>
                <c:pt idx="8314">
                  <c:v>9200000</c:v>
                </c:pt>
                <c:pt idx="8315">
                  <c:v>3600000</c:v>
                </c:pt>
                <c:pt idx="8316">
                  <c:v>675000</c:v>
                </c:pt>
                <c:pt idx="8317">
                  <c:v>1995000</c:v>
                </c:pt>
                <c:pt idx="8318">
                  <c:v>1180000</c:v>
                </c:pt>
                <c:pt idx="8319">
                  <c:v>3782000</c:v>
                </c:pt>
                <c:pt idx="8320">
                  <c:v>3500000</c:v>
                </c:pt>
                <c:pt idx="8321">
                  <c:v>3382500</c:v>
                </c:pt>
                <c:pt idx="8322">
                  <c:v>3000000</c:v>
                </c:pt>
                <c:pt idx="8323">
                  <c:v>3650000</c:v>
                </c:pt>
                <c:pt idx="8324">
                  <c:v>2850000</c:v>
                </c:pt>
                <c:pt idx="8325">
                  <c:v>17000000</c:v>
                </c:pt>
                <c:pt idx="8326">
                  <c:v>950000</c:v>
                </c:pt>
                <c:pt idx="8327">
                  <c:v>7750000</c:v>
                </c:pt>
                <c:pt idx="8328">
                  <c:v>4500000</c:v>
                </c:pt>
                <c:pt idx="8329">
                  <c:v>13000000</c:v>
                </c:pt>
                <c:pt idx="8330">
                  <c:v>6400000</c:v>
                </c:pt>
                <c:pt idx="8331">
                  <c:v>900000</c:v>
                </c:pt>
                <c:pt idx="8332">
                  <c:v>5300000</c:v>
                </c:pt>
                <c:pt idx="8333">
                  <c:v>3400000</c:v>
                </c:pt>
                <c:pt idx="8334">
                  <c:v>1950000</c:v>
                </c:pt>
                <c:pt idx="8335">
                  <c:v>2600000</c:v>
                </c:pt>
                <c:pt idx="8336">
                  <c:v>2450000</c:v>
                </c:pt>
                <c:pt idx="8337">
                  <c:v>3300000</c:v>
                </c:pt>
                <c:pt idx="8338">
                  <c:v>4150000</c:v>
                </c:pt>
                <c:pt idx="8339">
                  <c:v>854000</c:v>
                </c:pt>
                <c:pt idx="8340">
                  <c:v>2200000</c:v>
                </c:pt>
                <c:pt idx="8341">
                  <c:v>2320000</c:v>
                </c:pt>
                <c:pt idx="8342">
                  <c:v>1210000</c:v>
                </c:pt>
                <c:pt idx="8343">
                  <c:v>2395000</c:v>
                </c:pt>
                <c:pt idx="8344">
                  <c:v>5350000</c:v>
                </c:pt>
                <c:pt idx="8345">
                  <c:v>9800000</c:v>
                </c:pt>
                <c:pt idx="8346">
                  <c:v>3864000</c:v>
                </c:pt>
                <c:pt idx="8347">
                  <c:v>2184000</c:v>
                </c:pt>
                <c:pt idx="8348">
                  <c:v>3500000</c:v>
                </c:pt>
                <c:pt idx="8349">
                  <c:v>3450000</c:v>
                </c:pt>
                <c:pt idx="8350">
                  <c:v>2900000</c:v>
                </c:pt>
                <c:pt idx="8351">
                  <c:v>30000000</c:v>
                </c:pt>
                <c:pt idx="8352">
                  <c:v>1450000</c:v>
                </c:pt>
                <c:pt idx="8353">
                  <c:v>2265000</c:v>
                </c:pt>
                <c:pt idx="8354">
                  <c:v>346000</c:v>
                </c:pt>
                <c:pt idx="8355">
                  <c:v>2880900</c:v>
                </c:pt>
                <c:pt idx="8356">
                  <c:v>1300000</c:v>
                </c:pt>
                <c:pt idx="8357">
                  <c:v>1275000</c:v>
                </c:pt>
                <c:pt idx="8358">
                  <c:v>3200000</c:v>
                </c:pt>
                <c:pt idx="8359">
                  <c:v>4000000</c:v>
                </c:pt>
                <c:pt idx="8360">
                  <c:v>3500000</c:v>
                </c:pt>
                <c:pt idx="8361">
                  <c:v>4229000</c:v>
                </c:pt>
                <c:pt idx="8362">
                  <c:v>3180000</c:v>
                </c:pt>
                <c:pt idx="8363">
                  <c:v>1451667</c:v>
                </c:pt>
                <c:pt idx="8364">
                  <c:v>999000</c:v>
                </c:pt>
                <c:pt idx="8365">
                  <c:v>1299000</c:v>
                </c:pt>
                <c:pt idx="8366">
                  <c:v>799000</c:v>
                </c:pt>
                <c:pt idx="8367">
                  <c:v>1250000</c:v>
                </c:pt>
                <c:pt idx="8368">
                  <c:v>880000</c:v>
                </c:pt>
                <c:pt idx="8369">
                  <c:v>6650000</c:v>
                </c:pt>
                <c:pt idx="8370">
                  <c:v>2500000</c:v>
                </c:pt>
                <c:pt idx="8371">
                  <c:v>4100000</c:v>
                </c:pt>
                <c:pt idx="8372">
                  <c:v>2270000</c:v>
                </c:pt>
                <c:pt idx="8373">
                  <c:v>4489000</c:v>
                </c:pt>
                <c:pt idx="8374">
                  <c:v>2833000</c:v>
                </c:pt>
                <c:pt idx="8375">
                  <c:v>5000000</c:v>
                </c:pt>
                <c:pt idx="8376">
                  <c:v>3315000</c:v>
                </c:pt>
                <c:pt idx="8377">
                  <c:v>3556000</c:v>
                </c:pt>
                <c:pt idx="8378">
                  <c:v>3620000</c:v>
                </c:pt>
                <c:pt idx="8379">
                  <c:v>2220000</c:v>
                </c:pt>
                <c:pt idx="8380">
                  <c:v>5431000</c:v>
                </c:pt>
                <c:pt idx="8381">
                  <c:v>3032500</c:v>
                </c:pt>
                <c:pt idx="8382">
                  <c:v>2619000</c:v>
                </c:pt>
                <c:pt idx="8383">
                  <c:v>2635000</c:v>
                </c:pt>
                <c:pt idx="8384">
                  <c:v>6382000</c:v>
                </c:pt>
                <c:pt idx="8385">
                  <c:v>6220000</c:v>
                </c:pt>
                <c:pt idx="8386">
                  <c:v>1300000</c:v>
                </c:pt>
                <c:pt idx="8387">
                  <c:v>3920000</c:v>
                </c:pt>
                <c:pt idx="8388">
                  <c:v>5127000</c:v>
                </c:pt>
                <c:pt idx="8389">
                  <c:v>3825000</c:v>
                </c:pt>
                <c:pt idx="8390">
                  <c:v>3904000</c:v>
                </c:pt>
                <c:pt idx="8391">
                  <c:v>2258000</c:v>
                </c:pt>
                <c:pt idx="8392">
                  <c:v>6200000</c:v>
                </c:pt>
                <c:pt idx="8393">
                  <c:v>6450000</c:v>
                </c:pt>
                <c:pt idx="8394">
                  <c:v>500000</c:v>
                </c:pt>
                <c:pt idx="8395">
                  <c:v>6341000</c:v>
                </c:pt>
                <c:pt idx="8396">
                  <c:v>21383600</c:v>
                </c:pt>
                <c:pt idx="8397">
                  <c:v>675000</c:v>
                </c:pt>
                <c:pt idx="8398">
                  <c:v>1180000</c:v>
                </c:pt>
                <c:pt idx="8399">
                  <c:v>2654000</c:v>
                </c:pt>
                <c:pt idx="8400">
                  <c:v>6450000</c:v>
                </c:pt>
                <c:pt idx="8401">
                  <c:v>2400000</c:v>
                </c:pt>
                <c:pt idx="8402">
                  <c:v>380000</c:v>
                </c:pt>
                <c:pt idx="8403">
                  <c:v>400000</c:v>
                </c:pt>
                <c:pt idx="8404">
                  <c:v>952852</c:v>
                </c:pt>
                <c:pt idx="8405">
                  <c:v>2195000</c:v>
                </c:pt>
                <c:pt idx="8406">
                  <c:v>1250000</c:v>
                </c:pt>
                <c:pt idx="8407">
                  <c:v>1995000</c:v>
                </c:pt>
                <c:pt idx="8408">
                  <c:v>3000000</c:v>
                </c:pt>
                <c:pt idx="8409">
                  <c:v>1700000</c:v>
                </c:pt>
                <c:pt idx="8410">
                  <c:v>1100000</c:v>
                </c:pt>
                <c:pt idx="8411">
                  <c:v>3540000</c:v>
                </c:pt>
                <c:pt idx="8412">
                  <c:v>450000</c:v>
                </c:pt>
                <c:pt idx="8413">
                  <c:v>6260000</c:v>
                </c:pt>
                <c:pt idx="8414">
                  <c:v>600000</c:v>
                </c:pt>
                <c:pt idx="8415">
                  <c:v>3200000</c:v>
                </c:pt>
                <c:pt idx="8416">
                  <c:v>1600000</c:v>
                </c:pt>
                <c:pt idx="8417">
                  <c:v>2850000</c:v>
                </c:pt>
                <c:pt idx="8418">
                  <c:v>4000000</c:v>
                </c:pt>
                <c:pt idx="8419">
                  <c:v>1590000</c:v>
                </c:pt>
                <c:pt idx="8420">
                  <c:v>3500000</c:v>
                </c:pt>
                <c:pt idx="8421">
                  <c:v>1230000</c:v>
                </c:pt>
                <c:pt idx="8422">
                  <c:v>228000</c:v>
                </c:pt>
                <c:pt idx="8423">
                  <c:v>2400000</c:v>
                </c:pt>
                <c:pt idx="8424">
                  <c:v>3200000</c:v>
                </c:pt>
                <c:pt idx="8425">
                  <c:v>3100000</c:v>
                </c:pt>
                <c:pt idx="8426">
                  <c:v>2237000</c:v>
                </c:pt>
                <c:pt idx="8427">
                  <c:v>2600000</c:v>
                </c:pt>
                <c:pt idx="8428">
                  <c:v>3300000</c:v>
                </c:pt>
                <c:pt idx="8429">
                  <c:v>2800000</c:v>
                </c:pt>
                <c:pt idx="8430">
                  <c:v>2400000</c:v>
                </c:pt>
                <c:pt idx="8431">
                  <c:v>2200000</c:v>
                </c:pt>
                <c:pt idx="8432">
                  <c:v>300000</c:v>
                </c:pt>
                <c:pt idx="8433">
                  <c:v>3000000</c:v>
                </c:pt>
                <c:pt idx="8434">
                  <c:v>384000</c:v>
                </c:pt>
                <c:pt idx="8435">
                  <c:v>2400000</c:v>
                </c:pt>
                <c:pt idx="8436">
                  <c:v>3750000</c:v>
                </c:pt>
                <c:pt idx="8437">
                  <c:v>2300000</c:v>
                </c:pt>
                <c:pt idx="8438">
                  <c:v>1700000</c:v>
                </c:pt>
                <c:pt idx="8439">
                  <c:v>2140000</c:v>
                </c:pt>
                <c:pt idx="8440">
                  <c:v>2000000</c:v>
                </c:pt>
                <c:pt idx="8441">
                  <c:v>4800000</c:v>
                </c:pt>
                <c:pt idx="8442">
                  <c:v>495000</c:v>
                </c:pt>
                <c:pt idx="8443">
                  <c:v>3400000</c:v>
                </c:pt>
                <c:pt idx="8444">
                  <c:v>2000000</c:v>
                </c:pt>
                <c:pt idx="8445">
                  <c:v>2900000</c:v>
                </c:pt>
                <c:pt idx="8446">
                  <c:v>4600000</c:v>
                </c:pt>
                <c:pt idx="8447">
                  <c:v>2800000</c:v>
                </c:pt>
                <c:pt idx="8448">
                  <c:v>1000000</c:v>
                </c:pt>
                <c:pt idx="8449">
                  <c:v>1300000</c:v>
                </c:pt>
                <c:pt idx="8450">
                  <c:v>2350000</c:v>
                </c:pt>
                <c:pt idx="8451">
                  <c:v>1135000</c:v>
                </c:pt>
                <c:pt idx="8452">
                  <c:v>1490000</c:v>
                </c:pt>
                <c:pt idx="8453">
                  <c:v>8000000</c:v>
                </c:pt>
                <c:pt idx="8454">
                  <c:v>5000000</c:v>
                </c:pt>
                <c:pt idx="8455">
                  <c:v>600000</c:v>
                </c:pt>
                <c:pt idx="8456">
                  <c:v>2450000</c:v>
                </c:pt>
                <c:pt idx="8457">
                  <c:v>1600000</c:v>
                </c:pt>
                <c:pt idx="8458">
                  <c:v>2400000</c:v>
                </c:pt>
                <c:pt idx="8459">
                  <c:v>650000</c:v>
                </c:pt>
                <c:pt idx="8460">
                  <c:v>2289168</c:v>
                </c:pt>
                <c:pt idx="8461">
                  <c:v>960000</c:v>
                </c:pt>
                <c:pt idx="8462">
                  <c:v>630000</c:v>
                </c:pt>
                <c:pt idx="8463">
                  <c:v>6000000</c:v>
                </c:pt>
                <c:pt idx="8464">
                  <c:v>570000</c:v>
                </c:pt>
                <c:pt idx="8465">
                  <c:v>3100000</c:v>
                </c:pt>
                <c:pt idx="8466">
                  <c:v>2632565</c:v>
                </c:pt>
                <c:pt idx="8467">
                  <c:v>4000000</c:v>
                </c:pt>
                <c:pt idx="8468">
                  <c:v>4400000</c:v>
                </c:pt>
                <c:pt idx="8469">
                  <c:v>2729000</c:v>
                </c:pt>
                <c:pt idx="8470">
                  <c:v>1984092</c:v>
                </c:pt>
                <c:pt idx="8471">
                  <c:v>2450000</c:v>
                </c:pt>
                <c:pt idx="8472">
                  <c:v>2900000</c:v>
                </c:pt>
                <c:pt idx="8473">
                  <c:v>4500000</c:v>
                </c:pt>
                <c:pt idx="8474">
                  <c:v>2550000</c:v>
                </c:pt>
                <c:pt idx="8475">
                  <c:v>1015000</c:v>
                </c:pt>
                <c:pt idx="8476">
                  <c:v>2600000</c:v>
                </c:pt>
                <c:pt idx="8477">
                  <c:v>2461122</c:v>
                </c:pt>
                <c:pt idx="8478">
                  <c:v>143000</c:v>
                </c:pt>
                <c:pt idx="8479">
                  <c:v>2800000</c:v>
                </c:pt>
                <c:pt idx="8480">
                  <c:v>2000000</c:v>
                </c:pt>
                <c:pt idx="8481">
                  <c:v>3250000</c:v>
                </c:pt>
                <c:pt idx="8482">
                  <c:v>2700000</c:v>
                </c:pt>
                <c:pt idx="8483">
                  <c:v>2400000</c:v>
                </c:pt>
                <c:pt idx="8484">
                  <c:v>9000000</c:v>
                </c:pt>
                <c:pt idx="8485">
                  <c:v>650000</c:v>
                </c:pt>
                <c:pt idx="8486">
                  <c:v>1000000</c:v>
                </c:pt>
                <c:pt idx="8487">
                  <c:v>2600000</c:v>
                </c:pt>
                <c:pt idx="8488">
                  <c:v>3200000</c:v>
                </c:pt>
                <c:pt idx="8489">
                  <c:v>2205000</c:v>
                </c:pt>
                <c:pt idx="8490">
                  <c:v>280000</c:v>
                </c:pt>
                <c:pt idx="8491">
                  <c:v>4270000</c:v>
                </c:pt>
                <c:pt idx="8492">
                  <c:v>6108250</c:v>
                </c:pt>
                <c:pt idx="8493">
                  <c:v>6066479</c:v>
                </c:pt>
                <c:pt idx="8494">
                  <c:v>4225680</c:v>
                </c:pt>
                <c:pt idx="8495">
                  <c:v>425000</c:v>
                </c:pt>
                <c:pt idx="8496">
                  <c:v>2060300</c:v>
                </c:pt>
                <c:pt idx="8497">
                  <c:v>2500000</c:v>
                </c:pt>
                <c:pt idx="8498">
                  <c:v>1910300</c:v>
                </c:pt>
                <c:pt idx="8499">
                  <c:v>1772306</c:v>
                </c:pt>
                <c:pt idx="8500">
                  <c:v>1550000</c:v>
                </c:pt>
                <c:pt idx="8501">
                  <c:v>2575000</c:v>
                </c:pt>
                <c:pt idx="8502">
                  <c:v>2700000</c:v>
                </c:pt>
                <c:pt idx="8503">
                  <c:v>4923385</c:v>
                </c:pt>
                <c:pt idx="8504">
                  <c:v>1100000</c:v>
                </c:pt>
                <c:pt idx="8505">
                  <c:v>1850000</c:v>
                </c:pt>
                <c:pt idx="8506">
                  <c:v>1150000</c:v>
                </c:pt>
                <c:pt idx="8507">
                  <c:v>230000</c:v>
                </c:pt>
                <c:pt idx="8508">
                  <c:v>2600000</c:v>
                </c:pt>
                <c:pt idx="8509">
                  <c:v>555000</c:v>
                </c:pt>
                <c:pt idx="8510">
                  <c:v>2000000</c:v>
                </c:pt>
                <c:pt idx="8511">
                  <c:v>4741000</c:v>
                </c:pt>
                <c:pt idx="8512">
                  <c:v>2928000</c:v>
                </c:pt>
                <c:pt idx="8513">
                  <c:v>2928000</c:v>
                </c:pt>
                <c:pt idx="8514">
                  <c:v>3084000</c:v>
                </c:pt>
                <c:pt idx="8515">
                  <c:v>290000</c:v>
                </c:pt>
                <c:pt idx="8516">
                  <c:v>1600000</c:v>
                </c:pt>
                <c:pt idx="8517">
                  <c:v>2869000</c:v>
                </c:pt>
                <c:pt idx="8518">
                  <c:v>2000000</c:v>
                </c:pt>
                <c:pt idx="8519">
                  <c:v>200000</c:v>
                </c:pt>
                <c:pt idx="8520">
                  <c:v>1300000</c:v>
                </c:pt>
                <c:pt idx="8521">
                  <c:v>2732000</c:v>
                </c:pt>
                <c:pt idx="8522">
                  <c:v>1650000</c:v>
                </c:pt>
                <c:pt idx="8523">
                  <c:v>5907000</c:v>
                </c:pt>
                <c:pt idx="8524">
                  <c:v>10217000</c:v>
                </c:pt>
                <c:pt idx="8525">
                  <c:v>350000</c:v>
                </c:pt>
                <c:pt idx="8526">
                  <c:v>1750000</c:v>
                </c:pt>
                <c:pt idx="8527">
                  <c:v>2250000</c:v>
                </c:pt>
                <c:pt idx="8528">
                  <c:v>990000</c:v>
                </c:pt>
                <c:pt idx="8529">
                  <c:v>6142000</c:v>
                </c:pt>
                <c:pt idx="8530">
                  <c:v>400000</c:v>
                </c:pt>
                <c:pt idx="8531">
                  <c:v>6000000</c:v>
                </c:pt>
                <c:pt idx="8532">
                  <c:v>6373000</c:v>
                </c:pt>
                <c:pt idx="8533">
                  <c:v>4232000</c:v>
                </c:pt>
                <c:pt idx="8534">
                  <c:v>6767000</c:v>
                </c:pt>
                <c:pt idx="8535">
                  <c:v>4800000</c:v>
                </c:pt>
                <c:pt idx="8536">
                  <c:v>4407000</c:v>
                </c:pt>
                <c:pt idx="8537">
                  <c:v>11680000</c:v>
                </c:pt>
                <c:pt idx="8538">
                  <c:v>530000</c:v>
                </c:pt>
                <c:pt idx="8539">
                  <c:v>2350000</c:v>
                </c:pt>
                <c:pt idx="8540">
                  <c:v>7800000</c:v>
                </c:pt>
                <c:pt idx="8541">
                  <c:v>2300000</c:v>
                </c:pt>
                <c:pt idx="8542">
                  <c:v>1668000</c:v>
                </c:pt>
                <c:pt idx="8543">
                  <c:v>2600000</c:v>
                </c:pt>
                <c:pt idx="8544">
                  <c:v>2534000</c:v>
                </c:pt>
                <c:pt idx="8545">
                  <c:v>2500000</c:v>
                </c:pt>
                <c:pt idx="8546">
                  <c:v>675000</c:v>
                </c:pt>
                <c:pt idx="8547">
                  <c:v>3000000</c:v>
                </c:pt>
                <c:pt idx="8548">
                  <c:v>2310000</c:v>
                </c:pt>
                <c:pt idx="8549">
                  <c:v>4300000</c:v>
                </c:pt>
                <c:pt idx="8550">
                  <c:v>9000000</c:v>
                </c:pt>
                <c:pt idx="8551">
                  <c:v>6000000</c:v>
                </c:pt>
                <c:pt idx="8552">
                  <c:v>195000</c:v>
                </c:pt>
                <c:pt idx="8553">
                  <c:v>600000</c:v>
                </c:pt>
                <c:pt idx="8554">
                  <c:v>6000000</c:v>
                </c:pt>
                <c:pt idx="8555">
                  <c:v>2000000</c:v>
                </c:pt>
                <c:pt idx="8556">
                  <c:v>450000</c:v>
                </c:pt>
                <c:pt idx="8557">
                  <c:v>2500000</c:v>
                </c:pt>
                <c:pt idx="8558">
                  <c:v>2300000</c:v>
                </c:pt>
                <c:pt idx="8559">
                  <c:v>650000</c:v>
                </c:pt>
                <c:pt idx="8560">
                  <c:v>2350000</c:v>
                </c:pt>
                <c:pt idx="8561">
                  <c:v>3550000</c:v>
                </c:pt>
                <c:pt idx="8562">
                  <c:v>4730000</c:v>
                </c:pt>
                <c:pt idx="8563">
                  <c:v>1963000</c:v>
                </c:pt>
                <c:pt idx="8564">
                  <c:v>2185000</c:v>
                </c:pt>
                <c:pt idx="8565">
                  <c:v>3800000</c:v>
                </c:pt>
                <c:pt idx="8566">
                  <c:v>3000000</c:v>
                </c:pt>
                <c:pt idx="8567">
                  <c:v>5000000</c:v>
                </c:pt>
                <c:pt idx="8568">
                  <c:v>6300000</c:v>
                </c:pt>
                <c:pt idx="8569">
                  <c:v>5500000</c:v>
                </c:pt>
                <c:pt idx="8570">
                  <c:v>4700000</c:v>
                </c:pt>
                <c:pt idx="8571">
                  <c:v>4350000</c:v>
                </c:pt>
                <c:pt idx="8572">
                  <c:v>2900000</c:v>
                </c:pt>
                <c:pt idx="8573">
                  <c:v>2500000</c:v>
                </c:pt>
                <c:pt idx="8574">
                  <c:v>1850000</c:v>
                </c:pt>
                <c:pt idx="8575">
                  <c:v>800000</c:v>
                </c:pt>
                <c:pt idx="8576">
                  <c:v>1550000</c:v>
                </c:pt>
                <c:pt idx="8577">
                  <c:v>6444000</c:v>
                </c:pt>
                <c:pt idx="8578">
                  <c:v>10500000</c:v>
                </c:pt>
                <c:pt idx="8579">
                  <c:v>15000000</c:v>
                </c:pt>
                <c:pt idx="8580">
                  <c:v>1950000</c:v>
                </c:pt>
                <c:pt idx="8581">
                  <c:v>2000000</c:v>
                </c:pt>
                <c:pt idx="8582">
                  <c:v>650000</c:v>
                </c:pt>
                <c:pt idx="8583">
                  <c:v>1750000</c:v>
                </c:pt>
                <c:pt idx="8584">
                  <c:v>1400000</c:v>
                </c:pt>
                <c:pt idx="8585">
                  <c:v>650000</c:v>
                </c:pt>
                <c:pt idx="8586">
                  <c:v>1670000</c:v>
                </c:pt>
                <c:pt idx="8587">
                  <c:v>1035000</c:v>
                </c:pt>
                <c:pt idx="8588">
                  <c:v>4750000</c:v>
                </c:pt>
                <c:pt idx="8589">
                  <c:v>5870000</c:v>
                </c:pt>
                <c:pt idx="8590">
                  <c:v>375000</c:v>
                </c:pt>
                <c:pt idx="8591">
                  <c:v>770000</c:v>
                </c:pt>
                <c:pt idx="8592">
                  <c:v>3500000</c:v>
                </c:pt>
                <c:pt idx="8593">
                  <c:v>5000000</c:v>
                </c:pt>
                <c:pt idx="8594">
                  <c:v>5250000</c:v>
                </c:pt>
                <c:pt idx="8595">
                  <c:v>1950000</c:v>
                </c:pt>
                <c:pt idx="8596">
                  <c:v>4700000</c:v>
                </c:pt>
                <c:pt idx="8597">
                  <c:v>3000000</c:v>
                </c:pt>
                <c:pt idx="8598">
                  <c:v>1950000</c:v>
                </c:pt>
                <c:pt idx="8599">
                  <c:v>2630000</c:v>
                </c:pt>
                <c:pt idx="8600">
                  <c:v>1750000</c:v>
                </c:pt>
                <c:pt idx="8601">
                  <c:v>2250000</c:v>
                </c:pt>
                <c:pt idx="8602">
                  <c:v>170000</c:v>
                </c:pt>
                <c:pt idx="8603">
                  <c:v>1850000</c:v>
                </c:pt>
                <c:pt idx="8604">
                  <c:v>1000000</c:v>
                </c:pt>
                <c:pt idx="8605">
                  <c:v>1035000</c:v>
                </c:pt>
                <c:pt idx="8606">
                  <c:v>650000</c:v>
                </c:pt>
                <c:pt idx="8607">
                  <c:v>1500000</c:v>
                </c:pt>
                <c:pt idx="8608">
                  <c:v>8500000</c:v>
                </c:pt>
                <c:pt idx="8609">
                  <c:v>11670000</c:v>
                </c:pt>
                <c:pt idx="8610">
                  <c:v>1950000</c:v>
                </c:pt>
                <c:pt idx="8611">
                  <c:v>1950000</c:v>
                </c:pt>
                <c:pt idx="8612">
                  <c:v>2000000</c:v>
                </c:pt>
                <c:pt idx="8613">
                  <c:v>1950000</c:v>
                </c:pt>
                <c:pt idx="8614">
                  <c:v>1950000</c:v>
                </c:pt>
                <c:pt idx="8615">
                  <c:v>1950000</c:v>
                </c:pt>
                <c:pt idx="8616">
                  <c:v>1450000</c:v>
                </c:pt>
                <c:pt idx="8617">
                  <c:v>2000000</c:v>
                </c:pt>
                <c:pt idx="8618">
                  <c:v>2500000</c:v>
                </c:pt>
                <c:pt idx="8619">
                  <c:v>4700000</c:v>
                </c:pt>
                <c:pt idx="8620">
                  <c:v>4175000</c:v>
                </c:pt>
                <c:pt idx="8621">
                  <c:v>195000</c:v>
                </c:pt>
                <c:pt idx="8622">
                  <c:v>450000</c:v>
                </c:pt>
                <c:pt idx="8623">
                  <c:v>460000</c:v>
                </c:pt>
                <c:pt idx="8624">
                  <c:v>1400000</c:v>
                </c:pt>
                <c:pt idx="8625">
                  <c:v>1950000</c:v>
                </c:pt>
                <c:pt idx="8626">
                  <c:v>1003500</c:v>
                </c:pt>
                <c:pt idx="8627">
                  <c:v>200000</c:v>
                </c:pt>
                <c:pt idx="8628">
                  <c:v>3500000</c:v>
                </c:pt>
                <c:pt idx="8629">
                  <c:v>2654000</c:v>
                </c:pt>
                <c:pt idx="8630">
                  <c:v>2283486</c:v>
                </c:pt>
                <c:pt idx="8631">
                  <c:v>1700000</c:v>
                </c:pt>
                <c:pt idx="8632">
                  <c:v>3600000</c:v>
                </c:pt>
                <c:pt idx="8633">
                  <c:v>550000</c:v>
                </c:pt>
                <c:pt idx="8634">
                  <c:v>6500000</c:v>
                </c:pt>
                <c:pt idx="8635">
                  <c:v>1430000</c:v>
                </c:pt>
                <c:pt idx="8636">
                  <c:v>5567000</c:v>
                </c:pt>
                <c:pt idx="8637">
                  <c:v>2257000</c:v>
                </c:pt>
                <c:pt idx="8638">
                  <c:v>1050000</c:v>
                </c:pt>
                <c:pt idx="8639">
                  <c:v>2250000</c:v>
                </c:pt>
                <c:pt idx="8640">
                  <c:v>714000</c:v>
                </c:pt>
                <c:pt idx="8641">
                  <c:v>2800000</c:v>
                </c:pt>
                <c:pt idx="8642">
                  <c:v>2200000</c:v>
                </c:pt>
                <c:pt idx="8643">
                  <c:v>6750000</c:v>
                </c:pt>
                <c:pt idx="8644">
                  <c:v>3000000</c:v>
                </c:pt>
                <c:pt idx="8645">
                  <c:v>2700000</c:v>
                </c:pt>
                <c:pt idx="8646">
                  <c:v>4200000</c:v>
                </c:pt>
                <c:pt idx="8647">
                  <c:v>6500000</c:v>
                </c:pt>
                <c:pt idx="8648">
                  <c:v>997000</c:v>
                </c:pt>
                <c:pt idx="8649">
                  <c:v>820000</c:v>
                </c:pt>
                <c:pt idx="8650">
                  <c:v>700000</c:v>
                </c:pt>
                <c:pt idx="8651">
                  <c:v>900000</c:v>
                </c:pt>
                <c:pt idx="8652">
                  <c:v>1440000</c:v>
                </c:pt>
                <c:pt idx="8653">
                  <c:v>1950000</c:v>
                </c:pt>
                <c:pt idx="8654">
                  <c:v>3400000</c:v>
                </c:pt>
                <c:pt idx="8655">
                  <c:v>5823342</c:v>
                </c:pt>
                <c:pt idx="8656">
                  <c:v>3870000</c:v>
                </c:pt>
                <c:pt idx="8657">
                  <c:v>3200000</c:v>
                </c:pt>
                <c:pt idx="8658">
                  <c:v>2000000</c:v>
                </c:pt>
                <c:pt idx="8659">
                  <c:v>2500000</c:v>
                </c:pt>
                <c:pt idx="8660">
                  <c:v>2180000</c:v>
                </c:pt>
                <c:pt idx="8661">
                  <c:v>4600000</c:v>
                </c:pt>
                <c:pt idx="8662">
                  <c:v>2100000</c:v>
                </c:pt>
                <c:pt idx="8663">
                  <c:v>330000</c:v>
                </c:pt>
                <c:pt idx="8664">
                  <c:v>2144000</c:v>
                </c:pt>
                <c:pt idx="8665">
                  <c:v>1500000</c:v>
                </c:pt>
                <c:pt idx="8666">
                  <c:v>5700000</c:v>
                </c:pt>
                <c:pt idx="8667">
                  <c:v>7000000</c:v>
                </c:pt>
                <c:pt idx="8668">
                  <c:v>3622000</c:v>
                </c:pt>
                <c:pt idx="8669">
                  <c:v>5500000</c:v>
                </c:pt>
                <c:pt idx="8670">
                  <c:v>12300000</c:v>
                </c:pt>
                <c:pt idx="8671">
                  <c:v>5000000</c:v>
                </c:pt>
                <c:pt idx="8672">
                  <c:v>2900000</c:v>
                </c:pt>
                <c:pt idx="8673">
                  <c:v>1750000</c:v>
                </c:pt>
                <c:pt idx="8674">
                  <c:v>1555000</c:v>
                </c:pt>
                <c:pt idx="8675">
                  <c:v>661000</c:v>
                </c:pt>
                <c:pt idx="8676">
                  <c:v>12500000</c:v>
                </c:pt>
                <c:pt idx="8677">
                  <c:v>4612500</c:v>
                </c:pt>
                <c:pt idx="8678">
                  <c:v>1938000</c:v>
                </c:pt>
                <c:pt idx="8679">
                  <c:v>7170000</c:v>
                </c:pt>
                <c:pt idx="8680">
                  <c:v>1395000</c:v>
                </c:pt>
                <c:pt idx="8681">
                  <c:v>3970000</c:v>
                </c:pt>
                <c:pt idx="8682">
                  <c:v>1250000</c:v>
                </c:pt>
                <c:pt idx="8683">
                  <c:v>1055000</c:v>
                </c:pt>
                <c:pt idx="8684">
                  <c:v>2990000</c:v>
                </c:pt>
                <c:pt idx="8685">
                  <c:v>320000</c:v>
                </c:pt>
                <c:pt idx="8686">
                  <c:v>1600000</c:v>
                </c:pt>
                <c:pt idx="8687">
                  <c:v>500000</c:v>
                </c:pt>
                <c:pt idx="8688">
                  <c:v>310000</c:v>
                </c:pt>
                <c:pt idx="8689">
                  <c:v>2200000</c:v>
                </c:pt>
                <c:pt idx="8690">
                  <c:v>3650000</c:v>
                </c:pt>
                <c:pt idx="8691">
                  <c:v>4725000</c:v>
                </c:pt>
                <c:pt idx="8692">
                  <c:v>2000000</c:v>
                </c:pt>
                <c:pt idx="8693">
                  <c:v>105000</c:v>
                </c:pt>
                <c:pt idx="8694">
                  <c:v>8300000</c:v>
                </c:pt>
                <c:pt idx="8695">
                  <c:v>1550000</c:v>
                </c:pt>
                <c:pt idx="8696">
                  <c:v>42500000</c:v>
                </c:pt>
                <c:pt idx="8697">
                  <c:v>2205000</c:v>
                </c:pt>
                <c:pt idx="8698">
                  <c:v>2300000</c:v>
                </c:pt>
                <c:pt idx="8699">
                  <c:v>2415000</c:v>
                </c:pt>
                <c:pt idx="8700">
                  <c:v>1600000</c:v>
                </c:pt>
                <c:pt idx="8701">
                  <c:v>4500000</c:v>
                </c:pt>
                <c:pt idx="8702">
                  <c:v>3000000</c:v>
                </c:pt>
                <c:pt idx="8703">
                  <c:v>2600000</c:v>
                </c:pt>
                <c:pt idx="8704">
                  <c:v>2200000</c:v>
                </c:pt>
                <c:pt idx="8705">
                  <c:v>1465000</c:v>
                </c:pt>
                <c:pt idx="8706">
                  <c:v>705000</c:v>
                </c:pt>
                <c:pt idx="8707">
                  <c:v>4100000</c:v>
                </c:pt>
                <c:pt idx="8708">
                  <c:v>270000</c:v>
                </c:pt>
                <c:pt idx="8709">
                  <c:v>3150000</c:v>
                </c:pt>
                <c:pt idx="8710">
                  <c:v>2520000</c:v>
                </c:pt>
                <c:pt idx="8711">
                  <c:v>4300000</c:v>
                </c:pt>
                <c:pt idx="8712">
                  <c:v>3900000</c:v>
                </c:pt>
                <c:pt idx="8713">
                  <c:v>3000000</c:v>
                </c:pt>
                <c:pt idx="8714">
                  <c:v>2000000</c:v>
                </c:pt>
                <c:pt idx="8715">
                  <c:v>2000000</c:v>
                </c:pt>
                <c:pt idx="8716">
                  <c:v>2365000</c:v>
                </c:pt>
                <c:pt idx="8717">
                  <c:v>4000000</c:v>
                </c:pt>
                <c:pt idx="8718">
                  <c:v>2600000</c:v>
                </c:pt>
                <c:pt idx="8719">
                  <c:v>302000</c:v>
                </c:pt>
                <c:pt idx="8720">
                  <c:v>3500000</c:v>
                </c:pt>
                <c:pt idx="8721">
                  <c:v>2250000</c:v>
                </c:pt>
                <c:pt idx="8722">
                  <c:v>1500000</c:v>
                </c:pt>
                <c:pt idx="8723">
                  <c:v>1200000</c:v>
                </c:pt>
                <c:pt idx="8724">
                  <c:v>12480000</c:v>
                </c:pt>
                <c:pt idx="8725">
                  <c:v>3520000</c:v>
                </c:pt>
                <c:pt idx="8726">
                  <c:v>700000</c:v>
                </c:pt>
                <c:pt idx="8727">
                  <c:v>6504000</c:v>
                </c:pt>
                <c:pt idx="8728">
                  <c:v>2200000</c:v>
                </c:pt>
                <c:pt idx="8729">
                  <c:v>2283000</c:v>
                </c:pt>
                <c:pt idx="8730">
                  <c:v>1600000</c:v>
                </c:pt>
                <c:pt idx="8731">
                  <c:v>2200000</c:v>
                </c:pt>
                <c:pt idx="8732">
                  <c:v>2000000</c:v>
                </c:pt>
                <c:pt idx="8733">
                  <c:v>87000</c:v>
                </c:pt>
                <c:pt idx="8734">
                  <c:v>2200000</c:v>
                </c:pt>
                <c:pt idx="8735">
                  <c:v>2800000</c:v>
                </c:pt>
                <c:pt idx="8736">
                  <c:v>17500000</c:v>
                </c:pt>
                <c:pt idx="8737">
                  <c:v>3236000</c:v>
                </c:pt>
                <c:pt idx="8738">
                  <c:v>27000000</c:v>
                </c:pt>
                <c:pt idx="8739">
                  <c:v>12500000</c:v>
                </c:pt>
                <c:pt idx="8740">
                  <c:v>1454000</c:v>
                </c:pt>
                <c:pt idx="8741">
                  <c:v>6188000</c:v>
                </c:pt>
                <c:pt idx="8742">
                  <c:v>4401000</c:v>
                </c:pt>
                <c:pt idx="8743">
                  <c:v>2804000</c:v>
                </c:pt>
                <c:pt idx="8744">
                  <c:v>6000000</c:v>
                </c:pt>
                <c:pt idx="8745">
                  <c:v>5000000</c:v>
                </c:pt>
                <c:pt idx="8746">
                  <c:v>7700000</c:v>
                </c:pt>
                <c:pt idx="8747">
                  <c:v>4828000</c:v>
                </c:pt>
                <c:pt idx="8748">
                  <c:v>5686000</c:v>
                </c:pt>
                <c:pt idx="8749">
                  <c:v>2365000</c:v>
                </c:pt>
                <c:pt idx="8750">
                  <c:v>650000</c:v>
                </c:pt>
                <c:pt idx="8751">
                  <c:v>2250000</c:v>
                </c:pt>
                <c:pt idx="8752">
                  <c:v>7500000</c:v>
                </c:pt>
                <c:pt idx="8753">
                  <c:v>4300000</c:v>
                </c:pt>
                <c:pt idx="8754">
                  <c:v>2500000</c:v>
                </c:pt>
                <c:pt idx="8755">
                  <c:v>5076000</c:v>
                </c:pt>
                <c:pt idx="8756">
                  <c:v>550000</c:v>
                </c:pt>
                <c:pt idx="8757">
                  <c:v>1097000</c:v>
                </c:pt>
                <c:pt idx="8758">
                  <c:v>480000</c:v>
                </c:pt>
                <c:pt idx="8759">
                  <c:v>2205000</c:v>
                </c:pt>
                <c:pt idx="8760">
                  <c:v>1355000</c:v>
                </c:pt>
                <c:pt idx="8761">
                  <c:v>1300000</c:v>
                </c:pt>
                <c:pt idx="8762">
                  <c:v>2750000</c:v>
                </c:pt>
                <c:pt idx="8763">
                  <c:v>2013000</c:v>
                </c:pt>
                <c:pt idx="8764">
                  <c:v>5000000</c:v>
                </c:pt>
                <c:pt idx="8765">
                  <c:v>4950000</c:v>
                </c:pt>
                <c:pt idx="8766">
                  <c:v>7000000</c:v>
                </c:pt>
                <c:pt idx="8767">
                  <c:v>3450000</c:v>
                </c:pt>
                <c:pt idx="8768">
                  <c:v>5000000</c:v>
                </c:pt>
                <c:pt idx="8769">
                  <c:v>2500000</c:v>
                </c:pt>
                <c:pt idx="8770">
                  <c:v>350000</c:v>
                </c:pt>
                <c:pt idx="8771">
                  <c:v>2900000</c:v>
                </c:pt>
                <c:pt idx="8772">
                  <c:v>2500000</c:v>
                </c:pt>
                <c:pt idx="8773">
                  <c:v>170000</c:v>
                </c:pt>
                <c:pt idx="8774">
                  <c:v>12500000</c:v>
                </c:pt>
                <c:pt idx="8775">
                  <c:v>1850000</c:v>
                </c:pt>
                <c:pt idx="8776">
                  <c:v>22000000</c:v>
                </c:pt>
                <c:pt idx="8777">
                  <c:v>1093713</c:v>
                </c:pt>
                <c:pt idx="8778">
                  <c:v>900000</c:v>
                </c:pt>
                <c:pt idx="8779">
                  <c:v>800000</c:v>
                </c:pt>
                <c:pt idx="8780">
                  <c:v>3500000</c:v>
                </c:pt>
                <c:pt idx="8781">
                  <c:v>6000000</c:v>
                </c:pt>
                <c:pt idx="8782">
                  <c:v>1099000</c:v>
                </c:pt>
                <c:pt idx="8783">
                  <c:v>3500000</c:v>
                </c:pt>
                <c:pt idx="8784">
                  <c:v>589000</c:v>
                </c:pt>
                <c:pt idx="8785">
                  <c:v>38000000</c:v>
                </c:pt>
                <c:pt idx="8786">
                  <c:v>590000</c:v>
                </c:pt>
                <c:pt idx="8787">
                  <c:v>23000000</c:v>
                </c:pt>
                <c:pt idx="8788">
                  <c:v>1584000</c:v>
                </c:pt>
                <c:pt idx="8789">
                  <c:v>3800000</c:v>
                </c:pt>
                <c:pt idx="8790">
                  <c:v>550000</c:v>
                </c:pt>
                <c:pt idx="8791">
                  <c:v>2700000</c:v>
                </c:pt>
                <c:pt idx="8792">
                  <c:v>1100000</c:v>
                </c:pt>
                <c:pt idx="8793">
                  <c:v>770000</c:v>
                </c:pt>
                <c:pt idx="8794">
                  <c:v>1050000</c:v>
                </c:pt>
                <c:pt idx="8795">
                  <c:v>1100000</c:v>
                </c:pt>
                <c:pt idx="8796">
                  <c:v>2900000</c:v>
                </c:pt>
                <c:pt idx="8797">
                  <c:v>3300000</c:v>
                </c:pt>
                <c:pt idx="8798">
                  <c:v>800000</c:v>
                </c:pt>
                <c:pt idx="8799">
                  <c:v>3150000</c:v>
                </c:pt>
                <c:pt idx="8800">
                  <c:v>6000000</c:v>
                </c:pt>
                <c:pt idx="8801">
                  <c:v>10500000</c:v>
                </c:pt>
                <c:pt idx="8802">
                  <c:v>4500000</c:v>
                </c:pt>
                <c:pt idx="8803">
                  <c:v>10000000</c:v>
                </c:pt>
                <c:pt idx="8804">
                  <c:v>12500000</c:v>
                </c:pt>
                <c:pt idx="8805">
                  <c:v>2250000</c:v>
                </c:pt>
                <c:pt idx="8806">
                  <c:v>3450000</c:v>
                </c:pt>
                <c:pt idx="8807">
                  <c:v>3600000</c:v>
                </c:pt>
                <c:pt idx="8808">
                  <c:v>14000000</c:v>
                </c:pt>
                <c:pt idx="8809">
                  <c:v>7500000</c:v>
                </c:pt>
                <c:pt idx="8810">
                  <c:v>6400000</c:v>
                </c:pt>
                <c:pt idx="8811">
                  <c:v>799000</c:v>
                </c:pt>
                <c:pt idx="8812">
                  <c:v>2699000</c:v>
                </c:pt>
                <c:pt idx="8813">
                  <c:v>300000</c:v>
                </c:pt>
                <c:pt idx="8814">
                  <c:v>8580000</c:v>
                </c:pt>
                <c:pt idx="8815">
                  <c:v>11671000</c:v>
                </c:pt>
                <c:pt idx="8816">
                  <c:v>10422000</c:v>
                </c:pt>
                <c:pt idx="8817">
                  <c:v>9175500</c:v>
                </c:pt>
                <c:pt idx="8818">
                  <c:v>2193000</c:v>
                </c:pt>
                <c:pt idx="8819">
                  <c:v>7500000</c:v>
                </c:pt>
                <c:pt idx="8820">
                  <c:v>6750000</c:v>
                </c:pt>
                <c:pt idx="8821">
                  <c:v>5300000</c:v>
                </c:pt>
                <c:pt idx="8822">
                  <c:v>11500000</c:v>
                </c:pt>
                <c:pt idx="8823">
                  <c:v>1400000</c:v>
                </c:pt>
                <c:pt idx="8824">
                  <c:v>650000</c:v>
                </c:pt>
                <c:pt idx="8825">
                  <c:v>11500000</c:v>
                </c:pt>
                <c:pt idx="8826">
                  <c:v>2700000</c:v>
                </c:pt>
                <c:pt idx="8827">
                  <c:v>858000</c:v>
                </c:pt>
                <c:pt idx="8828">
                  <c:v>3750000</c:v>
                </c:pt>
                <c:pt idx="8829">
                  <c:v>2550000</c:v>
                </c:pt>
                <c:pt idx="8830">
                  <c:v>2550000</c:v>
                </c:pt>
                <c:pt idx="8831">
                  <c:v>1550000</c:v>
                </c:pt>
                <c:pt idx="8832">
                  <c:v>2400000</c:v>
                </c:pt>
                <c:pt idx="8833">
                  <c:v>3300000</c:v>
                </c:pt>
                <c:pt idx="8834">
                  <c:v>2950000</c:v>
                </c:pt>
                <c:pt idx="8835">
                  <c:v>2600000</c:v>
                </c:pt>
                <c:pt idx="8836">
                  <c:v>180000</c:v>
                </c:pt>
                <c:pt idx="8837">
                  <c:v>2500000</c:v>
                </c:pt>
                <c:pt idx="8838">
                  <c:v>2205000</c:v>
                </c:pt>
                <c:pt idx="8839">
                  <c:v>575000</c:v>
                </c:pt>
                <c:pt idx="8840">
                  <c:v>240000</c:v>
                </c:pt>
                <c:pt idx="8841">
                  <c:v>3100000</c:v>
                </c:pt>
                <c:pt idx="8842">
                  <c:v>2900000</c:v>
                </c:pt>
                <c:pt idx="8843">
                  <c:v>3500000</c:v>
                </c:pt>
                <c:pt idx="8844">
                  <c:v>675000</c:v>
                </c:pt>
                <c:pt idx="8845">
                  <c:v>5705000</c:v>
                </c:pt>
                <c:pt idx="8846">
                  <c:v>10500000</c:v>
                </c:pt>
                <c:pt idx="8847">
                  <c:v>3400000</c:v>
                </c:pt>
                <c:pt idx="8848">
                  <c:v>3150000</c:v>
                </c:pt>
                <c:pt idx="8849">
                  <c:v>2350000</c:v>
                </c:pt>
                <c:pt idx="8850">
                  <c:v>2500000</c:v>
                </c:pt>
                <c:pt idx="8851">
                  <c:v>2500000</c:v>
                </c:pt>
                <c:pt idx="8852">
                  <c:v>3100000</c:v>
                </c:pt>
                <c:pt idx="8853">
                  <c:v>12500000</c:v>
                </c:pt>
                <c:pt idx="8854">
                  <c:v>9000000</c:v>
                </c:pt>
                <c:pt idx="8855">
                  <c:v>2672000</c:v>
                </c:pt>
                <c:pt idx="8856">
                  <c:v>4991000</c:v>
                </c:pt>
                <c:pt idx="8857">
                  <c:v>75000000</c:v>
                </c:pt>
                <c:pt idx="8858">
                  <c:v>2200000</c:v>
                </c:pt>
                <c:pt idx="8859">
                  <c:v>4380000</c:v>
                </c:pt>
                <c:pt idx="8860">
                  <c:v>370000</c:v>
                </c:pt>
                <c:pt idx="8861">
                  <c:v>6200000</c:v>
                </c:pt>
                <c:pt idx="8862">
                  <c:v>18000000</c:v>
                </c:pt>
                <c:pt idx="8863">
                  <c:v>840000</c:v>
                </c:pt>
                <c:pt idx="8864">
                  <c:v>2636000</c:v>
                </c:pt>
                <c:pt idx="8865">
                  <c:v>15000000</c:v>
                </c:pt>
                <c:pt idx="8866">
                  <c:v>18000000</c:v>
                </c:pt>
                <c:pt idx="8867">
                  <c:v>3100000</c:v>
                </c:pt>
                <c:pt idx="8868">
                  <c:v>1150822</c:v>
                </c:pt>
                <c:pt idx="8869">
                  <c:v>11438000</c:v>
                </c:pt>
                <c:pt idx="8870">
                  <c:v>2500000</c:v>
                </c:pt>
                <c:pt idx="8871">
                  <c:v>16000000</c:v>
                </c:pt>
                <c:pt idx="8872">
                  <c:v>1500000</c:v>
                </c:pt>
                <c:pt idx="8873">
                  <c:v>2400000</c:v>
                </c:pt>
                <c:pt idx="8874">
                  <c:v>7737000</c:v>
                </c:pt>
                <c:pt idx="8875">
                  <c:v>1905000</c:v>
                </c:pt>
                <c:pt idx="8876">
                  <c:v>8200000</c:v>
                </c:pt>
                <c:pt idx="8877">
                  <c:v>3750000</c:v>
                </c:pt>
                <c:pt idx="8878">
                  <c:v>11115000</c:v>
                </c:pt>
                <c:pt idx="8879">
                  <c:v>3800000</c:v>
                </c:pt>
                <c:pt idx="8880">
                  <c:v>7940000</c:v>
                </c:pt>
                <c:pt idx="8881">
                  <c:v>2195000</c:v>
                </c:pt>
                <c:pt idx="8882">
                  <c:v>2991000</c:v>
                </c:pt>
                <c:pt idx="8883">
                  <c:v>6150000</c:v>
                </c:pt>
                <c:pt idx="8884">
                  <c:v>3400000</c:v>
                </c:pt>
                <c:pt idx="8885">
                  <c:v>3650000</c:v>
                </c:pt>
                <c:pt idx="8886">
                  <c:v>3650000</c:v>
                </c:pt>
                <c:pt idx="8887">
                  <c:v>3000000</c:v>
                </c:pt>
                <c:pt idx="8888">
                  <c:v>3000000</c:v>
                </c:pt>
                <c:pt idx="8889">
                  <c:v>2200000</c:v>
                </c:pt>
                <c:pt idx="8890">
                  <c:v>1355000</c:v>
                </c:pt>
                <c:pt idx="8891">
                  <c:v>7000000</c:v>
                </c:pt>
                <c:pt idx="8892">
                  <c:v>1000000</c:v>
                </c:pt>
                <c:pt idx="8893">
                  <c:v>7000000</c:v>
                </c:pt>
                <c:pt idx="8894">
                  <c:v>1330000</c:v>
                </c:pt>
                <c:pt idx="8895">
                  <c:v>2850000</c:v>
                </c:pt>
                <c:pt idx="8896">
                  <c:v>2800000</c:v>
                </c:pt>
                <c:pt idx="8897">
                  <c:v>2900000</c:v>
                </c:pt>
                <c:pt idx="8898">
                  <c:v>2000000</c:v>
                </c:pt>
                <c:pt idx="8899">
                  <c:v>7500000</c:v>
                </c:pt>
                <c:pt idx="8900">
                  <c:v>9926000</c:v>
                </c:pt>
                <c:pt idx="8901">
                  <c:v>1650000</c:v>
                </c:pt>
                <c:pt idx="8902">
                  <c:v>1348000</c:v>
                </c:pt>
                <c:pt idx="8903">
                  <c:v>1628000</c:v>
                </c:pt>
                <c:pt idx="8904">
                  <c:v>809000</c:v>
                </c:pt>
                <c:pt idx="8905">
                  <c:v>1586000</c:v>
                </c:pt>
                <c:pt idx="8906">
                  <c:v>2260000</c:v>
                </c:pt>
                <c:pt idx="8907">
                  <c:v>1700000</c:v>
                </c:pt>
                <c:pt idx="8908">
                  <c:v>1100000</c:v>
                </c:pt>
                <c:pt idx="8909">
                  <c:v>2600000</c:v>
                </c:pt>
                <c:pt idx="8910">
                  <c:v>4000000</c:v>
                </c:pt>
                <c:pt idx="8911">
                  <c:v>2000000</c:v>
                </c:pt>
                <c:pt idx="8912">
                  <c:v>88750</c:v>
                </c:pt>
                <c:pt idx="8913">
                  <c:v>700000</c:v>
                </c:pt>
                <c:pt idx="8914">
                  <c:v>6200000</c:v>
                </c:pt>
                <c:pt idx="8915">
                  <c:v>280000</c:v>
                </c:pt>
                <c:pt idx="8916">
                  <c:v>700000</c:v>
                </c:pt>
                <c:pt idx="8917">
                  <c:v>3540000</c:v>
                </c:pt>
                <c:pt idx="8918">
                  <c:v>285000</c:v>
                </c:pt>
                <c:pt idx="8919">
                  <c:v>4361000</c:v>
                </c:pt>
                <c:pt idx="8920">
                  <c:v>4505000</c:v>
                </c:pt>
                <c:pt idx="8921">
                  <c:v>2200000</c:v>
                </c:pt>
                <c:pt idx="8922">
                  <c:v>3000000</c:v>
                </c:pt>
                <c:pt idx="8923">
                  <c:v>2300000</c:v>
                </c:pt>
                <c:pt idx="8924">
                  <c:v>260000</c:v>
                </c:pt>
                <c:pt idx="8925">
                  <c:v>5348000</c:v>
                </c:pt>
                <c:pt idx="8926">
                  <c:v>400000</c:v>
                </c:pt>
                <c:pt idx="8927">
                  <c:v>4500000</c:v>
                </c:pt>
                <c:pt idx="8928">
                  <c:v>2250000</c:v>
                </c:pt>
                <c:pt idx="8929">
                  <c:v>10500000</c:v>
                </c:pt>
                <c:pt idx="8930">
                  <c:v>12500000</c:v>
                </c:pt>
                <c:pt idx="8931">
                  <c:v>3300000</c:v>
                </c:pt>
                <c:pt idx="8932">
                  <c:v>10500000</c:v>
                </c:pt>
                <c:pt idx="8933">
                  <c:v>850000</c:v>
                </c:pt>
                <c:pt idx="8934">
                  <c:v>1600000</c:v>
                </c:pt>
                <c:pt idx="8935">
                  <c:v>2000000</c:v>
                </c:pt>
                <c:pt idx="8936">
                  <c:v>950000</c:v>
                </c:pt>
                <c:pt idx="8937">
                  <c:v>2850000</c:v>
                </c:pt>
                <c:pt idx="8938">
                  <c:v>5200000</c:v>
                </c:pt>
                <c:pt idx="8939">
                  <c:v>3535000</c:v>
                </c:pt>
                <c:pt idx="8940">
                  <c:v>2277000</c:v>
                </c:pt>
                <c:pt idx="8941">
                  <c:v>380000</c:v>
                </c:pt>
                <c:pt idx="8942">
                  <c:v>840000</c:v>
                </c:pt>
                <c:pt idx="8943">
                  <c:v>1200000</c:v>
                </c:pt>
                <c:pt idx="8944">
                  <c:v>4200000</c:v>
                </c:pt>
                <c:pt idx="8945">
                  <c:v>1100000</c:v>
                </c:pt>
                <c:pt idx="8946">
                  <c:v>2200000</c:v>
                </c:pt>
                <c:pt idx="8947">
                  <c:v>2800000</c:v>
                </c:pt>
                <c:pt idx="8948">
                  <c:v>2195000</c:v>
                </c:pt>
                <c:pt idx="8949">
                  <c:v>630000</c:v>
                </c:pt>
                <c:pt idx="8950">
                  <c:v>675000</c:v>
                </c:pt>
                <c:pt idx="8951">
                  <c:v>14400000</c:v>
                </c:pt>
                <c:pt idx="8952">
                  <c:v>1800000</c:v>
                </c:pt>
                <c:pt idx="8953">
                  <c:v>3960000</c:v>
                </c:pt>
                <c:pt idx="8954">
                  <c:v>1250000</c:v>
                </c:pt>
                <c:pt idx="8955">
                  <c:v>3200000</c:v>
                </c:pt>
                <c:pt idx="8956">
                  <c:v>450000</c:v>
                </c:pt>
                <c:pt idx="8957">
                  <c:v>2600000</c:v>
                </c:pt>
                <c:pt idx="8958">
                  <c:v>2172510</c:v>
                </c:pt>
                <c:pt idx="8959">
                  <c:v>14865000</c:v>
                </c:pt>
                <c:pt idx="8960">
                  <c:v>112000</c:v>
                </c:pt>
                <c:pt idx="8961">
                  <c:v>2000000</c:v>
                </c:pt>
                <c:pt idx="8962">
                  <c:v>11550000</c:v>
                </c:pt>
                <c:pt idx="8963">
                  <c:v>16500000</c:v>
                </c:pt>
                <c:pt idx="8964">
                  <c:v>4239000</c:v>
                </c:pt>
                <c:pt idx="8965">
                  <c:v>855400</c:v>
                </c:pt>
                <c:pt idx="8966">
                  <c:v>4900000</c:v>
                </c:pt>
                <c:pt idx="8967">
                  <c:v>3650000</c:v>
                </c:pt>
                <c:pt idx="8968">
                  <c:v>1200000</c:v>
                </c:pt>
                <c:pt idx="8969">
                  <c:v>273200</c:v>
                </c:pt>
                <c:pt idx="8970">
                  <c:v>4900000</c:v>
                </c:pt>
                <c:pt idx="8971">
                  <c:v>3800000</c:v>
                </c:pt>
                <c:pt idx="8972">
                  <c:v>2200000</c:v>
                </c:pt>
                <c:pt idx="8973">
                  <c:v>120000</c:v>
                </c:pt>
                <c:pt idx="8974">
                  <c:v>900000</c:v>
                </c:pt>
                <c:pt idx="8975">
                  <c:v>675000</c:v>
                </c:pt>
                <c:pt idx="8976">
                  <c:v>380000</c:v>
                </c:pt>
                <c:pt idx="8977">
                  <c:v>750000</c:v>
                </c:pt>
                <c:pt idx="8978">
                  <c:v>2200000</c:v>
                </c:pt>
                <c:pt idx="8979">
                  <c:v>1150000</c:v>
                </c:pt>
                <c:pt idx="8980">
                  <c:v>2470000</c:v>
                </c:pt>
                <c:pt idx="8981">
                  <c:v>2600000</c:v>
                </c:pt>
                <c:pt idx="8982">
                  <c:v>3250000</c:v>
                </c:pt>
                <c:pt idx="8983">
                  <c:v>3800000</c:v>
                </c:pt>
                <c:pt idx="8984">
                  <c:v>4300000</c:v>
                </c:pt>
                <c:pt idx="8985">
                  <c:v>2114000</c:v>
                </c:pt>
                <c:pt idx="8986">
                  <c:v>100000</c:v>
                </c:pt>
                <c:pt idx="8987">
                  <c:v>3804000</c:v>
                </c:pt>
                <c:pt idx="8988">
                  <c:v>1800000</c:v>
                </c:pt>
                <c:pt idx="8989">
                  <c:v>2300000</c:v>
                </c:pt>
                <c:pt idx="8990">
                  <c:v>870000</c:v>
                </c:pt>
                <c:pt idx="8991">
                  <c:v>1995420</c:v>
                </c:pt>
                <c:pt idx="8992">
                  <c:v>2180000</c:v>
                </c:pt>
                <c:pt idx="8993">
                  <c:v>1380000</c:v>
                </c:pt>
                <c:pt idx="8994">
                  <c:v>2000000</c:v>
                </c:pt>
                <c:pt idx="8995">
                  <c:v>1472400</c:v>
                </c:pt>
                <c:pt idx="8996">
                  <c:v>520000</c:v>
                </c:pt>
                <c:pt idx="8997">
                  <c:v>1250000</c:v>
                </c:pt>
                <c:pt idx="8998">
                  <c:v>3535000</c:v>
                </c:pt>
                <c:pt idx="8999">
                  <c:v>150000</c:v>
                </c:pt>
                <c:pt idx="9000">
                  <c:v>3300000</c:v>
                </c:pt>
                <c:pt idx="9001">
                  <c:v>3200000</c:v>
                </c:pt>
                <c:pt idx="9002">
                  <c:v>390000</c:v>
                </c:pt>
                <c:pt idx="9003">
                  <c:v>126000</c:v>
                </c:pt>
                <c:pt idx="9004">
                  <c:v>1656000</c:v>
                </c:pt>
                <c:pt idx="9005">
                  <c:v>6323000</c:v>
                </c:pt>
                <c:pt idx="9006">
                  <c:v>110000</c:v>
                </c:pt>
                <c:pt idx="9007">
                  <c:v>4865000</c:v>
                </c:pt>
                <c:pt idx="9008">
                  <c:v>131000</c:v>
                </c:pt>
                <c:pt idx="9009">
                  <c:v>160000</c:v>
                </c:pt>
                <c:pt idx="9010">
                  <c:v>5000000</c:v>
                </c:pt>
                <c:pt idx="9011">
                  <c:v>1950000</c:v>
                </c:pt>
                <c:pt idx="9012">
                  <c:v>2503935</c:v>
                </c:pt>
                <c:pt idx="9013">
                  <c:v>350000</c:v>
                </c:pt>
                <c:pt idx="9014">
                  <c:v>2463290</c:v>
                </c:pt>
                <c:pt idx="9015">
                  <c:v>175000</c:v>
                </c:pt>
                <c:pt idx="9016">
                  <c:v>795358</c:v>
                </c:pt>
                <c:pt idx="9017">
                  <c:v>900000</c:v>
                </c:pt>
                <c:pt idx="9018">
                  <c:v>1790000</c:v>
                </c:pt>
                <c:pt idx="9019">
                  <c:v>496000</c:v>
                </c:pt>
                <c:pt idx="9020">
                  <c:v>875000</c:v>
                </c:pt>
                <c:pt idx="9021">
                  <c:v>8300000</c:v>
                </c:pt>
                <c:pt idx="9022">
                  <c:v>2700000</c:v>
                </c:pt>
                <c:pt idx="9023">
                  <c:v>700000</c:v>
                </c:pt>
                <c:pt idx="9024">
                  <c:v>2100000</c:v>
                </c:pt>
                <c:pt idx="9025">
                  <c:v>2400000</c:v>
                </c:pt>
                <c:pt idx="9026">
                  <c:v>2300000</c:v>
                </c:pt>
                <c:pt idx="9027">
                  <c:v>500000</c:v>
                </c:pt>
                <c:pt idx="9028">
                  <c:v>15000000</c:v>
                </c:pt>
                <c:pt idx="9029">
                  <c:v>5900000</c:v>
                </c:pt>
                <c:pt idx="9030">
                  <c:v>259000</c:v>
                </c:pt>
                <c:pt idx="9031">
                  <c:v>450000</c:v>
                </c:pt>
                <c:pt idx="9032">
                  <c:v>2500000</c:v>
                </c:pt>
                <c:pt idx="9033">
                  <c:v>3883056</c:v>
                </c:pt>
                <c:pt idx="9034">
                  <c:v>3300000</c:v>
                </c:pt>
                <c:pt idx="9035">
                  <c:v>4600000</c:v>
                </c:pt>
                <c:pt idx="9036">
                  <c:v>400000</c:v>
                </c:pt>
                <c:pt idx="9037">
                  <c:v>550000</c:v>
                </c:pt>
                <c:pt idx="9038">
                  <c:v>200000</c:v>
                </c:pt>
                <c:pt idx="9039">
                  <c:v>3500000</c:v>
                </c:pt>
                <c:pt idx="9040">
                  <c:v>3750000</c:v>
                </c:pt>
                <c:pt idx="9041">
                  <c:v>750000</c:v>
                </c:pt>
                <c:pt idx="9042">
                  <c:v>675000</c:v>
                </c:pt>
                <c:pt idx="9043">
                  <c:v>9000000</c:v>
                </c:pt>
                <c:pt idx="9044">
                  <c:v>25000000</c:v>
                </c:pt>
                <c:pt idx="9045">
                  <c:v>18000000</c:v>
                </c:pt>
                <c:pt idx="9046">
                  <c:v>10500000</c:v>
                </c:pt>
                <c:pt idx="9047">
                  <c:v>26000000</c:v>
                </c:pt>
                <c:pt idx="9048">
                  <c:v>5600000</c:v>
                </c:pt>
                <c:pt idx="9049">
                  <c:v>10422000</c:v>
                </c:pt>
                <c:pt idx="9050">
                  <c:v>3500000</c:v>
                </c:pt>
                <c:pt idx="9051">
                  <c:v>2700000</c:v>
                </c:pt>
                <c:pt idx="9052">
                  <c:v>560000</c:v>
                </c:pt>
                <c:pt idx="9053">
                  <c:v>3700000</c:v>
                </c:pt>
                <c:pt idx="9054">
                  <c:v>2800000</c:v>
                </c:pt>
                <c:pt idx="9055">
                  <c:v>5000000</c:v>
                </c:pt>
                <c:pt idx="9056">
                  <c:v>5000000</c:v>
                </c:pt>
                <c:pt idx="9057">
                  <c:v>8200000</c:v>
                </c:pt>
                <c:pt idx="9058">
                  <c:v>1500000</c:v>
                </c:pt>
                <c:pt idx="9059">
                  <c:v>1600000</c:v>
                </c:pt>
                <c:pt idx="9060">
                  <c:v>7000000</c:v>
                </c:pt>
                <c:pt idx="9061">
                  <c:v>600000</c:v>
                </c:pt>
                <c:pt idx="9062">
                  <c:v>800000</c:v>
                </c:pt>
                <c:pt idx="9063">
                  <c:v>20500000</c:v>
                </c:pt>
                <c:pt idx="9064">
                  <c:v>1800000</c:v>
                </c:pt>
                <c:pt idx="9065">
                  <c:v>2100000</c:v>
                </c:pt>
                <c:pt idx="9066">
                  <c:v>1050000</c:v>
                </c:pt>
                <c:pt idx="9067">
                  <c:v>1950000</c:v>
                </c:pt>
                <c:pt idx="9068">
                  <c:v>2500000</c:v>
                </c:pt>
                <c:pt idx="9069">
                  <c:v>4600000</c:v>
                </c:pt>
                <c:pt idx="9070">
                  <c:v>9533000</c:v>
                </c:pt>
                <c:pt idx="9071">
                  <c:v>7175000</c:v>
                </c:pt>
                <c:pt idx="9072">
                  <c:v>2272000</c:v>
                </c:pt>
                <c:pt idx="9073">
                  <c:v>1640000</c:v>
                </c:pt>
                <c:pt idx="9074">
                  <c:v>4100000</c:v>
                </c:pt>
                <c:pt idx="9075">
                  <c:v>7817000</c:v>
                </c:pt>
                <c:pt idx="9076">
                  <c:v>2250000</c:v>
                </c:pt>
                <c:pt idx="9077">
                  <c:v>8800000</c:v>
                </c:pt>
                <c:pt idx="9078">
                  <c:v>9200000</c:v>
                </c:pt>
                <c:pt idx="9079">
                  <c:v>1440000</c:v>
                </c:pt>
                <c:pt idx="9080">
                  <c:v>3760000</c:v>
                </c:pt>
                <c:pt idx="9081">
                  <c:v>520000</c:v>
                </c:pt>
                <c:pt idx="9082">
                  <c:v>6288000</c:v>
                </c:pt>
                <c:pt idx="9083">
                  <c:v>645000</c:v>
                </c:pt>
                <c:pt idx="9084">
                  <c:v>850000</c:v>
                </c:pt>
                <c:pt idx="9085">
                  <c:v>5800000</c:v>
                </c:pt>
                <c:pt idx="9086">
                  <c:v>6650000</c:v>
                </c:pt>
                <c:pt idx="9087">
                  <c:v>6200000</c:v>
                </c:pt>
                <c:pt idx="9088">
                  <c:v>1400000</c:v>
                </c:pt>
                <c:pt idx="9089">
                  <c:v>1000000</c:v>
                </c:pt>
                <c:pt idx="9090">
                  <c:v>6200000</c:v>
                </c:pt>
                <c:pt idx="9091">
                  <c:v>7300000</c:v>
                </c:pt>
                <c:pt idx="9092">
                  <c:v>1300000</c:v>
                </c:pt>
                <c:pt idx="9093">
                  <c:v>3400000</c:v>
                </c:pt>
                <c:pt idx="9094">
                  <c:v>9300000</c:v>
                </c:pt>
                <c:pt idx="9095">
                  <c:v>1086000</c:v>
                </c:pt>
                <c:pt idx="9096">
                  <c:v>980000</c:v>
                </c:pt>
                <c:pt idx="9097">
                  <c:v>105000</c:v>
                </c:pt>
                <c:pt idx="9098">
                  <c:v>1700000</c:v>
                </c:pt>
                <c:pt idx="9099">
                  <c:v>1086000</c:v>
                </c:pt>
                <c:pt idx="9100">
                  <c:v>4900000</c:v>
                </c:pt>
                <c:pt idx="9101">
                  <c:v>3500000</c:v>
                </c:pt>
                <c:pt idx="9102">
                  <c:v>3250000</c:v>
                </c:pt>
                <c:pt idx="9103">
                  <c:v>7900000</c:v>
                </c:pt>
                <c:pt idx="9104">
                  <c:v>4732222</c:v>
                </c:pt>
                <c:pt idx="9105">
                  <c:v>4265000</c:v>
                </c:pt>
                <c:pt idx="9106">
                  <c:v>1155000</c:v>
                </c:pt>
                <c:pt idx="9107">
                  <c:v>15000000</c:v>
                </c:pt>
                <c:pt idx="9108">
                  <c:v>880000</c:v>
                </c:pt>
                <c:pt idx="9109">
                  <c:v>5650000</c:v>
                </c:pt>
                <c:pt idx="9110">
                  <c:v>2100000</c:v>
                </c:pt>
                <c:pt idx="9111">
                  <c:v>2500000</c:v>
                </c:pt>
                <c:pt idx="9112">
                  <c:v>960000</c:v>
                </c:pt>
                <c:pt idx="9113">
                  <c:v>1750000</c:v>
                </c:pt>
                <c:pt idx="9114">
                  <c:v>3750000</c:v>
                </c:pt>
                <c:pt idx="9115">
                  <c:v>230000</c:v>
                </c:pt>
                <c:pt idx="9116">
                  <c:v>7700000</c:v>
                </c:pt>
                <c:pt idx="9117">
                  <c:v>2050000</c:v>
                </c:pt>
                <c:pt idx="9118">
                  <c:v>2457000</c:v>
                </c:pt>
                <c:pt idx="9119">
                  <c:v>4950000</c:v>
                </c:pt>
                <c:pt idx="9120">
                  <c:v>9000000</c:v>
                </c:pt>
                <c:pt idx="9121">
                  <c:v>2050000</c:v>
                </c:pt>
                <c:pt idx="9122">
                  <c:v>600000</c:v>
                </c:pt>
                <c:pt idx="9123">
                  <c:v>4000000</c:v>
                </c:pt>
                <c:pt idx="9124">
                  <c:v>2200000</c:v>
                </c:pt>
                <c:pt idx="9125">
                  <c:v>600000</c:v>
                </c:pt>
                <c:pt idx="9126">
                  <c:v>1848000</c:v>
                </c:pt>
                <c:pt idx="9127">
                  <c:v>2200000</c:v>
                </c:pt>
                <c:pt idx="9128">
                  <c:v>600000</c:v>
                </c:pt>
                <c:pt idx="9129">
                  <c:v>6000000</c:v>
                </c:pt>
                <c:pt idx="9130">
                  <c:v>2630000</c:v>
                </c:pt>
                <c:pt idx="9131">
                  <c:v>190000</c:v>
                </c:pt>
                <c:pt idx="9132">
                  <c:v>3700000</c:v>
                </c:pt>
                <c:pt idx="9133">
                  <c:v>2600000</c:v>
                </c:pt>
                <c:pt idx="9134">
                  <c:v>11570000</c:v>
                </c:pt>
                <c:pt idx="9135">
                  <c:v>3800000</c:v>
                </c:pt>
                <c:pt idx="9136">
                  <c:v>4569950</c:v>
                </c:pt>
                <c:pt idx="9137">
                  <c:v>2580000</c:v>
                </c:pt>
                <c:pt idx="9138">
                  <c:v>2950000</c:v>
                </c:pt>
                <c:pt idx="9139">
                  <c:v>800000</c:v>
                </c:pt>
                <c:pt idx="9140">
                  <c:v>650000</c:v>
                </c:pt>
                <c:pt idx="9141">
                  <c:v>1750000</c:v>
                </c:pt>
                <c:pt idx="9142">
                  <c:v>1700000</c:v>
                </c:pt>
                <c:pt idx="9143">
                  <c:v>950000</c:v>
                </c:pt>
                <c:pt idx="9144">
                  <c:v>1950000</c:v>
                </c:pt>
                <c:pt idx="9145">
                  <c:v>800000</c:v>
                </c:pt>
                <c:pt idx="9146">
                  <c:v>2690000</c:v>
                </c:pt>
                <c:pt idx="9147">
                  <c:v>3200000</c:v>
                </c:pt>
                <c:pt idx="9148">
                  <c:v>2800000</c:v>
                </c:pt>
                <c:pt idx="9149">
                  <c:v>3400000</c:v>
                </c:pt>
                <c:pt idx="9150">
                  <c:v>3800000</c:v>
                </c:pt>
                <c:pt idx="9151">
                  <c:v>3900000</c:v>
                </c:pt>
                <c:pt idx="9152">
                  <c:v>3900000</c:v>
                </c:pt>
                <c:pt idx="9153">
                  <c:v>4505440</c:v>
                </c:pt>
                <c:pt idx="9154">
                  <c:v>770000</c:v>
                </c:pt>
                <c:pt idx="9155">
                  <c:v>2077000</c:v>
                </c:pt>
                <c:pt idx="9156">
                  <c:v>3300000</c:v>
                </c:pt>
                <c:pt idx="9157">
                  <c:v>20500000</c:v>
                </c:pt>
                <c:pt idx="9158">
                  <c:v>2200000</c:v>
                </c:pt>
                <c:pt idx="9159">
                  <c:v>1980000</c:v>
                </c:pt>
                <c:pt idx="9160">
                  <c:v>2630000</c:v>
                </c:pt>
                <c:pt idx="9161">
                  <c:v>663000</c:v>
                </c:pt>
                <c:pt idx="9162">
                  <c:v>2500000</c:v>
                </c:pt>
                <c:pt idx="9163">
                  <c:v>3200000</c:v>
                </c:pt>
                <c:pt idx="9164">
                  <c:v>1200000</c:v>
                </c:pt>
                <c:pt idx="9165">
                  <c:v>2800000</c:v>
                </c:pt>
                <c:pt idx="9166">
                  <c:v>1848000</c:v>
                </c:pt>
                <c:pt idx="9167">
                  <c:v>1300000</c:v>
                </c:pt>
                <c:pt idx="9168">
                  <c:v>952000</c:v>
                </c:pt>
                <c:pt idx="9169">
                  <c:v>5900000</c:v>
                </c:pt>
                <c:pt idx="9170">
                  <c:v>7678000</c:v>
                </c:pt>
                <c:pt idx="9171">
                  <c:v>1350000</c:v>
                </c:pt>
                <c:pt idx="9172">
                  <c:v>1180000</c:v>
                </c:pt>
                <c:pt idx="9173">
                  <c:v>2195000</c:v>
                </c:pt>
                <c:pt idx="9174">
                  <c:v>1472400</c:v>
                </c:pt>
                <c:pt idx="9175">
                  <c:v>955000</c:v>
                </c:pt>
                <c:pt idx="9176">
                  <c:v>1139431</c:v>
                </c:pt>
                <c:pt idx="9177">
                  <c:v>690000</c:v>
                </c:pt>
                <c:pt idx="9178">
                  <c:v>1100000</c:v>
                </c:pt>
                <c:pt idx="9179">
                  <c:v>880000</c:v>
                </c:pt>
                <c:pt idx="9180">
                  <c:v>2250000</c:v>
                </c:pt>
                <c:pt idx="9181">
                  <c:v>3300000</c:v>
                </c:pt>
                <c:pt idx="9182">
                  <c:v>2100000</c:v>
                </c:pt>
                <c:pt idx="9183">
                  <c:v>1200000</c:v>
                </c:pt>
                <c:pt idx="9184">
                  <c:v>6000000</c:v>
                </c:pt>
                <c:pt idx="9185">
                  <c:v>25500000</c:v>
                </c:pt>
                <c:pt idx="9186">
                  <c:v>3700000</c:v>
                </c:pt>
                <c:pt idx="9187">
                  <c:v>1600000</c:v>
                </c:pt>
                <c:pt idx="9188">
                  <c:v>4900000</c:v>
                </c:pt>
                <c:pt idx="9189">
                  <c:v>2300000</c:v>
                </c:pt>
                <c:pt idx="9190">
                  <c:v>4100000</c:v>
                </c:pt>
                <c:pt idx="9191">
                  <c:v>3300000</c:v>
                </c:pt>
                <c:pt idx="9192">
                  <c:v>2250000</c:v>
                </c:pt>
                <c:pt idx="9193">
                  <c:v>2370000</c:v>
                </c:pt>
                <c:pt idx="9194">
                  <c:v>2800000</c:v>
                </c:pt>
                <c:pt idx="9195">
                  <c:v>2230000</c:v>
                </c:pt>
                <c:pt idx="9196">
                  <c:v>1772306</c:v>
                </c:pt>
                <c:pt idx="9197">
                  <c:v>3550000</c:v>
                </c:pt>
                <c:pt idx="9198">
                  <c:v>6800000</c:v>
                </c:pt>
                <c:pt idx="9199">
                  <c:v>7500000</c:v>
                </c:pt>
                <c:pt idx="9200">
                  <c:v>6100000</c:v>
                </c:pt>
                <c:pt idx="9201">
                  <c:v>3250000</c:v>
                </c:pt>
                <c:pt idx="9202">
                  <c:v>2730550</c:v>
                </c:pt>
                <c:pt idx="9203">
                  <c:v>1910300</c:v>
                </c:pt>
                <c:pt idx="9204">
                  <c:v>3399777</c:v>
                </c:pt>
                <c:pt idx="9205">
                  <c:v>300000</c:v>
                </c:pt>
                <c:pt idx="9206">
                  <c:v>1750000</c:v>
                </c:pt>
                <c:pt idx="9207">
                  <c:v>1400000</c:v>
                </c:pt>
                <c:pt idx="9208">
                  <c:v>3810000</c:v>
                </c:pt>
                <c:pt idx="9209">
                  <c:v>4800000</c:v>
                </c:pt>
                <c:pt idx="9210">
                  <c:v>4500000</c:v>
                </c:pt>
                <c:pt idx="9211">
                  <c:v>1355000</c:v>
                </c:pt>
                <c:pt idx="9212">
                  <c:v>1560000</c:v>
                </c:pt>
                <c:pt idx="9213">
                  <c:v>3105000</c:v>
                </c:pt>
                <c:pt idx="9214">
                  <c:v>3810000</c:v>
                </c:pt>
                <c:pt idx="9215">
                  <c:v>2000000</c:v>
                </c:pt>
                <c:pt idx="9216">
                  <c:v>2000000</c:v>
                </c:pt>
                <c:pt idx="9217">
                  <c:v>3660000</c:v>
                </c:pt>
                <c:pt idx="9218">
                  <c:v>130000</c:v>
                </c:pt>
                <c:pt idx="9219">
                  <c:v>93000</c:v>
                </c:pt>
                <c:pt idx="9220">
                  <c:v>390000</c:v>
                </c:pt>
                <c:pt idx="9221">
                  <c:v>390000</c:v>
                </c:pt>
                <c:pt idx="9222">
                  <c:v>140000</c:v>
                </c:pt>
                <c:pt idx="9223">
                  <c:v>100000</c:v>
                </c:pt>
                <c:pt idx="9224">
                  <c:v>20430000</c:v>
                </c:pt>
                <c:pt idx="9225">
                  <c:v>13000000</c:v>
                </c:pt>
                <c:pt idx="9226">
                  <c:v>9500000</c:v>
                </c:pt>
                <c:pt idx="9227">
                  <c:v>500000</c:v>
                </c:pt>
                <c:pt idx="9228">
                  <c:v>5700000</c:v>
                </c:pt>
                <c:pt idx="9229">
                  <c:v>950000</c:v>
                </c:pt>
                <c:pt idx="9230">
                  <c:v>7100000</c:v>
                </c:pt>
                <c:pt idx="9231">
                  <c:v>3650000</c:v>
                </c:pt>
                <c:pt idx="9232">
                  <c:v>7500000</c:v>
                </c:pt>
                <c:pt idx="9233">
                  <c:v>2841000</c:v>
                </c:pt>
                <c:pt idx="9234">
                  <c:v>1380000</c:v>
                </c:pt>
                <c:pt idx="9235">
                  <c:v>6450000</c:v>
                </c:pt>
                <c:pt idx="9236">
                  <c:v>2970000</c:v>
                </c:pt>
                <c:pt idx="9237">
                  <c:v>3500000</c:v>
                </c:pt>
                <c:pt idx="9238">
                  <c:v>1012000</c:v>
                </c:pt>
                <c:pt idx="9239">
                  <c:v>1490000</c:v>
                </c:pt>
                <c:pt idx="9240">
                  <c:v>2100000</c:v>
                </c:pt>
                <c:pt idx="9241">
                  <c:v>2200000</c:v>
                </c:pt>
                <c:pt idx="9242">
                  <c:v>3300000</c:v>
                </c:pt>
                <c:pt idx="9243">
                  <c:v>850000</c:v>
                </c:pt>
                <c:pt idx="9244">
                  <c:v>1600000</c:v>
                </c:pt>
                <c:pt idx="9245">
                  <c:v>3500000</c:v>
                </c:pt>
                <c:pt idx="9246">
                  <c:v>2257000</c:v>
                </c:pt>
                <c:pt idx="9247">
                  <c:v>3300000</c:v>
                </c:pt>
                <c:pt idx="9248">
                  <c:v>1760000</c:v>
                </c:pt>
                <c:pt idx="9249">
                  <c:v>9500000</c:v>
                </c:pt>
                <c:pt idx="9250">
                  <c:v>4500000</c:v>
                </c:pt>
                <c:pt idx="9251">
                  <c:v>4500000</c:v>
                </c:pt>
                <c:pt idx="9252">
                  <c:v>10000000</c:v>
                </c:pt>
                <c:pt idx="9253">
                  <c:v>3100000</c:v>
                </c:pt>
                <c:pt idx="9254">
                  <c:v>7431000</c:v>
                </c:pt>
                <c:pt idx="9255">
                  <c:v>880000</c:v>
                </c:pt>
                <c:pt idx="9256">
                  <c:v>7000000</c:v>
                </c:pt>
                <c:pt idx="9257">
                  <c:v>20000000</c:v>
                </c:pt>
                <c:pt idx="9258">
                  <c:v>10000000</c:v>
                </c:pt>
                <c:pt idx="9259">
                  <c:v>3155000</c:v>
                </c:pt>
                <c:pt idx="9260">
                  <c:v>8500000</c:v>
                </c:pt>
                <c:pt idx="9261">
                  <c:v>5200000</c:v>
                </c:pt>
                <c:pt idx="9262">
                  <c:v>6200000</c:v>
                </c:pt>
                <c:pt idx="9263">
                  <c:v>2000000</c:v>
                </c:pt>
                <c:pt idx="9264">
                  <c:v>4350000</c:v>
                </c:pt>
                <c:pt idx="9265">
                  <c:v>5500000</c:v>
                </c:pt>
                <c:pt idx="9266">
                  <c:v>14500000</c:v>
                </c:pt>
                <c:pt idx="9267">
                  <c:v>25000000</c:v>
                </c:pt>
                <c:pt idx="9268">
                  <c:v>5250000</c:v>
                </c:pt>
                <c:pt idx="9269">
                  <c:v>4100000</c:v>
                </c:pt>
                <c:pt idx="9270">
                  <c:v>2500000</c:v>
                </c:pt>
                <c:pt idx="9271">
                  <c:v>2700000</c:v>
                </c:pt>
                <c:pt idx="9272">
                  <c:v>2850000</c:v>
                </c:pt>
                <c:pt idx="9273">
                  <c:v>850000</c:v>
                </c:pt>
                <c:pt idx="9274">
                  <c:v>3600000</c:v>
                </c:pt>
                <c:pt idx="9275">
                  <c:v>240000</c:v>
                </c:pt>
                <c:pt idx="9276">
                  <c:v>4200000</c:v>
                </c:pt>
                <c:pt idx="9277">
                  <c:v>2830000</c:v>
                </c:pt>
                <c:pt idx="9278">
                  <c:v>3100000</c:v>
                </c:pt>
                <c:pt idx="9279">
                  <c:v>3600000</c:v>
                </c:pt>
                <c:pt idx="9280">
                  <c:v>3100000</c:v>
                </c:pt>
                <c:pt idx="9281">
                  <c:v>395000</c:v>
                </c:pt>
                <c:pt idx="9282">
                  <c:v>2800000</c:v>
                </c:pt>
                <c:pt idx="9283">
                  <c:v>1750000</c:v>
                </c:pt>
                <c:pt idx="9284">
                  <c:v>3200000</c:v>
                </c:pt>
                <c:pt idx="9285">
                  <c:v>8000000</c:v>
                </c:pt>
                <c:pt idx="9286">
                  <c:v>2700000</c:v>
                </c:pt>
                <c:pt idx="9287">
                  <c:v>4250000</c:v>
                </c:pt>
                <c:pt idx="9288">
                  <c:v>600000</c:v>
                </c:pt>
                <c:pt idx="9289">
                  <c:v>1500000</c:v>
                </c:pt>
                <c:pt idx="9290">
                  <c:v>6800000</c:v>
                </c:pt>
                <c:pt idx="9291">
                  <c:v>1900000</c:v>
                </c:pt>
                <c:pt idx="9292">
                  <c:v>5200000</c:v>
                </c:pt>
                <c:pt idx="9293">
                  <c:v>5300000</c:v>
                </c:pt>
                <c:pt idx="9294">
                  <c:v>3630000</c:v>
                </c:pt>
                <c:pt idx="9295">
                  <c:v>245000</c:v>
                </c:pt>
                <c:pt idx="9296">
                  <c:v>1350000</c:v>
                </c:pt>
                <c:pt idx="9297">
                  <c:v>9500000</c:v>
                </c:pt>
                <c:pt idx="9298">
                  <c:v>2350950</c:v>
                </c:pt>
                <c:pt idx="9299">
                  <c:v>5500000</c:v>
                </c:pt>
                <c:pt idx="9300">
                  <c:v>6850000</c:v>
                </c:pt>
                <c:pt idx="9301">
                  <c:v>3200000</c:v>
                </c:pt>
                <c:pt idx="9302">
                  <c:v>1850000</c:v>
                </c:pt>
                <c:pt idx="9303">
                  <c:v>3150000</c:v>
                </c:pt>
                <c:pt idx="9304">
                  <c:v>3240000</c:v>
                </c:pt>
                <c:pt idx="9305">
                  <c:v>5250000</c:v>
                </c:pt>
                <c:pt idx="9306">
                  <c:v>4714000</c:v>
                </c:pt>
                <c:pt idx="9307">
                  <c:v>4290000</c:v>
                </c:pt>
                <c:pt idx="9308">
                  <c:v>5093000</c:v>
                </c:pt>
                <c:pt idx="9309">
                  <c:v>10250000</c:v>
                </c:pt>
                <c:pt idx="9310">
                  <c:v>12000000</c:v>
                </c:pt>
                <c:pt idx="9311">
                  <c:v>2400000</c:v>
                </c:pt>
                <c:pt idx="9312">
                  <c:v>3400000</c:v>
                </c:pt>
                <c:pt idx="9313">
                  <c:v>10500000</c:v>
                </c:pt>
                <c:pt idx="9314">
                  <c:v>4500000</c:v>
                </c:pt>
                <c:pt idx="9315">
                  <c:v>500000</c:v>
                </c:pt>
                <c:pt idx="9316">
                  <c:v>942933</c:v>
                </c:pt>
                <c:pt idx="9317">
                  <c:v>4000000</c:v>
                </c:pt>
                <c:pt idx="9318">
                  <c:v>3000000</c:v>
                </c:pt>
                <c:pt idx="9319">
                  <c:v>3399777</c:v>
                </c:pt>
                <c:pt idx="9320">
                  <c:v>3375000</c:v>
                </c:pt>
                <c:pt idx="9321">
                  <c:v>2000000</c:v>
                </c:pt>
                <c:pt idx="9322">
                  <c:v>3366360</c:v>
                </c:pt>
                <c:pt idx="9323">
                  <c:v>1007000</c:v>
                </c:pt>
                <c:pt idx="9324">
                  <c:v>913000</c:v>
                </c:pt>
                <c:pt idx="9325">
                  <c:v>3690009</c:v>
                </c:pt>
                <c:pt idx="9326">
                  <c:v>600000</c:v>
                </c:pt>
                <c:pt idx="9327">
                  <c:v>1377000</c:v>
                </c:pt>
                <c:pt idx="9328">
                  <c:v>900000</c:v>
                </c:pt>
                <c:pt idx="9329">
                  <c:v>2500000</c:v>
                </c:pt>
                <c:pt idx="9330">
                  <c:v>614000</c:v>
                </c:pt>
                <c:pt idx="9331">
                  <c:v>1442500</c:v>
                </c:pt>
                <c:pt idx="9332">
                  <c:v>2800000</c:v>
                </c:pt>
                <c:pt idx="9333">
                  <c:v>1350000</c:v>
                </c:pt>
                <c:pt idx="9334">
                  <c:v>7700000</c:v>
                </c:pt>
                <c:pt idx="9335">
                  <c:v>4250000</c:v>
                </c:pt>
                <c:pt idx="9336">
                  <c:v>12500000</c:v>
                </c:pt>
                <c:pt idx="9337">
                  <c:v>892000</c:v>
                </c:pt>
                <c:pt idx="9338">
                  <c:v>1150000</c:v>
                </c:pt>
                <c:pt idx="9339">
                  <c:v>5100000</c:v>
                </c:pt>
                <c:pt idx="9340">
                  <c:v>1355000</c:v>
                </c:pt>
                <c:pt idx="9341">
                  <c:v>845000</c:v>
                </c:pt>
                <c:pt idx="9342">
                  <c:v>2325000</c:v>
                </c:pt>
                <c:pt idx="9343">
                  <c:v>850000</c:v>
                </c:pt>
                <c:pt idx="9344">
                  <c:v>4000000</c:v>
                </c:pt>
                <c:pt idx="9345">
                  <c:v>770000</c:v>
                </c:pt>
                <c:pt idx="9346">
                  <c:v>4200000</c:v>
                </c:pt>
                <c:pt idx="9347">
                  <c:v>3120000</c:v>
                </c:pt>
                <c:pt idx="9348">
                  <c:v>1960000</c:v>
                </c:pt>
                <c:pt idx="9349">
                  <c:v>3300000</c:v>
                </c:pt>
                <c:pt idx="9350">
                  <c:v>4232000</c:v>
                </c:pt>
                <c:pt idx="9351">
                  <c:v>420000</c:v>
                </c:pt>
                <c:pt idx="9352">
                  <c:v>3517739</c:v>
                </c:pt>
                <c:pt idx="9353">
                  <c:v>3436000</c:v>
                </c:pt>
                <c:pt idx="9354">
                  <c:v>1495000</c:v>
                </c:pt>
                <c:pt idx="9355">
                  <c:v>2809198</c:v>
                </c:pt>
                <c:pt idx="9356">
                  <c:v>4275000</c:v>
                </c:pt>
                <c:pt idx="9357">
                  <c:v>2874000</c:v>
                </c:pt>
                <c:pt idx="9358">
                  <c:v>5500000</c:v>
                </c:pt>
                <c:pt idx="9359">
                  <c:v>3000000</c:v>
                </c:pt>
                <c:pt idx="9360">
                  <c:v>892000</c:v>
                </c:pt>
                <c:pt idx="9361">
                  <c:v>1473150</c:v>
                </c:pt>
                <c:pt idx="9362">
                  <c:v>955000</c:v>
                </c:pt>
                <c:pt idx="9363">
                  <c:v>675000</c:v>
                </c:pt>
                <c:pt idx="9364">
                  <c:v>1035000</c:v>
                </c:pt>
                <c:pt idx="9365">
                  <c:v>1995420</c:v>
                </c:pt>
                <c:pt idx="9366">
                  <c:v>4200000</c:v>
                </c:pt>
                <c:pt idx="9367">
                  <c:v>4000000</c:v>
                </c:pt>
                <c:pt idx="9368">
                  <c:v>2195000</c:v>
                </c:pt>
                <c:pt idx="9369">
                  <c:v>1550000</c:v>
                </c:pt>
                <c:pt idx="9370">
                  <c:v>3000000</c:v>
                </c:pt>
                <c:pt idx="9371">
                  <c:v>2200000</c:v>
                </c:pt>
                <c:pt idx="9372">
                  <c:v>4000000</c:v>
                </c:pt>
                <c:pt idx="9373">
                  <c:v>2000000</c:v>
                </c:pt>
                <c:pt idx="9374">
                  <c:v>1300000</c:v>
                </c:pt>
                <c:pt idx="9375">
                  <c:v>550000</c:v>
                </c:pt>
                <c:pt idx="9376">
                  <c:v>1300000</c:v>
                </c:pt>
                <c:pt idx="9377">
                  <c:v>6500000</c:v>
                </c:pt>
                <c:pt idx="9378">
                  <c:v>2450000</c:v>
                </c:pt>
                <c:pt idx="9379">
                  <c:v>6500000</c:v>
                </c:pt>
                <c:pt idx="9380">
                  <c:v>2180000</c:v>
                </c:pt>
                <c:pt idx="9381">
                  <c:v>2500000</c:v>
                </c:pt>
                <c:pt idx="9382">
                  <c:v>3250000</c:v>
                </c:pt>
                <c:pt idx="9383">
                  <c:v>525000</c:v>
                </c:pt>
                <c:pt idx="9384">
                  <c:v>3500000</c:v>
                </c:pt>
                <c:pt idx="9385">
                  <c:v>3500000</c:v>
                </c:pt>
                <c:pt idx="9386">
                  <c:v>803000</c:v>
                </c:pt>
                <c:pt idx="9387">
                  <c:v>800000</c:v>
                </c:pt>
                <c:pt idx="9388">
                  <c:v>809000</c:v>
                </c:pt>
                <c:pt idx="9389">
                  <c:v>6300000</c:v>
                </c:pt>
                <c:pt idx="9390">
                  <c:v>12000000</c:v>
                </c:pt>
                <c:pt idx="9391">
                  <c:v>547000</c:v>
                </c:pt>
                <c:pt idx="9392">
                  <c:v>6000000</c:v>
                </c:pt>
                <c:pt idx="9393">
                  <c:v>2860000</c:v>
                </c:pt>
                <c:pt idx="9394">
                  <c:v>5100000</c:v>
                </c:pt>
                <c:pt idx="9395">
                  <c:v>5415000</c:v>
                </c:pt>
                <c:pt idx="9396">
                  <c:v>2335000</c:v>
                </c:pt>
                <c:pt idx="9397">
                  <c:v>3200000</c:v>
                </c:pt>
                <c:pt idx="9398">
                  <c:v>110000</c:v>
                </c:pt>
                <c:pt idx="9399">
                  <c:v>4050000</c:v>
                </c:pt>
                <c:pt idx="9400">
                  <c:v>2800000</c:v>
                </c:pt>
                <c:pt idx="9401">
                  <c:v>3140000</c:v>
                </c:pt>
                <c:pt idx="9402">
                  <c:v>10695000</c:v>
                </c:pt>
                <c:pt idx="9403">
                  <c:v>3300000</c:v>
                </c:pt>
                <c:pt idx="9404">
                  <c:v>4700000</c:v>
                </c:pt>
                <c:pt idx="9405">
                  <c:v>2873000</c:v>
                </c:pt>
                <c:pt idx="9406">
                  <c:v>430000</c:v>
                </c:pt>
                <c:pt idx="9407">
                  <c:v>2800000</c:v>
                </c:pt>
              </c:numCache>
            </c:numRef>
          </c:xVal>
          <c:yVal>
            <c:numRef>
              <c:f>Dataset!$E$2:$E$9409</c:f>
              <c:numCache>
                <c:formatCode>General</c:formatCode>
                <c:ptCount val="9408"/>
                <c:pt idx="0">
                  <c:v>400</c:v>
                </c:pt>
                <c:pt idx="1">
                  <c:v>160</c:v>
                </c:pt>
                <c:pt idx="2">
                  <c:v>165</c:v>
                </c:pt>
                <c:pt idx="3">
                  <c:v>230</c:v>
                </c:pt>
                <c:pt idx="4">
                  <c:v>160</c:v>
                </c:pt>
                <c:pt idx="5">
                  <c:v>222</c:v>
                </c:pt>
                <c:pt idx="6">
                  <c:v>146</c:v>
                </c:pt>
                <c:pt idx="7">
                  <c:v>153</c:v>
                </c:pt>
                <c:pt idx="8">
                  <c:v>165</c:v>
                </c:pt>
                <c:pt idx="9">
                  <c:v>94</c:v>
                </c:pt>
                <c:pt idx="10">
                  <c:v>140</c:v>
                </c:pt>
                <c:pt idx="11">
                  <c:v>229</c:v>
                </c:pt>
                <c:pt idx="12">
                  <c:v>220</c:v>
                </c:pt>
                <c:pt idx="13">
                  <c:v>178</c:v>
                </c:pt>
                <c:pt idx="14">
                  <c:v>108</c:v>
                </c:pt>
                <c:pt idx="15">
                  <c:v>136</c:v>
                </c:pt>
                <c:pt idx="16">
                  <c:v>168</c:v>
                </c:pt>
                <c:pt idx="17">
                  <c:v>190</c:v>
                </c:pt>
                <c:pt idx="18">
                  <c:v>127</c:v>
                </c:pt>
                <c:pt idx="19">
                  <c:v>155</c:v>
                </c:pt>
                <c:pt idx="20">
                  <c:v>164</c:v>
                </c:pt>
                <c:pt idx="21">
                  <c:v>121</c:v>
                </c:pt>
                <c:pt idx="22">
                  <c:v>145</c:v>
                </c:pt>
                <c:pt idx="23">
                  <c:v>163</c:v>
                </c:pt>
                <c:pt idx="24">
                  <c:v>238</c:v>
                </c:pt>
                <c:pt idx="25">
                  <c:v>90</c:v>
                </c:pt>
                <c:pt idx="26">
                  <c:v>200</c:v>
                </c:pt>
                <c:pt idx="27">
                  <c:v>75</c:v>
                </c:pt>
                <c:pt idx="28">
                  <c:v>90</c:v>
                </c:pt>
                <c:pt idx="29">
                  <c:v>85</c:v>
                </c:pt>
                <c:pt idx="30">
                  <c:v>134</c:v>
                </c:pt>
                <c:pt idx="31">
                  <c:v>140</c:v>
                </c:pt>
                <c:pt idx="32">
                  <c:v>160</c:v>
                </c:pt>
                <c:pt idx="33">
                  <c:v>100</c:v>
                </c:pt>
                <c:pt idx="34">
                  <c:v>380</c:v>
                </c:pt>
                <c:pt idx="35">
                  <c:v>164</c:v>
                </c:pt>
                <c:pt idx="36">
                  <c:v>150</c:v>
                </c:pt>
                <c:pt idx="37">
                  <c:v>128</c:v>
                </c:pt>
                <c:pt idx="38">
                  <c:v>224</c:v>
                </c:pt>
                <c:pt idx="39">
                  <c:v>200</c:v>
                </c:pt>
                <c:pt idx="40">
                  <c:v>135</c:v>
                </c:pt>
                <c:pt idx="41">
                  <c:v>200</c:v>
                </c:pt>
                <c:pt idx="42">
                  <c:v>166</c:v>
                </c:pt>
                <c:pt idx="43">
                  <c:v>85</c:v>
                </c:pt>
                <c:pt idx="44">
                  <c:v>179</c:v>
                </c:pt>
                <c:pt idx="45">
                  <c:v>130</c:v>
                </c:pt>
                <c:pt idx="46">
                  <c:v>183</c:v>
                </c:pt>
                <c:pt idx="47">
                  <c:v>105</c:v>
                </c:pt>
                <c:pt idx="48">
                  <c:v>189</c:v>
                </c:pt>
                <c:pt idx="49">
                  <c:v>100</c:v>
                </c:pt>
                <c:pt idx="50">
                  <c:v>150</c:v>
                </c:pt>
                <c:pt idx="51">
                  <c:v>106</c:v>
                </c:pt>
                <c:pt idx="52">
                  <c:v>123</c:v>
                </c:pt>
                <c:pt idx="53">
                  <c:v>212</c:v>
                </c:pt>
                <c:pt idx="54">
                  <c:v>120</c:v>
                </c:pt>
                <c:pt idx="55">
                  <c:v>195</c:v>
                </c:pt>
                <c:pt idx="56">
                  <c:v>200</c:v>
                </c:pt>
                <c:pt idx="57">
                  <c:v>185</c:v>
                </c:pt>
                <c:pt idx="58">
                  <c:v>160</c:v>
                </c:pt>
                <c:pt idx="59">
                  <c:v>124</c:v>
                </c:pt>
                <c:pt idx="60">
                  <c:v>55</c:v>
                </c:pt>
                <c:pt idx="61">
                  <c:v>263</c:v>
                </c:pt>
                <c:pt idx="62">
                  <c:v>198</c:v>
                </c:pt>
                <c:pt idx="63">
                  <c:v>169</c:v>
                </c:pt>
                <c:pt idx="64">
                  <c:v>135</c:v>
                </c:pt>
                <c:pt idx="65">
                  <c:v>167</c:v>
                </c:pt>
                <c:pt idx="66">
                  <c:v>130</c:v>
                </c:pt>
                <c:pt idx="67">
                  <c:v>70</c:v>
                </c:pt>
                <c:pt idx="68">
                  <c:v>96</c:v>
                </c:pt>
                <c:pt idx="69">
                  <c:v>176</c:v>
                </c:pt>
                <c:pt idx="70">
                  <c:v>84</c:v>
                </c:pt>
                <c:pt idx="71">
                  <c:v>78</c:v>
                </c:pt>
                <c:pt idx="72">
                  <c:v>116</c:v>
                </c:pt>
                <c:pt idx="73">
                  <c:v>116</c:v>
                </c:pt>
                <c:pt idx="74">
                  <c:v>200</c:v>
                </c:pt>
                <c:pt idx="75">
                  <c:v>244</c:v>
                </c:pt>
                <c:pt idx="76">
                  <c:v>155</c:v>
                </c:pt>
                <c:pt idx="77">
                  <c:v>108</c:v>
                </c:pt>
                <c:pt idx="78">
                  <c:v>121</c:v>
                </c:pt>
                <c:pt idx="79">
                  <c:v>190</c:v>
                </c:pt>
                <c:pt idx="80">
                  <c:v>70</c:v>
                </c:pt>
                <c:pt idx="81">
                  <c:v>180</c:v>
                </c:pt>
                <c:pt idx="82">
                  <c:v>180</c:v>
                </c:pt>
                <c:pt idx="83">
                  <c:v>235</c:v>
                </c:pt>
                <c:pt idx="84">
                  <c:v>270</c:v>
                </c:pt>
                <c:pt idx="85">
                  <c:v>100</c:v>
                </c:pt>
                <c:pt idx="86">
                  <c:v>140</c:v>
                </c:pt>
                <c:pt idx="87">
                  <c:v>180</c:v>
                </c:pt>
                <c:pt idx="88">
                  <c:v>116</c:v>
                </c:pt>
                <c:pt idx="89">
                  <c:v>338</c:v>
                </c:pt>
                <c:pt idx="90">
                  <c:v>100</c:v>
                </c:pt>
                <c:pt idx="91">
                  <c:v>338</c:v>
                </c:pt>
                <c:pt idx="92">
                  <c:v>170</c:v>
                </c:pt>
                <c:pt idx="93">
                  <c:v>115</c:v>
                </c:pt>
                <c:pt idx="94">
                  <c:v>86</c:v>
                </c:pt>
                <c:pt idx="95">
                  <c:v>135</c:v>
                </c:pt>
                <c:pt idx="96">
                  <c:v>250</c:v>
                </c:pt>
                <c:pt idx="97">
                  <c:v>400</c:v>
                </c:pt>
                <c:pt idx="98">
                  <c:v>105</c:v>
                </c:pt>
                <c:pt idx="99">
                  <c:v>204</c:v>
                </c:pt>
                <c:pt idx="100">
                  <c:v>177</c:v>
                </c:pt>
                <c:pt idx="101">
                  <c:v>96</c:v>
                </c:pt>
                <c:pt idx="102">
                  <c:v>215</c:v>
                </c:pt>
                <c:pt idx="103">
                  <c:v>135</c:v>
                </c:pt>
                <c:pt idx="104">
                  <c:v>135</c:v>
                </c:pt>
                <c:pt idx="105">
                  <c:v>170</c:v>
                </c:pt>
                <c:pt idx="106">
                  <c:v>112</c:v>
                </c:pt>
                <c:pt idx="107">
                  <c:v>117</c:v>
                </c:pt>
                <c:pt idx="108">
                  <c:v>108</c:v>
                </c:pt>
                <c:pt idx="109">
                  <c:v>134</c:v>
                </c:pt>
                <c:pt idx="110">
                  <c:v>155</c:v>
                </c:pt>
                <c:pt idx="111">
                  <c:v>95</c:v>
                </c:pt>
                <c:pt idx="112">
                  <c:v>165</c:v>
                </c:pt>
                <c:pt idx="113">
                  <c:v>128</c:v>
                </c:pt>
                <c:pt idx="114">
                  <c:v>115</c:v>
                </c:pt>
                <c:pt idx="115">
                  <c:v>340</c:v>
                </c:pt>
                <c:pt idx="116">
                  <c:v>250</c:v>
                </c:pt>
                <c:pt idx="117">
                  <c:v>135</c:v>
                </c:pt>
                <c:pt idx="118">
                  <c:v>170</c:v>
                </c:pt>
                <c:pt idx="119">
                  <c:v>125</c:v>
                </c:pt>
                <c:pt idx="120">
                  <c:v>175</c:v>
                </c:pt>
                <c:pt idx="121">
                  <c:v>123</c:v>
                </c:pt>
                <c:pt idx="122">
                  <c:v>180</c:v>
                </c:pt>
                <c:pt idx="123">
                  <c:v>200</c:v>
                </c:pt>
                <c:pt idx="124">
                  <c:v>250</c:v>
                </c:pt>
                <c:pt idx="125">
                  <c:v>160</c:v>
                </c:pt>
                <c:pt idx="126">
                  <c:v>350</c:v>
                </c:pt>
                <c:pt idx="127">
                  <c:v>110</c:v>
                </c:pt>
                <c:pt idx="128">
                  <c:v>200</c:v>
                </c:pt>
                <c:pt idx="129">
                  <c:v>158</c:v>
                </c:pt>
                <c:pt idx="130">
                  <c:v>180</c:v>
                </c:pt>
                <c:pt idx="131">
                  <c:v>166</c:v>
                </c:pt>
                <c:pt idx="132">
                  <c:v>138</c:v>
                </c:pt>
                <c:pt idx="133">
                  <c:v>170</c:v>
                </c:pt>
                <c:pt idx="134">
                  <c:v>127</c:v>
                </c:pt>
                <c:pt idx="135">
                  <c:v>140</c:v>
                </c:pt>
                <c:pt idx="136">
                  <c:v>253</c:v>
                </c:pt>
                <c:pt idx="137">
                  <c:v>89</c:v>
                </c:pt>
                <c:pt idx="138">
                  <c:v>140</c:v>
                </c:pt>
                <c:pt idx="139">
                  <c:v>160</c:v>
                </c:pt>
                <c:pt idx="140">
                  <c:v>290</c:v>
                </c:pt>
                <c:pt idx="141">
                  <c:v>237</c:v>
                </c:pt>
                <c:pt idx="142">
                  <c:v>181</c:v>
                </c:pt>
                <c:pt idx="143">
                  <c:v>181</c:v>
                </c:pt>
                <c:pt idx="144">
                  <c:v>230</c:v>
                </c:pt>
                <c:pt idx="145">
                  <c:v>237</c:v>
                </c:pt>
                <c:pt idx="146">
                  <c:v>135</c:v>
                </c:pt>
                <c:pt idx="147">
                  <c:v>371</c:v>
                </c:pt>
                <c:pt idx="148">
                  <c:v>120</c:v>
                </c:pt>
                <c:pt idx="149">
                  <c:v>162</c:v>
                </c:pt>
                <c:pt idx="150">
                  <c:v>140</c:v>
                </c:pt>
                <c:pt idx="151">
                  <c:v>146</c:v>
                </c:pt>
                <c:pt idx="152">
                  <c:v>96</c:v>
                </c:pt>
                <c:pt idx="153">
                  <c:v>263</c:v>
                </c:pt>
                <c:pt idx="154">
                  <c:v>133</c:v>
                </c:pt>
                <c:pt idx="155">
                  <c:v>155</c:v>
                </c:pt>
                <c:pt idx="156">
                  <c:v>157</c:v>
                </c:pt>
                <c:pt idx="157">
                  <c:v>131</c:v>
                </c:pt>
                <c:pt idx="158">
                  <c:v>200</c:v>
                </c:pt>
                <c:pt idx="159">
                  <c:v>216</c:v>
                </c:pt>
                <c:pt idx="160">
                  <c:v>179</c:v>
                </c:pt>
                <c:pt idx="161">
                  <c:v>158</c:v>
                </c:pt>
                <c:pt idx="162">
                  <c:v>155</c:v>
                </c:pt>
                <c:pt idx="163">
                  <c:v>120</c:v>
                </c:pt>
                <c:pt idx="164">
                  <c:v>129</c:v>
                </c:pt>
                <c:pt idx="165">
                  <c:v>165</c:v>
                </c:pt>
                <c:pt idx="166">
                  <c:v>168</c:v>
                </c:pt>
                <c:pt idx="167">
                  <c:v>174</c:v>
                </c:pt>
                <c:pt idx="168">
                  <c:v>215</c:v>
                </c:pt>
                <c:pt idx="169">
                  <c:v>169</c:v>
                </c:pt>
                <c:pt idx="170">
                  <c:v>185</c:v>
                </c:pt>
                <c:pt idx="171">
                  <c:v>185</c:v>
                </c:pt>
                <c:pt idx="172">
                  <c:v>160</c:v>
                </c:pt>
                <c:pt idx="173">
                  <c:v>75</c:v>
                </c:pt>
                <c:pt idx="174">
                  <c:v>175</c:v>
                </c:pt>
                <c:pt idx="175">
                  <c:v>63</c:v>
                </c:pt>
                <c:pt idx="176">
                  <c:v>153</c:v>
                </c:pt>
                <c:pt idx="177">
                  <c:v>275</c:v>
                </c:pt>
                <c:pt idx="178">
                  <c:v>165</c:v>
                </c:pt>
                <c:pt idx="179">
                  <c:v>220</c:v>
                </c:pt>
                <c:pt idx="180">
                  <c:v>135</c:v>
                </c:pt>
                <c:pt idx="181">
                  <c:v>135</c:v>
                </c:pt>
                <c:pt idx="182">
                  <c:v>115</c:v>
                </c:pt>
                <c:pt idx="183">
                  <c:v>143</c:v>
                </c:pt>
                <c:pt idx="184">
                  <c:v>179</c:v>
                </c:pt>
                <c:pt idx="185">
                  <c:v>143</c:v>
                </c:pt>
                <c:pt idx="186">
                  <c:v>75</c:v>
                </c:pt>
                <c:pt idx="187">
                  <c:v>100</c:v>
                </c:pt>
                <c:pt idx="188">
                  <c:v>75</c:v>
                </c:pt>
                <c:pt idx="189">
                  <c:v>128</c:v>
                </c:pt>
                <c:pt idx="190">
                  <c:v>155</c:v>
                </c:pt>
                <c:pt idx="191">
                  <c:v>155</c:v>
                </c:pt>
                <c:pt idx="192">
                  <c:v>71</c:v>
                </c:pt>
                <c:pt idx="193">
                  <c:v>155</c:v>
                </c:pt>
                <c:pt idx="194">
                  <c:v>84</c:v>
                </c:pt>
                <c:pt idx="195">
                  <c:v>211</c:v>
                </c:pt>
                <c:pt idx="196">
                  <c:v>130</c:v>
                </c:pt>
                <c:pt idx="197">
                  <c:v>125</c:v>
                </c:pt>
                <c:pt idx="198">
                  <c:v>120</c:v>
                </c:pt>
                <c:pt idx="199">
                  <c:v>146</c:v>
                </c:pt>
                <c:pt idx="200">
                  <c:v>200</c:v>
                </c:pt>
                <c:pt idx="201">
                  <c:v>130</c:v>
                </c:pt>
                <c:pt idx="202">
                  <c:v>130</c:v>
                </c:pt>
                <c:pt idx="203">
                  <c:v>139</c:v>
                </c:pt>
                <c:pt idx="204">
                  <c:v>116</c:v>
                </c:pt>
                <c:pt idx="205">
                  <c:v>164</c:v>
                </c:pt>
                <c:pt idx="206">
                  <c:v>425</c:v>
                </c:pt>
                <c:pt idx="207">
                  <c:v>224</c:v>
                </c:pt>
                <c:pt idx="208">
                  <c:v>161</c:v>
                </c:pt>
                <c:pt idx="209">
                  <c:v>140</c:v>
                </c:pt>
                <c:pt idx="210">
                  <c:v>200</c:v>
                </c:pt>
                <c:pt idx="211">
                  <c:v>128</c:v>
                </c:pt>
                <c:pt idx="212">
                  <c:v>350</c:v>
                </c:pt>
                <c:pt idx="213">
                  <c:v>174</c:v>
                </c:pt>
                <c:pt idx="214">
                  <c:v>160</c:v>
                </c:pt>
                <c:pt idx="215">
                  <c:v>220</c:v>
                </c:pt>
                <c:pt idx="216">
                  <c:v>130</c:v>
                </c:pt>
                <c:pt idx="217">
                  <c:v>620</c:v>
                </c:pt>
                <c:pt idx="218">
                  <c:v>157</c:v>
                </c:pt>
                <c:pt idx="219">
                  <c:v>174</c:v>
                </c:pt>
                <c:pt idx="220">
                  <c:v>128</c:v>
                </c:pt>
                <c:pt idx="221">
                  <c:v>160</c:v>
                </c:pt>
                <c:pt idx="222">
                  <c:v>90</c:v>
                </c:pt>
                <c:pt idx="223">
                  <c:v>170</c:v>
                </c:pt>
                <c:pt idx="224">
                  <c:v>120</c:v>
                </c:pt>
                <c:pt idx="225">
                  <c:v>150</c:v>
                </c:pt>
                <c:pt idx="226">
                  <c:v>90</c:v>
                </c:pt>
                <c:pt idx="227">
                  <c:v>165</c:v>
                </c:pt>
                <c:pt idx="228">
                  <c:v>200</c:v>
                </c:pt>
                <c:pt idx="229">
                  <c:v>125</c:v>
                </c:pt>
                <c:pt idx="230">
                  <c:v>240</c:v>
                </c:pt>
                <c:pt idx="231">
                  <c:v>174</c:v>
                </c:pt>
                <c:pt idx="232">
                  <c:v>135</c:v>
                </c:pt>
                <c:pt idx="233">
                  <c:v>240</c:v>
                </c:pt>
                <c:pt idx="234">
                  <c:v>120</c:v>
                </c:pt>
                <c:pt idx="235">
                  <c:v>185</c:v>
                </c:pt>
                <c:pt idx="236">
                  <c:v>90</c:v>
                </c:pt>
                <c:pt idx="237">
                  <c:v>175</c:v>
                </c:pt>
                <c:pt idx="238">
                  <c:v>100</c:v>
                </c:pt>
                <c:pt idx="239">
                  <c:v>140</c:v>
                </c:pt>
                <c:pt idx="240">
                  <c:v>69</c:v>
                </c:pt>
                <c:pt idx="241">
                  <c:v>150</c:v>
                </c:pt>
                <c:pt idx="242">
                  <c:v>287</c:v>
                </c:pt>
                <c:pt idx="243">
                  <c:v>180</c:v>
                </c:pt>
                <c:pt idx="244">
                  <c:v>170</c:v>
                </c:pt>
                <c:pt idx="245">
                  <c:v>200</c:v>
                </c:pt>
                <c:pt idx="246">
                  <c:v>150</c:v>
                </c:pt>
                <c:pt idx="247">
                  <c:v>200</c:v>
                </c:pt>
                <c:pt idx="248">
                  <c:v>254</c:v>
                </c:pt>
                <c:pt idx="249">
                  <c:v>90</c:v>
                </c:pt>
                <c:pt idx="250">
                  <c:v>155</c:v>
                </c:pt>
                <c:pt idx="251">
                  <c:v>180</c:v>
                </c:pt>
                <c:pt idx="252">
                  <c:v>175</c:v>
                </c:pt>
                <c:pt idx="253">
                  <c:v>220</c:v>
                </c:pt>
                <c:pt idx="254">
                  <c:v>170</c:v>
                </c:pt>
                <c:pt idx="255">
                  <c:v>140</c:v>
                </c:pt>
                <c:pt idx="256">
                  <c:v>130</c:v>
                </c:pt>
                <c:pt idx="257">
                  <c:v>140</c:v>
                </c:pt>
                <c:pt idx="258">
                  <c:v>155</c:v>
                </c:pt>
                <c:pt idx="259">
                  <c:v>103</c:v>
                </c:pt>
                <c:pt idx="260">
                  <c:v>250</c:v>
                </c:pt>
                <c:pt idx="261">
                  <c:v>100</c:v>
                </c:pt>
                <c:pt idx="262">
                  <c:v>140</c:v>
                </c:pt>
                <c:pt idx="263">
                  <c:v>167</c:v>
                </c:pt>
                <c:pt idx="264">
                  <c:v>140</c:v>
                </c:pt>
                <c:pt idx="265">
                  <c:v>98</c:v>
                </c:pt>
                <c:pt idx="266">
                  <c:v>209</c:v>
                </c:pt>
                <c:pt idx="267">
                  <c:v>169</c:v>
                </c:pt>
                <c:pt idx="268">
                  <c:v>120</c:v>
                </c:pt>
                <c:pt idx="269">
                  <c:v>175</c:v>
                </c:pt>
                <c:pt idx="270">
                  <c:v>137</c:v>
                </c:pt>
                <c:pt idx="271">
                  <c:v>120</c:v>
                </c:pt>
                <c:pt idx="272">
                  <c:v>211</c:v>
                </c:pt>
                <c:pt idx="273">
                  <c:v>140</c:v>
                </c:pt>
                <c:pt idx="274">
                  <c:v>157</c:v>
                </c:pt>
                <c:pt idx="275">
                  <c:v>85</c:v>
                </c:pt>
                <c:pt idx="276">
                  <c:v>107</c:v>
                </c:pt>
                <c:pt idx="277">
                  <c:v>167</c:v>
                </c:pt>
                <c:pt idx="278">
                  <c:v>278</c:v>
                </c:pt>
                <c:pt idx="279">
                  <c:v>120</c:v>
                </c:pt>
                <c:pt idx="280">
                  <c:v>220</c:v>
                </c:pt>
                <c:pt idx="281">
                  <c:v>190</c:v>
                </c:pt>
                <c:pt idx="282">
                  <c:v>187</c:v>
                </c:pt>
                <c:pt idx="283">
                  <c:v>179</c:v>
                </c:pt>
                <c:pt idx="284">
                  <c:v>280</c:v>
                </c:pt>
                <c:pt idx="285">
                  <c:v>72</c:v>
                </c:pt>
                <c:pt idx="286">
                  <c:v>135</c:v>
                </c:pt>
                <c:pt idx="287">
                  <c:v>135</c:v>
                </c:pt>
                <c:pt idx="288">
                  <c:v>160</c:v>
                </c:pt>
                <c:pt idx="289">
                  <c:v>144</c:v>
                </c:pt>
                <c:pt idx="290">
                  <c:v>164</c:v>
                </c:pt>
                <c:pt idx="291">
                  <c:v>159</c:v>
                </c:pt>
                <c:pt idx="292">
                  <c:v>135</c:v>
                </c:pt>
                <c:pt idx="293">
                  <c:v>190</c:v>
                </c:pt>
                <c:pt idx="294">
                  <c:v>130</c:v>
                </c:pt>
                <c:pt idx="295">
                  <c:v>170</c:v>
                </c:pt>
                <c:pt idx="296">
                  <c:v>190</c:v>
                </c:pt>
                <c:pt idx="297">
                  <c:v>89</c:v>
                </c:pt>
                <c:pt idx="298">
                  <c:v>194</c:v>
                </c:pt>
                <c:pt idx="299">
                  <c:v>167</c:v>
                </c:pt>
                <c:pt idx="300">
                  <c:v>70</c:v>
                </c:pt>
                <c:pt idx="301">
                  <c:v>187</c:v>
                </c:pt>
                <c:pt idx="302">
                  <c:v>166</c:v>
                </c:pt>
                <c:pt idx="303">
                  <c:v>120</c:v>
                </c:pt>
                <c:pt idx="304">
                  <c:v>200</c:v>
                </c:pt>
                <c:pt idx="305">
                  <c:v>100</c:v>
                </c:pt>
                <c:pt idx="306">
                  <c:v>160</c:v>
                </c:pt>
                <c:pt idx="307">
                  <c:v>205</c:v>
                </c:pt>
                <c:pt idx="308">
                  <c:v>207</c:v>
                </c:pt>
                <c:pt idx="309">
                  <c:v>85</c:v>
                </c:pt>
                <c:pt idx="310">
                  <c:v>100</c:v>
                </c:pt>
                <c:pt idx="311">
                  <c:v>122</c:v>
                </c:pt>
                <c:pt idx="312">
                  <c:v>212</c:v>
                </c:pt>
                <c:pt idx="313">
                  <c:v>133</c:v>
                </c:pt>
                <c:pt idx="314">
                  <c:v>132</c:v>
                </c:pt>
                <c:pt idx="315">
                  <c:v>193</c:v>
                </c:pt>
                <c:pt idx="316">
                  <c:v>163</c:v>
                </c:pt>
                <c:pt idx="317">
                  <c:v>150</c:v>
                </c:pt>
                <c:pt idx="318">
                  <c:v>185</c:v>
                </c:pt>
                <c:pt idx="319">
                  <c:v>187</c:v>
                </c:pt>
                <c:pt idx="320">
                  <c:v>192</c:v>
                </c:pt>
                <c:pt idx="321">
                  <c:v>225</c:v>
                </c:pt>
                <c:pt idx="322">
                  <c:v>156</c:v>
                </c:pt>
                <c:pt idx="323">
                  <c:v>163</c:v>
                </c:pt>
                <c:pt idx="324">
                  <c:v>70</c:v>
                </c:pt>
                <c:pt idx="325">
                  <c:v>100</c:v>
                </c:pt>
                <c:pt idx="326">
                  <c:v>160</c:v>
                </c:pt>
                <c:pt idx="327">
                  <c:v>172</c:v>
                </c:pt>
                <c:pt idx="328">
                  <c:v>202</c:v>
                </c:pt>
                <c:pt idx="329">
                  <c:v>140</c:v>
                </c:pt>
                <c:pt idx="330">
                  <c:v>200</c:v>
                </c:pt>
                <c:pt idx="331">
                  <c:v>120</c:v>
                </c:pt>
                <c:pt idx="332">
                  <c:v>220</c:v>
                </c:pt>
                <c:pt idx="333">
                  <c:v>170</c:v>
                </c:pt>
                <c:pt idx="334">
                  <c:v>162</c:v>
                </c:pt>
                <c:pt idx="335">
                  <c:v>90</c:v>
                </c:pt>
                <c:pt idx="336">
                  <c:v>127</c:v>
                </c:pt>
                <c:pt idx="337">
                  <c:v>91</c:v>
                </c:pt>
                <c:pt idx="338">
                  <c:v>240</c:v>
                </c:pt>
                <c:pt idx="339">
                  <c:v>70</c:v>
                </c:pt>
                <c:pt idx="340">
                  <c:v>200</c:v>
                </c:pt>
                <c:pt idx="341">
                  <c:v>150</c:v>
                </c:pt>
                <c:pt idx="342">
                  <c:v>148</c:v>
                </c:pt>
                <c:pt idx="343">
                  <c:v>87</c:v>
                </c:pt>
                <c:pt idx="344">
                  <c:v>110</c:v>
                </c:pt>
                <c:pt idx="345">
                  <c:v>192</c:v>
                </c:pt>
                <c:pt idx="346">
                  <c:v>175</c:v>
                </c:pt>
                <c:pt idx="347">
                  <c:v>155</c:v>
                </c:pt>
                <c:pt idx="348">
                  <c:v>260</c:v>
                </c:pt>
                <c:pt idx="349">
                  <c:v>98</c:v>
                </c:pt>
                <c:pt idx="350">
                  <c:v>170</c:v>
                </c:pt>
                <c:pt idx="351">
                  <c:v>42</c:v>
                </c:pt>
                <c:pt idx="352">
                  <c:v>250</c:v>
                </c:pt>
                <c:pt idx="353">
                  <c:v>355</c:v>
                </c:pt>
                <c:pt idx="354">
                  <c:v>300</c:v>
                </c:pt>
                <c:pt idx="355">
                  <c:v>175</c:v>
                </c:pt>
                <c:pt idx="356">
                  <c:v>127</c:v>
                </c:pt>
                <c:pt idx="357">
                  <c:v>200</c:v>
                </c:pt>
                <c:pt idx="358">
                  <c:v>77</c:v>
                </c:pt>
                <c:pt idx="359">
                  <c:v>147</c:v>
                </c:pt>
                <c:pt idx="360">
                  <c:v>163</c:v>
                </c:pt>
                <c:pt idx="361">
                  <c:v>142</c:v>
                </c:pt>
                <c:pt idx="362">
                  <c:v>113</c:v>
                </c:pt>
                <c:pt idx="363">
                  <c:v>350</c:v>
                </c:pt>
                <c:pt idx="364">
                  <c:v>185</c:v>
                </c:pt>
                <c:pt idx="365">
                  <c:v>100</c:v>
                </c:pt>
                <c:pt idx="366">
                  <c:v>180</c:v>
                </c:pt>
                <c:pt idx="367">
                  <c:v>224</c:v>
                </c:pt>
                <c:pt idx="368">
                  <c:v>131</c:v>
                </c:pt>
                <c:pt idx="369">
                  <c:v>108</c:v>
                </c:pt>
                <c:pt idx="370">
                  <c:v>108</c:v>
                </c:pt>
                <c:pt idx="371">
                  <c:v>108</c:v>
                </c:pt>
                <c:pt idx="372">
                  <c:v>108</c:v>
                </c:pt>
                <c:pt idx="373">
                  <c:v>93</c:v>
                </c:pt>
                <c:pt idx="374">
                  <c:v>188</c:v>
                </c:pt>
                <c:pt idx="375">
                  <c:v>152</c:v>
                </c:pt>
                <c:pt idx="376">
                  <c:v>175</c:v>
                </c:pt>
                <c:pt idx="377">
                  <c:v>191</c:v>
                </c:pt>
                <c:pt idx="378">
                  <c:v>265</c:v>
                </c:pt>
                <c:pt idx="379">
                  <c:v>181</c:v>
                </c:pt>
                <c:pt idx="380">
                  <c:v>125</c:v>
                </c:pt>
                <c:pt idx="381">
                  <c:v>155</c:v>
                </c:pt>
                <c:pt idx="382">
                  <c:v>135</c:v>
                </c:pt>
                <c:pt idx="383">
                  <c:v>123</c:v>
                </c:pt>
                <c:pt idx="384">
                  <c:v>161</c:v>
                </c:pt>
                <c:pt idx="385">
                  <c:v>185</c:v>
                </c:pt>
                <c:pt idx="386">
                  <c:v>145</c:v>
                </c:pt>
                <c:pt idx="387">
                  <c:v>167</c:v>
                </c:pt>
                <c:pt idx="388">
                  <c:v>128</c:v>
                </c:pt>
                <c:pt idx="389">
                  <c:v>100</c:v>
                </c:pt>
                <c:pt idx="390">
                  <c:v>160</c:v>
                </c:pt>
                <c:pt idx="391">
                  <c:v>130</c:v>
                </c:pt>
                <c:pt idx="392">
                  <c:v>186</c:v>
                </c:pt>
                <c:pt idx="393">
                  <c:v>160</c:v>
                </c:pt>
                <c:pt idx="394">
                  <c:v>170</c:v>
                </c:pt>
                <c:pt idx="395">
                  <c:v>127</c:v>
                </c:pt>
                <c:pt idx="396">
                  <c:v>130</c:v>
                </c:pt>
                <c:pt idx="397">
                  <c:v>276</c:v>
                </c:pt>
                <c:pt idx="398">
                  <c:v>50</c:v>
                </c:pt>
                <c:pt idx="399">
                  <c:v>135</c:v>
                </c:pt>
                <c:pt idx="400">
                  <c:v>149</c:v>
                </c:pt>
                <c:pt idx="401">
                  <c:v>154</c:v>
                </c:pt>
                <c:pt idx="402">
                  <c:v>144</c:v>
                </c:pt>
                <c:pt idx="403">
                  <c:v>220</c:v>
                </c:pt>
                <c:pt idx="404">
                  <c:v>230</c:v>
                </c:pt>
                <c:pt idx="405">
                  <c:v>120</c:v>
                </c:pt>
                <c:pt idx="406">
                  <c:v>234</c:v>
                </c:pt>
                <c:pt idx="407">
                  <c:v>120</c:v>
                </c:pt>
                <c:pt idx="408">
                  <c:v>220</c:v>
                </c:pt>
                <c:pt idx="409">
                  <c:v>210</c:v>
                </c:pt>
                <c:pt idx="410">
                  <c:v>195</c:v>
                </c:pt>
                <c:pt idx="411">
                  <c:v>125</c:v>
                </c:pt>
                <c:pt idx="412">
                  <c:v>120</c:v>
                </c:pt>
                <c:pt idx="413">
                  <c:v>174</c:v>
                </c:pt>
                <c:pt idx="414">
                  <c:v>148</c:v>
                </c:pt>
                <c:pt idx="415">
                  <c:v>80</c:v>
                </c:pt>
                <c:pt idx="416">
                  <c:v>170</c:v>
                </c:pt>
                <c:pt idx="417">
                  <c:v>300</c:v>
                </c:pt>
                <c:pt idx="418">
                  <c:v>221</c:v>
                </c:pt>
                <c:pt idx="419">
                  <c:v>360</c:v>
                </c:pt>
                <c:pt idx="420">
                  <c:v>200</c:v>
                </c:pt>
                <c:pt idx="421">
                  <c:v>236</c:v>
                </c:pt>
                <c:pt idx="422">
                  <c:v>90</c:v>
                </c:pt>
                <c:pt idx="423">
                  <c:v>60</c:v>
                </c:pt>
                <c:pt idx="424">
                  <c:v>177</c:v>
                </c:pt>
                <c:pt idx="425">
                  <c:v>92</c:v>
                </c:pt>
                <c:pt idx="426">
                  <c:v>130</c:v>
                </c:pt>
                <c:pt idx="427">
                  <c:v>115</c:v>
                </c:pt>
                <c:pt idx="428">
                  <c:v>209</c:v>
                </c:pt>
                <c:pt idx="429">
                  <c:v>114</c:v>
                </c:pt>
                <c:pt idx="430">
                  <c:v>200</c:v>
                </c:pt>
                <c:pt idx="431">
                  <c:v>248</c:v>
                </c:pt>
                <c:pt idx="432">
                  <c:v>400</c:v>
                </c:pt>
                <c:pt idx="433">
                  <c:v>142</c:v>
                </c:pt>
                <c:pt idx="434">
                  <c:v>130</c:v>
                </c:pt>
                <c:pt idx="435">
                  <c:v>119</c:v>
                </c:pt>
                <c:pt idx="436">
                  <c:v>120</c:v>
                </c:pt>
                <c:pt idx="437">
                  <c:v>181</c:v>
                </c:pt>
                <c:pt idx="438">
                  <c:v>142</c:v>
                </c:pt>
                <c:pt idx="439">
                  <c:v>240</c:v>
                </c:pt>
                <c:pt idx="440">
                  <c:v>150</c:v>
                </c:pt>
                <c:pt idx="441">
                  <c:v>193</c:v>
                </c:pt>
                <c:pt idx="442">
                  <c:v>196</c:v>
                </c:pt>
                <c:pt idx="443">
                  <c:v>179</c:v>
                </c:pt>
                <c:pt idx="444">
                  <c:v>179</c:v>
                </c:pt>
                <c:pt idx="445">
                  <c:v>77</c:v>
                </c:pt>
                <c:pt idx="446">
                  <c:v>150</c:v>
                </c:pt>
                <c:pt idx="447">
                  <c:v>220</c:v>
                </c:pt>
                <c:pt idx="448">
                  <c:v>317</c:v>
                </c:pt>
                <c:pt idx="449">
                  <c:v>192</c:v>
                </c:pt>
                <c:pt idx="450">
                  <c:v>240</c:v>
                </c:pt>
                <c:pt idx="451">
                  <c:v>180</c:v>
                </c:pt>
                <c:pt idx="452">
                  <c:v>128</c:v>
                </c:pt>
                <c:pt idx="453">
                  <c:v>127</c:v>
                </c:pt>
                <c:pt idx="454">
                  <c:v>180</c:v>
                </c:pt>
                <c:pt idx="455">
                  <c:v>154</c:v>
                </c:pt>
                <c:pt idx="456">
                  <c:v>243</c:v>
                </c:pt>
                <c:pt idx="457">
                  <c:v>145</c:v>
                </c:pt>
                <c:pt idx="458">
                  <c:v>103</c:v>
                </c:pt>
                <c:pt idx="459">
                  <c:v>157</c:v>
                </c:pt>
                <c:pt idx="460">
                  <c:v>162</c:v>
                </c:pt>
                <c:pt idx="461">
                  <c:v>80</c:v>
                </c:pt>
                <c:pt idx="462">
                  <c:v>190</c:v>
                </c:pt>
                <c:pt idx="463">
                  <c:v>145</c:v>
                </c:pt>
                <c:pt idx="464">
                  <c:v>150</c:v>
                </c:pt>
                <c:pt idx="465">
                  <c:v>160</c:v>
                </c:pt>
                <c:pt idx="466">
                  <c:v>250</c:v>
                </c:pt>
                <c:pt idx="467">
                  <c:v>160</c:v>
                </c:pt>
                <c:pt idx="468">
                  <c:v>176</c:v>
                </c:pt>
                <c:pt idx="469">
                  <c:v>238</c:v>
                </c:pt>
                <c:pt idx="470">
                  <c:v>160</c:v>
                </c:pt>
                <c:pt idx="471">
                  <c:v>175</c:v>
                </c:pt>
                <c:pt idx="472">
                  <c:v>176</c:v>
                </c:pt>
                <c:pt idx="473">
                  <c:v>137</c:v>
                </c:pt>
                <c:pt idx="474">
                  <c:v>250</c:v>
                </c:pt>
                <c:pt idx="475">
                  <c:v>150</c:v>
                </c:pt>
                <c:pt idx="476">
                  <c:v>223</c:v>
                </c:pt>
                <c:pt idx="477">
                  <c:v>195</c:v>
                </c:pt>
                <c:pt idx="478">
                  <c:v>140</c:v>
                </c:pt>
                <c:pt idx="479">
                  <c:v>127</c:v>
                </c:pt>
                <c:pt idx="480">
                  <c:v>129</c:v>
                </c:pt>
                <c:pt idx="481">
                  <c:v>203</c:v>
                </c:pt>
                <c:pt idx="482">
                  <c:v>129</c:v>
                </c:pt>
                <c:pt idx="483">
                  <c:v>169</c:v>
                </c:pt>
                <c:pt idx="484">
                  <c:v>181</c:v>
                </c:pt>
                <c:pt idx="485">
                  <c:v>145</c:v>
                </c:pt>
                <c:pt idx="486">
                  <c:v>153</c:v>
                </c:pt>
                <c:pt idx="487">
                  <c:v>150</c:v>
                </c:pt>
                <c:pt idx="488">
                  <c:v>198</c:v>
                </c:pt>
                <c:pt idx="489">
                  <c:v>228</c:v>
                </c:pt>
                <c:pt idx="490">
                  <c:v>148</c:v>
                </c:pt>
                <c:pt idx="491">
                  <c:v>80</c:v>
                </c:pt>
                <c:pt idx="492">
                  <c:v>173</c:v>
                </c:pt>
                <c:pt idx="493">
                  <c:v>80</c:v>
                </c:pt>
                <c:pt idx="494">
                  <c:v>165</c:v>
                </c:pt>
                <c:pt idx="495">
                  <c:v>85</c:v>
                </c:pt>
                <c:pt idx="496">
                  <c:v>234</c:v>
                </c:pt>
                <c:pt idx="497">
                  <c:v>199</c:v>
                </c:pt>
                <c:pt idx="498">
                  <c:v>200</c:v>
                </c:pt>
                <c:pt idx="499">
                  <c:v>211</c:v>
                </c:pt>
                <c:pt idx="500">
                  <c:v>200</c:v>
                </c:pt>
                <c:pt idx="501">
                  <c:v>140</c:v>
                </c:pt>
                <c:pt idx="502">
                  <c:v>187</c:v>
                </c:pt>
                <c:pt idx="503">
                  <c:v>184</c:v>
                </c:pt>
                <c:pt idx="504">
                  <c:v>153</c:v>
                </c:pt>
                <c:pt idx="505">
                  <c:v>210</c:v>
                </c:pt>
                <c:pt idx="506">
                  <c:v>310</c:v>
                </c:pt>
                <c:pt idx="507">
                  <c:v>175</c:v>
                </c:pt>
                <c:pt idx="508">
                  <c:v>150</c:v>
                </c:pt>
                <c:pt idx="509">
                  <c:v>248</c:v>
                </c:pt>
                <c:pt idx="510">
                  <c:v>69</c:v>
                </c:pt>
                <c:pt idx="511">
                  <c:v>175</c:v>
                </c:pt>
                <c:pt idx="512">
                  <c:v>216</c:v>
                </c:pt>
                <c:pt idx="513">
                  <c:v>147</c:v>
                </c:pt>
                <c:pt idx="514">
                  <c:v>190</c:v>
                </c:pt>
                <c:pt idx="515">
                  <c:v>180</c:v>
                </c:pt>
                <c:pt idx="516">
                  <c:v>160</c:v>
                </c:pt>
                <c:pt idx="517">
                  <c:v>201</c:v>
                </c:pt>
                <c:pt idx="518">
                  <c:v>360</c:v>
                </c:pt>
                <c:pt idx="519">
                  <c:v>250</c:v>
                </c:pt>
                <c:pt idx="520">
                  <c:v>128.69999999999999</c:v>
                </c:pt>
                <c:pt idx="521">
                  <c:v>78</c:v>
                </c:pt>
                <c:pt idx="522">
                  <c:v>205</c:v>
                </c:pt>
                <c:pt idx="523">
                  <c:v>167</c:v>
                </c:pt>
                <c:pt idx="524">
                  <c:v>116</c:v>
                </c:pt>
                <c:pt idx="525">
                  <c:v>68</c:v>
                </c:pt>
                <c:pt idx="526">
                  <c:v>96</c:v>
                </c:pt>
                <c:pt idx="527">
                  <c:v>106</c:v>
                </c:pt>
                <c:pt idx="528">
                  <c:v>143</c:v>
                </c:pt>
                <c:pt idx="529">
                  <c:v>156</c:v>
                </c:pt>
                <c:pt idx="530">
                  <c:v>237</c:v>
                </c:pt>
                <c:pt idx="531">
                  <c:v>168</c:v>
                </c:pt>
                <c:pt idx="532">
                  <c:v>168</c:v>
                </c:pt>
                <c:pt idx="533">
                  <c:v>167</c:v>
                </c:pt>
                <c:pt idx="534">
                  <c:v>161</c:v>
                </c:pt>
                <c:pt idx="535">
                  <c:v>161</c:v>
                </c:pt>
                <c:pt idx="536">
                  <c:v>211</c:v>
                </c:pt>
                <c:pt idx="537">
                  <c:v>120</c:v>
                </c:pt>
                <c:pt idx="538">
                  <c:v>184</c:v>
                </c:pt>
                <c:pt idx="539">
                  <c:v>300</c:v>
                </c:pt>
                <c:pt idx="540">
                  <c:v>205</c:v>
                </c:pt>
                <c:pt idx="541">
                  <c:v>189</c:v>
                </c:pt>
                <c:pt idx="542">
                  <c:v>172</c:v>
                </c:pt>
                <c:pt idx="543">
                  <c:v>194</c:v>
                </c:pt>
                <c:pt idx="544">
                  <c:v>145</c:v>
                </c:pt>
                <c:pt idx="545">
                  <c:v>136</c:v>
                </c:pt>
                <c:pt idx="546">
                  <c:v>220</c:v>
                </c:pt>
                <c:pt idx="547">
                  <c:v>160</c:v>
                </c:pt>
                <c:pt idx="548">
                  <c:v>200</c:v>
                </c:pt>
                <c:pt idx="549">
                  <c:v>287</c:v>
                </c:pt>
                <c:pt idx="550">
                  <c:v>206</c:v>
                </c:pt>
                <c:pt idx="551">
                  <c:v>170</c:v>
                </c:pt>
                <c:pt idx="552">
                  <c:v>165</c:v>
                </c:pt>
                <c:pt idx="553">
                  <c:v>300</c:v>
                </c:pt>
                <c:pt idx="554">
                  <c:v>160</c:v>
                </c:pt>
                <c:pt idx="555">
                  <c:v>150</c:v>
                </c:pt>
                <c:pt idx="556">
                  <c:v>116</c:v>
                </c:pt>
                <c:pt idx="557">
                  <c:v>68</c:v>
                </c:pt>
                <c:pt idx="558">
                  <c:v>171</c:v>
                </c:pt>
                <c:pt idx="559">
                  <c:v>96</c:v>
                </c:pt>
                <c:pt idx="560">
                  <c:v>106</c:v>
                </c:pt>
                <c:pt idx="561">
                  <c:v>143</c:v>
                </c:pt>
                <c:pt idx="562">
                  <c:v>320</c:v>
                </c:pt>
                <c:pt idx="563">
                  <c:v>350</c:v>
                </c:pt>
                <c:pt idx="564">
                  <c:v>350</c:v>
                </c:pt>
                <c:pt idx="565">
                  <c:v>225</c:v>
                </c:pt>
                <c:pt idx="566">
                  <c:v>156</c:v>
                </c:pt>
                <c:pt idx="567">
                  <c:v>145</c:v>
                </c:pt>
                <c:pt idx="568">
                  <c:v>440</c:v>
                </c:pt>
                <c:pt idx="569">
                  <c:v>281</c:v>
                </c:pt>
                <c:pt idx="570">
                  <c:v>223</c:v>
                </c:pt>
                <c:pt idx="571">
                  <c:v>128</c:v>
                </c:pt>
                <c:pt idx="572">
                  <c:v>116</c:v>
                </c:pt>
                <c:pt idx="573">
                  <c:v>199</c:v>
                </c:pt>
                <c:pt idx="574">
                  <c:v>135</c:v>
                </c:pt>
                <c:pt idx="575">
                  <c:v>175</c:v>
                </c:pt>
                <c:pt idx="576">
                  <c:v>449</c:v>
                </c:pt>
                <c:pt idx="577">
                  <c:v>165</c:v>
                </c:pt>
                <c:pt idx="578">
                  <c:v>96</c:v>
                </c:pt>
                <c:pt idx="579">
                  <c:v>96</c:v>
                </c:pt>
                <c:pt idx="580">
                  <c:v>237</c:v>
                </c:pt>
                <c:pt idx="581">
                  <c:v>220</c:v>
                </c:pt>
                <c:pt idx="582">
                  <c:v>106</c:v>
                </c:pt>
                <c:pt idx="583">
                  <c:v>106</c:v>
                </c:pt>
                <c:pt idx="584">
                  <c:v>266</c:v>
                </c:pt>
                <c:pt idx="585">
                  <c:v>300</c:v>
                </c:pt>
                <c:pt idx="586">
                  <c:v>217</c:v>
                </c:pt>
                <c:pt idx="587">
                  <c:v>164</c:v>
                </c:pt>
                <c:pt idx="588">
                  <c:v>184</c:v>
                </c:pt>
                <c:pt idx="589">
                  <c:v>195</c:v>
                </c:pt>
                <c:pt idx="590">
                  <c:v>140</c:v>
                </c:pt>
                <c:pt idx="591">
                  <c:v>171</c:v>
                </c:pt>
                <c:pt idx="592">
                  <c:v>141</c:v>
                </c:pt>
                <c:pt idx="593">
                  <c:v>155</c:v>
                </c:pt>
                <c:pt idx="594">
                  <c:v>365</c:v>
                </c:pt>
                <c:pt idx="595">
                  <c:v>260</c:v>
                </c:pt>
                <c:pt idx="596">
                  <c:v>220</c:v>
                </c:pt>
                <c:pt idx="597">
                  <c:v>145</c:v>
                </c:pt>
                <c:pt idx="598">
                  <c:v>100</c:v>
                </c:pt>
                <c:pt idx="599">
                  <c:v>440</c:v>
                </c:pt>
                <c:pt idx="600">
                  <c:v>113</c:v>
                </c:pt>
                <c:pt idx="601">
                  <c:v>240</c:v>
                </c:pt>
                <c:pt idx="602">
                  <c:v>186</c:v>
                </c:pt>
                <c:pt idx="603">
                  <c:v>180</c:v>
                </c:pt>
                <c:pt idx="604">
                  <c:v>137</c:v>
                </c:pt>
                <c:pt idx="605">
                  <c:v>63</c:v>
                </c:pt>
                <c:pt idx="606">
                  <c:v>125</c:v>
                </c:pt>
                <c:pt idx="607">
                  <c:v>205</c:v>
                </c:pt>
                <c:pt idx="608">
                  <c:v>110</c:v>
                </c:pt>
                <c:pt idx="609">
                  <c:v>171</c:v>
                </c:pt>
                <c:pt idx="610">
                  <c:v>115</c:v>
                </c:pt>
                <c:pt idx="611">
                  <c:v>171</c:v>
                </c:pt>
                <c:pt idx="612">
                  <c:v>130</c:v>
                </c:pt>
                <c:pt idx="613">
                  <c:v>160</c:v>
                </c:pt>
                <c:pt idx="614">
                  <c:v>125</c:v>
                </c:pt>
                <c:pt idx="615">
                  <c:v>62</c:v>
                </c:pt>
                <c:pt idx="616">
                  <c:v>108</c:v>
                </c:pt>
                <c:pt idx="617">
                  <c:v>114</c:v>
                </c:pt>
                <c:pt idx="618">
                  <c:v>500</c:v>
                </c:pt>
                <c:pt idx="619">
                  <c:v>167</c:v>
                </c:pt>
                <c:pt idx="620">
                  <c:v>136</c:v>
                </c:pt>
                <c:pt idx="621">
                  <c:v>119</c:v>
                </c:pt>
                <c:pt idx="622">
                  <c:v>80</c:v>
                </c:pt>
                <c:pt idx="623">
                  <c:v>60</c:v>
                </c:pt>
                <c:pt idx="624">
                  <c:v>200</c:v>
                </c:pt>
                <c:pt idx="625">
                  <c:v>142</c:v>
                </c:pt>
                <c:pt idx="626">
                  <c:v>457</c:v>
                </c:pt>
                <c:pt idx="627">
                  <c:v>113.8</c:v>
                </c:pt>
                <c:pt idx="628">
                  <c:v>202</c:v>
                </c:pt>
                <c:pt idx="629">
                  <c:v>317</c:v>
                </c:pt>
                <c:pt idx="630">
                  <c:v>133</c:v>
                </c:pt>
                <c:pt idx="631">
                  <c:v>412</c:v>
                </c:pt>
                <c:pt idx="632">
                  <c:v>160</c:v>
                </c:pt>
                <c:pt idx="633">
                  <c:v>164</c:v>
                </c:pt>
                <c:pt idx="634">
                  <c:v>225</c:v>
                </c:pt>
                <c:pt idx="635">
                  <c:v>170</c:v>
                </c:pt>
                <c:pt idx="636">
                  <c:v>115</c:v>
                </c:pt>
                <c:pt idx="637">
                  <c:v>144</c:v>
                </c:pt>
                <c:pt idx="638">
                  <c:v>120</c:v>
                </c:pt>
                <c:pt idx="639">
                  <c:v>210</c:v>
                </c:pt>
                <c:pt idx="640">
                  <c:v>95</c:v>
                </c:pt>
                <c:pt idx="641">
                  <c:v>130</c:v>
                </c:pt>
                <c:pt idx="642">
                  <c:v>169</c:v>
                </c:pt>
                <c:pt idx="643">
                  <c:v>166</c:v>
                </c:pt>
                <c:pt idx="644">
                  <c:v>140</c:v>
                </c:pt>
                <c:pt idx="645">
                  <c:v>190</c:v>
                </c:pt>
                <c:pt idx="646">
                  <c:v>125</c:v>
                </c:pt>
                <c:pt idx="647">
                  <c:v>113.8</c:v>
                </c:pt>
                <c:pt idx="648">
                  <c:v>144</c:v>
                </c:pt>
                <c:pt idx="649">
                  <c:v>175</c:v>
                </c:pt>
                <c:pt idx="650">
                  <c:v>140</c:v>
                </c:pt>
                <c:pt idx="651">
                  <c:v>200</c:v>
                </c:pt>
                <c:pt idx="652">
                  <c:v>170</c:v>
                </c:pt>
                <c:pt idx="653">
                  <c:v>115</c:v>
                </c:pt>
                <c:pt idx="654">
                  <c:v>290</c:v>
                </c:pt>
                <c:pt idx="655">
                  <c:v>135</c:v>
                </c:pt>
                <c:pt idx="656">
                  <c:v>390</c:v>
                </c:pt>
                <c:pt idx="657">
                  <c:v>190</c:v>
                </c:pt>
                <c:pt idx="658">
                  <c:v>215</c:v>
                </c:pt>
                <c:pt idx="659">
                  <c:v>157</c:v>
                </c:pt>
                <c:pt idx="660">
                  <c:v>130</c:v>
                </c:pt>
                <c:pt idx="661">
                  <c:v>120</c:v>
                </c:pt>
                <c:pt idx="662">
                  <c:v>200</c:v>
                </c:pt>
                <c:pt idx="663">
                  <c:v>172</c:v>
                </c:pt>
                <c:pt idx="664">
                  <c:v>174</c:v>
                </c:pt>
                <c:pt idx="665">
                  <c:v>125</c:v>
                </c:pt>
                <c:pt idx="666">
                  <c:v>130</c:v>
                </c:pt>
                <c:pt idx="667">
                  <c:v>159</c:v>
                </c:pt>
                <c:pt idx="668">
                  <c:v>177</c:v>
                </c:pt>
                <c:pt idx="669">
                  <c:v>182</c:v>
                </c:pt>
                <c:pt idx="670">
                  <c:v>135</c:v>
                </c:pt>
                <c:pt idx="671">
                  <c:v>182</c:v>
                </c:pt>
                <c:pt idx="672">
                  <c:v>152</c:v>
                </c:pt>
                <c:pt idx="673">
                  <c:v>154</c:v>
                </c:pt>
                <c:pt idx="674">
                  <c:v>144</c:v>
                </c:pt>
                <c:pt idx="675">
                  <c:v>150</c:v>
                </c:pt>
                <c:pt idx="676">
                  <c:v>138</c:v>
                </c:pt>
                <c:pt idx="677">
                  <c:v>208</c:v>
                </c:pt>
                <c:pt idx="678">
                  <c:v>202</c:v>
                </c:pt>
                <c:pt idx="679">
                  <c:v>210</c:v>
                </c:pt>
                <c:pt idx="680">
                  <c:v>125</c:v>
                </c:pt>
                <c:pt idx="681">
                  <c:v>300</c:v>
                </c:pt>
                <c:pt idx="682">
                  <c:v>85</c:v>
                </c:pt>
                <c:pt idx="683">
                  <c:v>125</c:v>
                </c:pt>
                <c:pt idx="684">
                  <c:v>125</c:v>
                </c:pt>
                <c:pt idx="685">
                  <c:v>97</c:v>
                </c:pt>
                <c:pt idx="686">
                  <c:v>155</c:v>
                </c:pt>
                <c:pt idx="687">
                  <c:v>265</c:v>
                </c:pt>
                <c:pt idx="688">
                  <c:v>115</c:v>
                </c:pt>
                <c:pt idx="689">
                  <c:v>82</c:v>
                </c:pt>
                <c:pt idx="690">
                  <c:v>270</c:v>
                </c:pt>
                <c:pt idx="691">
                  <c:v>245</c:v>
                </c:pt>
                <c:pt idx="692">
                  <c:v>450</c:v>
                </c:pt>
                <c:pt idx="693">
                  <c:v>200</c:v>
                </c:pt>
                <c:pt idx="694">
                  <c:v>120</c:v>
                </c:pt>
                <c:pt idx="695">
                  <c:v>145</c:v>
                </c:pt>
                <c:pt idx="696">
                  <c:v>370</c:v>
                </c:pt>
                <c:pt idx="697">
                  <c:v>170</c:v>
                </c:pt>
                <c:pt idx="698">
                  <c:v>180</c:v>
                </c:pt>
                <c:pt idx="699">
                  <c:v>120</c:v>
                </c:pt>
                <c:pt idx="700">
                  <c:v>200</c:v>
                </c:pt>
                <c:pt idx="701">
                  <c:v>60</c:v>
                </c:pt>
                <c:pt idx="702">
                  <c:v>165</c:v>
                </c:pt>
                <c:pt idx="703">
                  <c:v>125</c:v>
                </c:pt>
                <c:pt idx="704">
                  <c:v>195</c:v>
                </c:pt>
                <c:pt idx="705">
                  <c:v>185</c:v>
                </c:pt>
                <c:pt idx="706">
                  <c:v>135</c:v>
                </c:pt>
                <c:pt idx="707">
                  <c:v>182</c:v>
                </c:pt>
                <c:pt idx="708">
                  <c:v>210</c:v>
                </c:pt>
                <c:pt idx="709">
                  <c:v>124</c:v>
                </c:pt>
                <c:pt idx="710">
                  <c:v>102</c:v>
                </c:pt>
                <c:pt idx="711">
                  <c:v>135</c:v>
                </c:pt>
                <c:pt idx="712">
                  <c:v>110</c:v>
                </c:pt>
                <c:pt idx="713">
                  <c:v>147</c:v>
                </c:pt>
                <c:pt idx="714">
                  <c:v>195</c:v>
                </c:pt>
                <c:pt idx="715">
                  <c:v>70</c:v>
                </c:pt>
                <c:pt idx="716">
                  <c:v>175</c:v>
                </c:pt>
                <c:pt idx="717">
                  <c:v>189</c:v>
                </c:pt>
                <c:pt idx="718">
                  <c:v>128</c:v>
                </c:pt>
                <c:pt idx="719">
                  <c:v>185</c:v>
                </c:pt>
                <c:pt idx="720">
                  <c:v>209</c:v>
                </c:pt>
                <c:pt idx="721">
                  <c:v>170</c:v>
                </c:pt>
                <c:pt idx="722">
                  <c:v>190</c:v>
                </c:pt>
                <c:pt idx="723">
                  <c:v>155</c:v>
                </c:pt>
                <c:pt idx="724">
                  <c:v>150</c:v>
                </c:pt>
                <c:pt idx="725">
                  <c:v>206</c:v>
                </c:pt>
                <c:pt idx="726">
                  <c:v>135</c:v>
                </c:pt>
                <c:pt idx="727">
                  <c:v>188</c:v>
                </c:pt>
                <c:pt idx="728">
                  <c:v>118</c:v>
                </c:pt>
                <c:pt idx="729">
                  <c:v>175</c:v>
                </c:pt>
                <c:pt idx="730">
                  <c:v>214</c:v>
                </c:pt>
                <c:pt idx="731">
                  <c:v>136</c:v>
                </c:pt>
                <c:pt idx="732">
                  <c:v>125</c:v>
                </c:pt>
                <c:pt idx="733">
                  <c:v>173</c:v>
                </c:pt>
                <c:pt idx="734">
                  <c:v>250</c:v>
                </c:pt>
                <c:pt idx="735">
                  <c:v>165</c:v>
                </c:pt>
                <c:pt idx="736">
                  <c:v>125</c:v>
                </c:pt>
                <c:pt idx="737">
                  <c:v>140</c:v>
                </c:pt>
                <c:pt idx="738">
                  <c:v>110</c:v>
                </c:pt>
                <c:pt idx="739">
                  <c:v>157</c:v>
                </c:pt>
                <c:pt idx="740">
                  <c:v>180</c:v>
                </c:pt>
                <c:pt idx="741">
                  <c:v>140</c:v>
                </c:pt>
                <c:pt idx="742">
                  <c:v>235</c:v>
                </c:pt>
                <c:pt idx="743">
                  <c:v>273</c:v>
                </c:pt>
                <c:pt idx="744">
                  <c:v>170</c:v>
                </c:pt>
                <c:pt idx="745">
                  <c:v>140</c:v>
                </c:pt>
                <c:pt idx="746">
                  <c:v>210</c:v>
                </c:pt>
                <c:pt idx="747">
                  <c:v>140</c:v>
                </c:pt>
                <c:pt idx="748">
                  <c:v>163</c:v>
                </c:pt>
                <c:pt idx="749">
                  <c:v>155</c:v>
                </c:pt>
                <c:pt idx="750">
                  <c:v>195</c:v>
                </c:pt>
                <c:pt idx="751">
                  <c:v>144</c:v>
                </c:pt>
                <c:pt idx="752">
                  <c:v>70</c:v>
                </c:pt>
                <c:pt idx="753">
                  <c:v>140</c:v>
                </c:pt>
                <c:pt idx="754">
                  <c:v>140</c:v>
                </c:pt>
                <c:pt idx="755">
                  <c:v>72</c:v>
                </c:pt>
                <c:pt idx="756">
                  <c:v>209</c:v>
                </c:pt>
                <c:pt idx="757">
                  <c:v>114</c:v>
                </c:pt>
                <c:pt idx="758">
                  <c:v>196</c:v>
                </c:pt>
                <c:pt idx="759">
                  <c:v>213</c:v>
                </c:pt>
                <c:pt idx="760">
                  <c:v>198</c:v>
                </c:pt>
                <c:pt idx="761">
                  <c:v>231</c:v>
                </c:pt>
                <c:pt idx="762">
                  <c:v>221</c:v>
                </c:pt>
                <c:pt idx="763">
                  <c:v>162</c:v>
                </c:pt>
                <c:pt idx="764">
                  <c:v>171</c:v>
                </c:pt>
                <c:pt idx="765">
                  <c:v>145</c:v>
                </c:pt>
                <c:pt idx="766">
                  <c:v>140</c:v>
                </c:pt>
                <c:pt idx="767">
                  <c:v>175</c:v>
                </c:pt>
                <c:pt idx="768">
                  <c:v>175</c:v>
                </c:pt>
                <c:pt idx="769">
                  <c:v>250</c:v>
                </c:pt>
                <c:pt idx="770">
                  <c:v>128</c:v>
                </c:pt>
                <c:pt idx="771">
                  <c:v>75</c:v>
                </c:pt>
                <c:pt idx="772">
                  <c:v>260</c:v>
                </c:pt>
                <c:pt idx="773">
                  <c:v>290</c:v>
                </c:pt>
                <c:pt idx="774">
                  <c:v>135</c:v>
                </c:pt>
                <c:pt idx="775">
                  <c:v>180</c:v>
                </c:pt>
                <c:pt idx="776">
                  <c:v>178</c:v>
                </c:pt>
                <c:pt idx="777">
                  <c:v>140</c:v>
                </c:pt>
                <c:pt idx="778">
                  <c:v>150</c:v>
                </c:pt>
                <c:pt idx="779">
                  <c:v>156</c:v>
                </c:pt>
                <c:pt idx="780">
                  <c:v>160</c:v>
                </c:pt>
                <c:pt idx="781">
                  <c:v>175</c:v>
                </c:pt>
                <c:pt idx="782">
                  <c:v>230</c:v>
                </c:pt>
                <c:pt idx="783">
                  <c:v>140</c:v>
                </c:pt>
                <c:pt idx="784">
                  <c:v>150</c:v>
                </c:pt>
                <c:pt idx="785">
                  <c:v>135</c:v>
                </c:pt>
                <c:pt idx="786">
                  <c:v>132</c:v>
                </c:pt>
                <c:pt idx="787">
                  <c:v>189</c:v>
                </c:pt>
                <c:pt idx="788">
                  <c:v>180</c:v>
                </c:pt>
                <c:pt idx="789">
                  <c:v>135</c:v>
                </c:pt>
                <c:pt idx="790">
                  <c:v>70</c:v>
                </c:pt>
                <c:pt idx="791">
                  <c:v>180</c:v>
                </c:pt>
                <c:pt idx="792">
                  <c:v>165</c:v>
                </c:pt>
                <c:pt idx="793">
                  <c:v>170</c:v>
                </c:pt>
                <c:pt idx="794">
                  <c:v>60</c:v>
                </c:pt>
                <c:pt idx="795">
                  <c:v>260</c:v>
                </c:pt>
                <c:pt idx="796">
                  <c:v>171</c:v>
                </c:pt>
                <c:pt idx="797">
                  <c:v>145</c:v>
                </c:pt>
                <c:pt idx="798">
                  <c:v>149</c:v>
                </c:pt>
                <c:pt idx="799">
                  <c:v>196</c:v>
                </c:pt>
                <c:pt idx="800">
                  <c:v>145</c:v>
                </c:pt>
                <c:pt idx="801">
                  <c:v>183</c:v>
                </c:pt>
                <c:pt idx="802">
                  <c:v>180</c:v>
                </c:pt>
                <c:pt idx="803">
                  <c:v>140</c:v>
                </c:pt>
                <c:pt idx="804">
                  <c:v>150</c:v>
                </c:pt>
                <c:pt idx="805">
                  <c:v>195</c:v>
                </c:pt>
                <c:pt idx="806">
                  <c:v>317</c:v>
                </c:pt>
                <c:pt idx="807">
                  <c:v>89</c:v>
                </c:pt>
                <c:pt idx="808">
                  <c:v>225</c:v>
                </c:pt>
                <c:pt idx="809">
                  <c:v>242</c:v>
                </c:pt>
                <c:pt idx="810">
                  <c:v>150</c:v>
                </c:pt>
                <c:pt idx="811">
                  <c:v>260</c:v>
                </c:pt>
                <c:pt idx="812">
                  <c:v>200</c:v>
                </c:pt>
                <c:pt idx="813">
                  <c:v>156</c:v>
                </c:pt>
                <c:pt idx="814">
                  <c:v>115</c:v>
                </c:pt>
                <c:pt idx="815">
                  <c:v>158</c:v>
                </c:pt>
                <c:pt idx="816">
                  <c:v>90</c:v>
                </c:pt>
                <c:pt idx="817">
                  <c:v>200</c:v>
                </c:pt>
                <c:pt idx="818">
                  <c:v>133</c:v>
                </c:pt>
                <c:pt idx="819">
                  <c:v>243</c:v>
                </c:pt>
                <c:pt idx="820">
                  <c:v>140</c:v>
                </c:pt>
                <c:pt idx="821">
                  <c:v>155</c:v>
                </c:pt>
                <c:pt idx="822">
                  <c:v>210</c:v>
                </c:pt>
                <c:pt idx="823">
                  <c:v>206</c:v>
                </c:pt>
                <c:pt idx="824">
                  <c:v>115</c:v>
                </c:pt>
                <c:pt idx="825">
                  <c:v>143</c:v>
                </c:pt>
                <c:pt idx="826">
                  <c:v>248</c:v>
                </c:pt>
                <c:pt idx="827">
                  <c:v>235</c:v>
                </c:pt>
                <c:pt idx="828">
                  <c:v>225</c:v>
                </c:pt>
                <c:pt idx="829">
                  <c:v>270</c:v>
                </c:pt>
                <c:pt idx="830">
                  <c:v>284</c:v>
                </c:pt>
                <c:pt idx="831">
                  <c:v>250</c:v>
                </c:pt>
                <c:pt idx="832">
                  <c:v>120</c:v>
                </c:pt>
                <c:pt idx="833">
                  <c:v>110</c:v>
                </c:pt>
                <c:pt idx="834">
                  <c:v>115</c:v>
                </c:pt>
                <c:pt idx="835">
                  <c:v>136</c:v>
                </c:pt>
                <c:pt idx="836">
                  <c:v>118</c:v>
                </c:pt>
                <c:pt idx="837">
                  <c:v>400</c:v>
                </c:pt>
                <c:pt idx="838">
                  <c:v>70</c:v>
                </c:pt>
                <c:pt idx="839">
                  <c:v>317</c:v>
                </c:pt>
                <c:pt idx="840">
                  <c:v>150</c:v>
                </c:pt>
                <c:pt idx="841">
                  <c:v>240</c:v>
                </c:pt>
                <c:pt idx="842">
                  <c:v>140</c:v>
                </c:pt>
                <c:pt idx="843">
                  <c:v>160</c:v>
                </c:pt>
                <c:pt idx="844">
                  <c:v>160</c:v>
                </c:pt>
                <c:pt idx="845">
                  <c:v>144</c:v>
                </c:pt>
                <c:pt idx="846">
                  <c:v>172</c:v>
                </c:pt>
                <c:pt idx="847">
                  <c:v>127</c:v>
                </c:pt>
                <c:pt idx="848">
                  <c:v>245</c:v>
                </c:pt>
                <c:pt idx="849">
                  <c:v>213</c:v>
                </c:pt>
                <c:pt idx="850">
                  <c:v>157</c:v>
                </c:pt>
                <c:pt idx="851">
                  <c:v>219</c:v>
                </c:pt>
                <c:pt idx="852">
                  <c:v>239</c:v>
                </c:pt>
                <c:pt idx="853">
                  <c:v>260</c:v>
                </c:pt>
                <c:pt idx="854">
                  <c:v>148</c:v>
                </c:pt>
                <c:pt idx="855">
                  <c:v>165</c:v>
                </c:pt>
                <c:pt idx="856">
                  <c:v>99.5</c:v>
                </c:pt>
                <c:pt idx="857">
                  <c:v>145</c:v>
                </c:pt>
                <c:pt idx="858">
                  <c:v>114</c:v>
                </c:pt>
                <c:pt idx="859">
                  <c:v>130</c:v>
                </c:pt>
                <c:pt idx="860">
                  <c:v>119</c:v>
                </c:pt>
                <c:pt idx="861">
                  <c:v>200</c:v>
                </c:pt>
                <c:pt idx="862">
                  <c:v>155</c:v>
                </c:pt>
                <c:pt idx="863">
                  <c:v>185</c:v>
                </c:pt>
                <c:pt idx="864">
                  <c:v>145</c:v>
                </c:pt>
                <c:pt idx="865">
                  <c:v>110</c:v>
                </c:pt>
                <c:pt idx="866">
                  <c:v>188</c:v>
                </c:pt>
                <c:pt idx="867">
                  <c:v>180</c:v>
                </c:pt>
                <c:pt idx="868">
                  <c:v>222</c:v>
                </c:pt>
                <c:pt idx="869">
                  <c:v>205</c:v>
                </c:pt>
                <c:pt idx="870">
                  <c:v>272</c:v>
                </c:pt>
                <c:pt idx="871">
                  <c:v>200</c:v>
                </c:pt>
                <c:pt idx="872">
                  <c:v>65</c:v>
                </c:pt>
                <c:pt idx="873">
                  <c:v>190</c:v>
                </c:pt>
                <c:pt idx="874">
                  <c:v>180</c:v>
                </c:pt>
                <c:pt idx="875">
                  <c:v>156</c:v>
                </c:pt>
                <c:pt idx="876">
                  <c:v>98</c:v>
                </c:pt>
                <c:pt idx="877">
                  <c:v>194</c:v>
                </c:pt>
                <c:pt idx="878">
                  <c:v>130</c:v>
                </c:pt>
                <c:pt idx="879">
                  <c:v>317</c:v>
                </c:pt>
                <c:pt idx="880">
                  <c:v>184</c:v>
                </c:pt>
                <c:pt idx="881">
                  <c:v>110</c:v>
                </c:pt>
                <c:pt idx="882">
                  <c:v>127</c:v>
                </c:pt>
                <c:pt idx="883">
                  <c:v>141</c:v>
                </c:pt>
                <c:pt idx="884">
                  <c:v>116</c:v>
                </c:pt>
                <c:pt idx="885">
                  <c:v>191</c:v>
                </c:pt>
                <c:pt idx="886">
                  <c:v>217</c:v>
                </c:pt>
                <c:pt idx="887">
                  <c:v>245</c:v>
                </c:pt>
                <c:pt idx="888">
                  <c:v>110</c:v>
                </c:pt>
                <c:pt idx="889">
                  <c:v>90</c:v>
                </c:pt>
                <c:pt idx="890">
                  <c:v>115</c:v>
                </c:pt>
                <c:pt idx="891">
                  <c:v>143</c:v>
                </c:pt>
                <c:pt idx="892">
                  <c:v>105</c:v>
                </c:pt>
                <c:pt idx="893">
                  <c:v>90</c:v>
                </c:pt>
                <c:pt idx="894">
                  <c:v>145</c:v>
                </c:pt>
                <c:pt idx="895">
                  <c:v>131</c:v>
                </c:pt>
                <c:pt idx="896">
                  <c:v>234</c:v>
                </c:pt>
                <c:pt idx="897">
                  <c:v>116</c:v>
                </c:pt>
                <c:pt idx="898">
                  <c:v>196</c:v>
                </c:pt>
                <c:pt idx="899">
                  <c:v>237</c:v>
                </c:pt>
                <c:pt idx="900">
                  <c:v>108</c:v>
                </c:pt>
                <c:pt idx="901">
                  <c:v>210</c:v>
                </c:pt>
                <c:pt idx="902">
                  <c:v>188</c:v>
                </c:pt>
                <c:pt idx="903">
                  <c:v>162</c:v>
                </c:pt>
                <c:pt idx="904">
                  <c:v>139</c:v>
                </c:pt>
                <c:pt idx="905">
                  <c:v>89</c:v>
                </c:pt>
                <c:pt idx="906">
                  <c:v>200</c:v>
                </c:pt>
                <c:pt idx="907">
                  <c:v>204</c:v>
                </c:pt>
                <c:pt idx="908">
                  <c:v>175</c:v>
                </c:pt>
                <c:pt idx="909">
                  <c:v>320</c:v>
                </c:pt>
                <c:pt idx="910">
                  <c:v>120</c:v>
                </c:pt>
                <c:pt idx="911">
                  <c:v>366</c:v>
                </c:pt>
                <c:pt idx="912">
                  <c:v>127</c:v>
                </c:pt>
                <c:pt idx="913">
                  <c:v>160</c:v>
                </c:pt>
                <c:pt idx="914">
                  <c:v>149</c:v>
                </c:pt>
                <c:pt idx="915">
                  <c:v>136</c:v>
                </c:pt>
                <c:pt idx="916">
                  <c:v>170</c:v>
                </c:pt>
                <c:pt idx="917">
                  <c:v>165</c:v>
                </c:pt>
                <c:pt idx="918">
                  <c:v>200</c:v>
                </c:pt>
                <c:pt idx="919">
                  <c:v>180</c:v>
                </c:pt>
                <c:pt idx="920">
                  <c:v>160</c:v>
                </c:pt>
                <c:pt idx="921">
                  <c:v>165</c:v>
                </c:pt>
                <c:pt idx="922">
                  <c:v>138</c:v>
                </c:pt>
                <c:pt idx="923">
                  <c:v>138</c:v>
                </c:pt>
                <c:pt idx="924">
                  <c:v>174</c:v>
                </c:pt>
                <c:pt idx="925">
                  <c:v>120</c:v>
                </c:pt>
                <c:pt idx="926">
                  <c:v>120</c:v>
                </c:pt>
                <c:pt idx="927">
                  <c:v>120</c:v>
                </c:pt>
                <c:pt idx="928">
                  <c:v>196</c:v>
                </c:pt>
                <c:pt idx="929">
                  <c:v>68</c:v>
                </c:pt>
                <c:pt idx="930">
                  <c:v>304</c:v>
                </c:pt>
                <c:pt idx="931">
                  <c:v>160</c:v>
                </c:pt>
                <c:pt idx="932">
                  <c:v>167</c:v>
                </c:pt>
                <c:pt idx="933">
                  <c:v>130</c:v>
                </c:pt>
                <c:pt idx="934">
                  <c:v>156</c:v>
                </c:pt>
                <c:pt idx="935">
                  <c:v>155</c:v>
                </c:pt>
                <c:pt idx="936">
                  <c:v>175</c:v>
                </c:pt>
                <c:pt idx="937">
                  <c:v>90</c:v>
                </c:pt>
                <c:pt idx="938">
                  <c:v>219</c:v>
                </c:pt>
                <c:pt idx="939">
                  <c:v>200</c:v>
                </c:pt>
                <c:pt idx="940">
                  <c:v>160</c:v>
                </c:pt>
                <c:pt idx="941">
                  <c:v>186</c:v>
                </c:pt>
                <c:pt idx="942">
                  <c:v>205</c:v>
                </c:pt>
                <c:pt idx="943">
                  <c:v>190</c:v>
                </c:pt>
                <c:pt idx="944">
                  <c:v>450</c:v>
                </c:pt>
                <c:pt idx="945">
                  <c:v>135</c:v>
                </c:pt>
                <c:pt idx="946">
                  <c:v>321</c:v>
                </c:pt>
                <c:pt idx="947">
                  <c:v>105</c:v>
                </c:pt>
                <c:pt idx="948">
                  <c:v>236</c:v>
                </c:pt>
                <c:pt idx="949">
                  <c:v>193</c:v>
                </c:pt>
                <c:pt idx="950">
                  <c:v>157</c:v>
                </c:pt>
                <c:pt idx="951">
                  <c:v>150</c:v>
                </c:pt>
                <c:pt idx="952">
                  <c:v>74</c:v>
                </c:pt>
                <c:pt idx="953">
                  <c:v>162</c:v>
                </c:pt>
                <c:pt idx="954">
                  <c:v>133</c:v>
                </c:pt>
                <c:pt idx="955">
                  <c:v>138</c:v>
                </c:pt>
                <c:pt idx="956">
                  <c:v>90</c:v>
                </c:pt>
                <c:pt idx="957">
                  <c:v>120</c:v>
                </c:pt>
                <c:pt idx="958">
                  <c:v>150</c:v>
                </c:pt>
                <c:pt idx="959">
                  <c:v>175</c:v>
                </c:pt>
                <c:pt idx="960">
                  <c:v>175</c:v>
                </c:pt>
                <c:pt idx="961">
                  <c:v>165</c:v>
                </c:pt>
                <c:pt idx="962">
                  <c:v>230</c:v>
                </c:pt>
                <c:pt idx="963">
                  <c:v>190</c:v>
                </c:pt>
                <c:pt idx="964">
                  <c:v>150</c:v>
                </c:pt>
                <c:pt idx="965">
                  <c:v>110</c:v>
                </c:pt>
                <c:pt idx="966">
                  <c:v>172</c:v>
                </c:pt>
                <c:pt idx="967">
                  <c:v>178</c:v>
                </c:pt>
                <c:pt idx="968">
                  <c:v>107</c:v>
                </c:pt>
                <c:pt idx="969">
                  <c:v>108</c:v>
                </c:pt>
                <c:pt idx="970">
                  <c:v>90</c:v>
                </c:pt>
                <c:pt idx="971">
                  <c:v>170</c:v>
                </c:pt>
                <c:pt idx="972">
                  <c:v>92</c:v>
                </c:pt>
                <c:pt idx="973">
                  <c:v>113.7</c:v>
                </c:pt>
                <c:pt idx="974">
                  <c:v>181</c:v>
                </c:pt>
                <c:pt idx="975">
                  <c:v>82</c:v>
                </c:pt>
                <c:pt idx="976">
                  <c:v>125</c:v>
                </c:pt>
                <c:pt idx="977">
                  <c:v>151</c:v>
                </c:pt>
                <c:pt idx="978">
                  <c:v>160</c:v>
                </c:pt>
                <c:pt idx="979">
                  <c:v>105</c:v>
                </c:pt>
                <c:pt idx="980">
                  <c:v>124</c:v>
                </c:pt>
                <c:pt idx="981">
                  <c:v>70</c:v>
                </c:pt>
                <c:pt idx="982">
                  <c:v>102</c:v>
                </c:pt>
                <c:pt idx="983">
                  <c:v>141</c:v>
                </c:pt>
                <c:pt idx="984">
                  <c:v>113</c:v>
                </c:pt>
                <c:pt idx="985">
                  <c:v>140</c:v>
                </c:pt>
                <c:pt idx="986">
                  <c:v>150</c:v>
                </c:pt>
                <c:pt idx="987">
                  <c:v>276</c:v>
                </c:pt>
                <c:pt idx="988">
                  <c:v>115</c:v>
                </c:pt>
                <c:pt idx="989">
                  <c:v>160</c:v>
                </c:pt>
                <c:pt idx="990">
                  <c:v>160</c:v>
                </c:pt>
                <c:pt idx="991">
                  <c:v>206</c:v>
                </c:pt>
                <c:pt idx="992">
                  <c:v>196</c:v>
                </c:pt>
                <c:pt idx="993">
                  <c:v>210</c:v>
                </c:pt>
                <c:pt idx="994">
                  <c:v>164</c:v>
                </c:pt>
                <c:pt idx="995">
                  <c:v>230</c:v>
                </c:pt>
                <c:pt idx="996">
                  <c:v>220</c:v>
                </c:pt>
                <c:pt idx="997">
                  <c:v>240</c:v>
                </c:pt>
                <c:pt idx="998">
                  <c:v>90</c:v>
                </c:pt>
                <c:pt idx="999">
                  <c:v>105</c:v>
                </c:pt>
                <c:pt idx="1000">
                  <c:v>300</c:v>
                </c:pt>
                <c:pt idx="1001">
                  <c:v>300</c:v>
                </c:pt>
                <c:pt idx="1002">
                  <c:v>171</c:v>
                </c:pt>
                <c:pt idx="1003">
                  <c:v>195</c:v>
                </c:pt>
                <c:pt idx="1004">
                  <c:v>144</c:v>
                </c:pt>
                <c:pt idx="1005">
                  <c:v>155</c:v>
                </c:pt>
                <c:pt idx="1006">
                  <c:v>150</c:v>
                </c:pt>
                <c:pt idx="1007">
                  <c:v>160</c:v>
                </c:pt>
                <c:pt idx="1008">
                  <c:v>94</c:v>
                </c:pt>
                <c:pt idx="1009">
                  <c:v>238</c:v>
                </c:pt>
                <c:pt idx="1010">
                  <c:v>278</c:v>
                </c:pt>
                <c:pt idx="1011">
                  <c:v>136</c:v>
                </c:pt>
                <c:pt idx="1012">
                  <c:v>278</c:v>
                </c:pt>
                <c:pt idx="1013">
                  <c:v>160</c:v>
                </c:pt>
                <c:pt idx="1014">
                  <c:v>180</c:v>
                </c:pt>
                <c:pt idx="1015">
                  <c:v>105</c:v>
                </c:pt>
                <c:pt idx="1016">
                  <c:v>175</c:v>
                </c:pt>
                <c:pt idx="1017">
                  <c:v>240</c:v>
                </c:pt>
                <c:pt idx="1018">
                  <c:v>161</c:v>
                </c:pt>
                <c:pt idx="1019">
                  <c:v>180</c:v>
                </c:pt>
                <c:pt idx="1020">
                  <c:v>135</c:v>
                </c:pt>
                <c:pt idx="1021">
                  <c:v>209</c:v>
                </c:pt>
                <c:pt idx="1022">
                  <c:v>300</c:v>
                </c:pt>
                <c:pt idx="1023">
                  <c:v>58</c:v>
                </c:pt>
                <c:pt idx="1024">
                  <c:v>140</c:v>
                </c:pt>
                <c:pt idx="1025">
                  <c:v>192</c:v>
                </c:pt>
                <c:pt idx="1026">
                  <c:v>244</c:v>
                </c:pt>
                <c:pt idx="1027">
                  <c:v>110</c:v>
                </c:pt>
                <c:pt idx="1028">
                  <c:v>270</c:v>
                </c:pt>
                <c:pt idx="1029">
                  <c:v>300</c:v>
                </c:pt>
                <c:pt idx="1030">
                  <c:v>168</c:v>
                </c:pt>
                <c:pt idx="1031">
                  <c:v>110</c:v>
                </c:pt>
                <c:pt idx="1032">
                  <c:v>172</c:v>
                </c:pt>
                <c:pt idx="1033">
                  <c:v>300</c:v>
                </c:pt>
                <c:pt idx="1034">
                  <c:v>237</c:v>
                </c:pt>
                <c:pt idx="1035">
                  <c:v>210</c:v>
                </c:pt>
                <c:pt idx="1036">
                  <c:v>140</c:v>
                </c:pt>
                <c:pt idx="1037">
                  <c:v>270</c:v>
                </c:pt>
                <c:pt idx="1038">
                  <c:v>274</c:v>
                </c:pt>
                <c:pt idx="1039">
                  <c:v>140</c:v>
                </c:pt>
                <c:pt idx="1040">
                  <c:v>162</c:v>
                </c:pt>
                <c:pt idx="1041">
                  <c:v>180</c:v>
                </c:pt>
                <c:pt idx="1042">
                  <c:v>182</c:v>
                </c:pt>
                <c:pt idx="1043">
                  <c:v>225</c:v>
                </c:pt>
                <c:pt idx="1044">
                  <c:v>175</c:v>
                </c:pt>
                <c:pt idx="1045">
                  <c:v>145</c:v>
                </c:pt>
                <c:pt idx="1046">
                  <c:v>177</c:v>
                </c:pt>
                <c:pt idx="1047">
                  <c:v>220</c:v>
                </c:pt>
                <c:pt idx="1048">
                  <c:v>160</c:v>
                </c:pt>
                <c:pt idx="1049">
                  <c:v>159</c:v>
                </c:pt>
                <c:pt idx="1050">
                  <c:v>280</c:v>
                </c:pt>
                <c:pt idx="1051">
                  <c:v>250</c:v>
                </c:pt>
                <c:pt idx="1052">
                  <c:v>301</c:v>
                </c:pt>
                <c:pt idx="1053">
                  <c:v>155</c:v>
                </c:pt>
                <c:pt idx="1054">
                  <c:v>150</c:v>
                </c:pt>
                <c:pt idx="1055">
                  <c:v>550</c:v>
                </c:pt>
                <c:pt idx="1056">
                  <c:v>284</c:v>
                </c:pt>
                <c:pt idx="1057">
                  <c:v>199</c:v>
                </c:pt>
                <c:pt idx="1058">
                  <c:v>189</c:v>
                </c:pt>
                <c:pt idx="1059">
                  <c:v>207</c:v>
                </c:pt>
                <c:pt idx="1060">
                  <c:v>89</c:v>
                </c:pt>
                <c:pt idx="1061">
                  <c:v>122</c:v>
                </c:pt>
                <c:pt idx="1062">
                  <c:v>99</c:v>
                </c:pt>
                <c:pt idx="1063">
                  <c:v>170</c:v>
                </c:pt>
                <c:pt idx="1064">
                  <c:v>162</c:v>
                </c:pt>
                <c:pt idx="1065">
                  <c:v>156</c:v>
                </c:pt>
                <c:pt idx="1066">
                  <c:v>155</c:v>
                </c:pt>
                <c:pt idx="1067">
                  <c:v>195</c:v>
                </c:pt>
                <c:pt idx="1068">
                  <c:v>150</c:v>
                </c:pt>
                <c:pt idx="1069">
                  <c:v>183</c:v>
                </c:pt>
                <c:pt idx="1070">
                  <c:v>200</c:v>
                </c:pt>
                <c:pt idx="1071">
                  <c:v>180</c:v>
                </c:pt>
                <c:pt idx="1072">
                  <c:v>180</c:v>
                </c:pt>
                <c:pt idx="1073">
                  <c:v>175</c:v>
                </c:pt>
                <c:pt idx="1074">
                  <c:v>212</c:v>
                </c:pt>
                <c:pt idx="1075">
                  <c:v>212</c:v>
                </c:pt>
                <c:pt idx="1076">
                  <c:v>270</c:v>
                </c:pt>
                <c:pt idx="1077">
                  <c:v>162</c:v>
                </c:pt>
                <c:pt idx="1078">
                  <c:v>130</c:v>
                </c:pt>
                <c:pt idx="1079">
                  <c:v>155</c:v>
                </c:pt>
                <c:pt idx="1080">
                  <c:v>247</c:v>
                </c:pt>
                <c:pt idx="1081">
                  <c:v>255</c:v>
                </c:pt>
                <c:pt idx="1082">
                  <c:v>408</c:v>
                </c:pt>
                <c:pt idx="1083">
                  <c:v>210</c:v>
                </c:pt>
                <c:pt idx="1084">
                  <c:v>168</c:v>
                </c:pt>
                <c:pt idx="1085">
                  <c:v>230</c:v>
                </c:pt>
                <c:pt idx="1086">
                  <c:v>145</c:v>
                </c:pt>
                <c:pt idx="1087">
                  <c:v>160</c:v>
                </c:pt>
                <c:pt idx="1088">
                  <c:v>145</c:v>
                </c:pt>
                <c:pt idx="1089">
                  <c:v>125</c:v>
                </c:pt>
                <c:pt idx="1090">
                  <c:v>56</c:v>
                </c:pt>
                <c:pt idx="1091">
                  <c:v>165</c:v>
                </c:pt>
                <c:pt idx="1092">
                  <c:v>96</c:v>
                </c:pt>
                <c:pt idx="1093">
                  <c:v>174</c:v>
                </c:pt>
                <c:pt idx="1094">
                  <c:v>187</c:v>
                </c:pt>
                <c:pt idx="1095">
                  <c:v>142</c:v>
                </c:pt>
                <c:pt idx="1096">
                  <c:v>127</c:v>
                </c:pt>
                <c:pt idx="1097">
                  <c:v>130</c:v>
                </c:pt>
                <c:pt idx="1098">
                  <c:v>159</c:v>
                </c:pt>
                <c:pt idx="1099">
                  <c:v>164</c:v>
                </c:pt>
                <c:pt idx="1100">
                  <c:v>146</c:v>
                </c:pt>
                <c:pt idx="1101">
                  <c:v>103</c:v>
                </c:pt>
                <c:pt idx="1102">
                  <c:v>120</c:v>
                </c:pt>
                <c:pt idx="1103">
                  <c:v>127</c:v>
                </c:pt>
                <c:pt idx="1104">
                  <c:v>174</c:v>
                </c:pt>
                <c:pt idx="1105">
                  <c:v>169</c:v>
                </c:pt>
                <c:pt idx="1106">
                  <c:v>103</c:v>
                </c:pt>
                <c:pt idx="1107">
                  <c:v>190</c:v>
                </c:pt>
                <c:pt idx="1108">
                  <c:v>144</c:v>
                </c:pt>
                <c:pt idx="1109">
                  <c:v>103</c:v>
                </c:pt>
                <c:pt idx="1110">
                  <c:v>150</c:v>
                </c:pt>
                <c:pt idx="1111">
                  <c:v>192</c:v>
                </c:pt>
                <c:pt idx="1112">
                  <c:v>274</c:v>
                </c:pt>
                <c:pt idx="1113">
                  <c:v>133</c:v>
                </c:pt>
                <c:pt idx="1114">
                  <c:v>230</c:v>
                </c:pt>
                <c:pt idx="1115">
                  <c:v>203</c:v>
                </c:pt>
                <c:pt idx="1116">
                  <c:v>197</c:v>
                </c:pt>
                <c:pt idx="1117">
                  <c:v>172</c:v>
                </c:pt>
                <c:pt idx="1118">
                  <c:v>100</c:v>
                </c:pt>
                <c:pt idx="1119">
                  <c:v>182</c:v>
                </c:pt>
                <c:pt idx="1120">
                  <c:v>360</c:v>
                </c:pt>
                <c:pt idx="1121">
                  <c:v>180</c:v>
                </c:pt>
                <c:pt idx="1122">
                  <c:v>130</c:v>
                </c:pt>
                <c:pt idx="1123">
                  <c:v>175</c:v>
                </c:pt>
                <c:pt idx="1124">
                  <c:v>175</c:v>
                </c:pt>
                <c:pt idx="1125">
                  <c:v>150</c:v>
                </c:pt>
                <c:pt idx="1126">
                  <c:v>230</c:v>
                </c:pt>
                <c:pt idx="1127">
                  <c:v>129</c:v>
                </c:pt>
                <c:pt idx="1128">
                  <c:v>96</c:v>
                </c:pt>
                <c:pt idx="1129">
                  <c:v>215</c:v>
                </c:pt>
                <c:pt idx="1130">
                  <c:v>192</c:v>
                </c:pt>
                <c:pt idx="1131">
                  <c:v>167</c:v>
                </c:pt>
                <c:pt idx="1132">
                  <c:v>120</c:v>
                </c:pt>
                <c:pt idx="1133">
                  <c:v>100</c:v>
                </c:pt>
                <c:pt idx="1134">
                  <c:v>165</c:v>
                </c:pt>
                <c:pt idx="1135">
                  <c:v>211</c:v>
                </c:pt>
                <c:pt idx="1136">
                  <c:v>127</c:v>
                </c:pt>
                <c:pt idx="1137">
                  <c:v>155</c:v>
                </c:pt>
                <c:pt idx="1138">
                  <c:v>185</c:v>
                </c:pt>
                <c:pt idx="1139">
                  <c:v>300</c:v>
                </c:pt>
                <c:pt idx="1140">
                  <c:v>205</c:v>
                </c:pt>
                <c:pt idx="1141">
                  <c:v>207</c:v>
                </c:pt>
                <c:pt idx="1142">
                  <c:v>82</c:v>
                </c:pt>
                <c:pt idx="1143">
                  <c:v>350</c:v>
                </c:pt>
                <c:pt idx="1144">
                  <c:v>115</c:v>
                </c:pt>
                <c:pt idx="1145">
                  <c:v>169</c:v>
                </c:pt>
                <c:pt idx="1146">
                  <c:v>164</c:v>
                </c:pt>
                <c:pt idx="1147">
                  <c:v>179</c:v>
                </c:pt>
                <c:pt idx="1148">
                  <c:v>250</c:v>
                </c:pt>
                <c:pt idx="1149">
                  <c:v>148</c:v>
                </c:pt>
                <c:pt idx="1150">
                  <c:v>107</c:v>
                </c:pt>
                <c:pt idx="1151">
                  <c:v>161</c:v>
                </c:pt>
                <c:pt idx="1152">
                  <c:v>180</c:v>
                </c:pt>
                <c:pt idx="1153">
                  <c:v>96</c:v>
                </c:pt>
                <c:pt idx="1154">
                  <c:v>175</c:v>
                </c:pt>
                <c:pt idx="1155">
                  <c:v>213</c:v>
                </c:pt>
                <c:pt idx="1156">
                  <c:v>230</c:v>
                </c:pt>
                <c:pt idx="1157">
                  <c:v>263</c:v>
                </c:pt>
                <c:pt idx="1158">
                  <c:v>122</c:v>
                </c:pt>
                <c:pt idx="1159">
                  <c:v>116</c:v>
                </c:pt>
                <c:pt idx="1160">
                  <c:v>123</c:v>
                </c:pt>
                <c:pt idx="1161">
                  <c:v>140</c:v>
                </c:pt>
                <c:pt idx="1162">
                  <c:v>156</c:v>
                </c:pt>
                <c:pt idx="1163">
                  <c:v>190</c:v>
                </c:pt>
                <c:pt idx="1164">
                  <c:v>171</c:v>
                </c:pt>
                <c:pt idx="1165">
                  <c:v>150</c:v>
                </c:pt>
                <c:pt idx="1166">
                  <c:v>115</c:v>
                </c:pt>
                <c:pt idx="1167">
                  <c:v>141</c:v>
                </c:pt>
                <c:pt idx="1168">
                  <c:v>158</c:v>
                </c:pt>
                <c:pt idx="1169">
                  <c:v>160</c:v>
                </c:pt>
                <c:pt idx="1170">
                  <c:v>183</c:v>
                </c:pt>
                <c:pt idx="1171">
                  <c:v>199</c:v>
                </c:pt>
                <c:pt idx="1172">
                  <c:v>132</c:v>
                </c:pt>
                <c:pt idx="1173">
                  <c:v>63</c:v>
                </c:pt>
                <c:pt idx="1174">
                  <c:v>175</c:v>
                </c:pt>
                <c:pt idx="1175">
                  <c:v>90</c:v>
                </c:pt>
                <c:pt idx="1176">
                  <c:v>184</c:v>
                </c:pt>
                <c:pt idx="1177">
                  <c:v>209</c:v>
                </c:pt>
                <c:pt idx="1178">
                  <c:v>160</c:v>
                </c:pt>
                <c:pt idx="1179">
                  <c:v>135</c:v>
                </c:pt>
                <c:pt idx="1180">
                  <c:v>132</c:v>
                </c:pt>
                <c:pt idx="1181">
                  <c:v>118</c:v>
                </c:pt>
                <c:pt idx="1182">
                  <c:v>207</c:v>
                </c:pt>
                <c:pt idx="1183">
                  <c:v>179</c:v>
                </c:pt>
                <c:pt idx="1184">
                  <c:v>120</c:v>
                </c:pt>
                <c:pt idx="1185">
                  <c:v>256</c:v>
                </c:pt>
                <c:pt idx="1186">
                  <c:v>135</c:v>
                </c:pt>
                <c:pt idx="1187">
                  <c:v>220</c:v>
                </c:pt>
                <c:pt idx="1188">
                  <c:v>130</c:v>
                </c:pt>
                <c:pt idx="1189">
                  <c:v>165</c:v>
                </c:pt>
                <c:pt idx="1190">
                  <c:v>115</c:v>
                </c:pt>
                <c:pt idx="1191">
                  <c:v>245</c:v>
                </c:pt>
                <c:pt idx="1192">
                  <c:v>156</c:v>
                </c:pt>
                <c:pt idx="1193">
                  <c:v>175</c:v>
                </c:pt>
                <c:pt idx="1194">
                  <c:v>280</c:v>
                </c:pt>
                <c:pt idx="1195">
                  <c:v>145</c:v>
                </c:pt>
                <c:pt idx="1196">
                  <c:v>107</c:v>
                </c:pt>
                <c:pt idx="1197">
                  <c:v>70</c:v>
                </c:pt>
                <c:pt idx="1198">
                  <c:v>85</c:v>
                </c:pt>
                <c:pt idx="1199">
                  <c:v>140</c:v>
                </c:pt>
                <c:pt idx="1200">
                  <c:v>85</c:v>
                </c:pt>
                <c:pt idx="1201">
                  <c:v>240</c:v>
                </c:pt>
                <c:pt idx="1202">
                  <c:v>116</c:v>
                </c:pt>
                <c:pt idx="1203">
                  <c:v>250</c:v>
                </c:pt>
                <c:pt idx="1204">
                  <c:v>154</c:v>
                </c:pt>
                <c:pt idx="1205">
                  <c:v>125</c:v>
                </c:pt>
                <c:pt idx="1206">
                  <c:v>115</c:v>
                </c:pt>
                <c:pt idx="1207">
                  <c:v>220</c:v>
                </c:pt>
                <c:pt idx="1208">
                  <c:v>208</c:v>
                </c:pt>
                <c:pt idx="1209">
                  <c:v>151</c:v>
                </c:pt>
                <c:pt idx="1210">
                  <c:v>172</c:v>
                </c:pt>
                <c:pt idx="1211">
                  <c:v>172</c:v>
                </c:pt>
                <c:pt idx="1212">
                  <c:v>122</c:v>
                </c:pt>
                <c:pt idx="1213">
                  <c:v>233</c:v>
                </c:pt>
                <c:pt idx="1214">
                  <c:v>450</c:v>
                </c:pt>
                <c:pt idx="1215">
                  <c:v>236</c:v>
                </c:pt>
                <c:pt idx="1216">
                  <c:v>181</c:v>
                </c:pt>
                <c:pt idx="1217">
                  <c:v>157</c:v>
                </c:pt>
                <c:pt idx="1218">
                  <c:v>64</c:v>
                </c:pt>
                <c:pt idx="1219">
                  <c:v>200</c:v>
                </c:pt>
                <c:pt idx="1220">
                  <c:v>180</c:v>
                </c:pt>
                <c:pt idx="1221">
                  <c:v>158</c:v>
                </c:pt>
                <c:pt idx="1222">
                  <c:v>144</c:v>
                </c:pt>
                <c:pt idx="1223">
                  <c:v>164</c:v>
                </c:pt>
                <c:pt idx="1224">
                  <c:v>180</c:v>
                </c:pt>
                <c:pt idx="1225">
                  <c:v>250</c:v>
                </c:pt>
                <c:pt idx="1226">
                  <c:v>160</c:v>
                </c:pt>
                <c:pt idx="1227">
                  <c:v>155</c:v>
                </c:pt>
                <c:pt idx="1228">
                  <c:v>257</c:v>
                </c:pt>
                <c:pt idx="1229">
                  <c:v>124.5</c:v>
                </c:pt>
                <c:pt idx="1230">
                  <c:v>124</c:v>
                </c:pt>
                <c:pt idx="1231">
                  <c:v>102</c:v>
                </c:pt>
                <c:pt idx="1232">
                  <c:v>199</c:v>
                </c:pt>
                <c:pt idx="1233">
                  <c:v>211</c:v>
                </c:pt>
                <c:pt idx="1234">
                  <c:v>255</c:v>
                </c:pt>
                <c:pt idx="1235">
                  <c:v>161</c:v>
                </c:pt>
                <c:pt idx="1236">
                  <c:v>75</c:v>
                </c:pt>
                <c:pt idx="1237">
                  <c:v>179</c:v>
                </c:pt>
                <c:pt idx="1238">
                  <c:v>175</c:v>
                </c:pt>
                <c:pt idx="1239">
                  <c:v>240</c:v>
                </c:pt>
                <c:pt idx="1240">
                  <c:v>114</c:v>
                </c:pt>
                <c:pt idx="1241">
                  <c:v>176</c:v>
                </c:pt>
                <c:pt idx="1242">
                  <c:v>135</c:v>
                </c:pt>
                <c:pt idx="1243">
                  <c:v>230</c:v>
                </c:pt>
                <c:pt idx="1244">
                  <c:v>184</c:v>
                </c:pt>
                <c:pt idx="1245">
                  <c:v>185</c:v>
                </c:pt>
                <c:pt idx="1246">
                  <c:v>144</c:v>
                </c:pt>
                <c:pt idx="1247">
                  <c:v>185</c:v>
                </c:pt>
                <c:pt idx="1248">
                  <c:v>96</c:v>
                </c:pt>
                <c:pt idx="1249">
                  <c:v>135</c:v>
                </c:pt>
                <c:pt idx="1250">
                  <c:v>137</c:v>
                </c:pt>
                <c:pt idx="1251">
                  <c:v>205</c:v>
                </c:pt>
                <c:pt idx="1252">
                  <c:v>177</c:v>
                </c:pt>
                <c:pt idx="1253">
                  <c:v>85</c:v>
                </c:pt>
                <c:pt idx="1254">
                  <c:v>175</c:v>
                </c:pt>
                <c:pt idx="1255">
                  <c:v>192</c:v>
                </c:pt>
                <c:pt idx="1256">
                  <c:v>140</c:v>
                </c:pt>
                <c:pt idx="1257">
                  <c:v>245</c:v>
                </c:pt>
                <c:pt idx="1258">
                  <c:v>330</c:v>
                </c:pt>
                <c:pt idx="1259">
                  <c:v>217</c:v>
                </c:pt>
                <c:pt idx="1260">
                  <c:v>96</c:v>
                </c:pt>
                <c:pt idx="1261">
                  <c:v>298</c:v>
                </c:pt>
                <c:pt idx="1262">
                  <c:v>120</c:v>
                </c:pt>
                <c:pt idx="1263">
                  <c:v>230</c:v>
                </c:pt>
                <c:pt idx="1264">
                  <c:v>65</c:v>
                </c:pt>
                <c:pt idx="1265">
                  <c:v>131</c:v>
                </c:pt>
                <c:pt idx="1266">
                  <c:v>220</c:v>
                </c:pt>
                <c:pt idx="1267">
                  <c:v>73</c:v>
                </c:pt>
                <c:pt idx="1268">
                  <c:v>85</c:v>
                </c:pt>
                <c:pt idx="1269">
                  <c:v>120</c:v>
                </c:pt>
                <c:pt idx="1270">
                  <c:v>120</c:v>
                </c:pt>
                <c:pt idx="1271">
                  <c:v>75</c:v>
                </c:pt>
                <c:pt idx="1272">
                  <c:v>93</c:v>
                </c:pt>
                <c:pt idx="1273">
                  <c:v>108</c:v>
                </c:pt>
                <c:pt idx="1274">
                  <c:v>93</c:v>
                </c:pt>
                <c:pt idx="1275">
                  <c:v>180</c:v>
                </c:pt>
                <c:pt idx="1276">
                  <c:v>105</c:v>
                </c:pt>
                <c:pt idx="1277">
                  <c:v>157</c:v>
                </c:pt>
                <c:pt idx="1278">
                  <c:v>120</c:v>
                </c:pt>
                <c:pt idx="1279">
                  <c:v>314</c:v>
                </c:pt>
                <c:pt idx="1280">
                  <c:v>205</c:v>
                </c:pt>
                <c:pt idx="1281">
                  <c:v>175</c:v>
                </c:pt>
                <c:pt idx="1282">
                  <c:v>85</c:v>
                </c:pt>
                <c:pt idx="1283">
                  <c:v>199</c:v>
                </c:pt>
                <c:pt idx="1284">
                  <c:v>275</c:v>
                </c:pt>
                <c:pt idx="1285">
                  <c:v>100</c:v>
                </c:pt>
                <c:pt idx="1286">
                  <c:v>143</c:v>
                </c:pt>
                <c:pt idx="1287">
                  <c:v>160</c:v>
                </c:pt>
                <c:pt idx="1288">
                  <c:v>169</c:v>
                </c:pt>
                <c:pt idx="1289">
                  <c:v>177</c:v>
                </c:pt>
                <c:pt idx="1290">
                  <c:v>200</c:v>
                </c:pt>
                <c:pt idx="1291">
                  <c:v>110</c:v>
                </c:pt>
                <c:pt idx="1292">
                  <c:v>85</c:v>
                </c:pt>
                <c:pt idx="1293">
                  <c:v>302</c:v>
                </c:pt>
                <c:pt idx="1294">
                  <c:v>196</c:v>
                </c:pt>
                <c:pt idx="1295">
                  <c:v>191</c:v>
                </c:pt>
                <c:pt idx="1296">
                  <c:v>174</c:v>
                </c:pt>
                <c:pt idx="1297">
                  <c:v>320</c:v>
                </c:pt>
                <c:pt idx="1298">
                  <c:v>163</c:v>
                </c:pt>
                <c:pt idx="1299">
                  <c:v>165</c:v>
                </c:pt>
                <c:pt idx="1300">
                  <c:v>134</c:v>
                </c:pt>
                <c:pt idx="1301">
                  <c:v>276</c:v>
                </c:pt>
                <c:pt idx="1302">
                  <c:v>190</c:v>
                </c:pt>
                <c:pt idx="1303">
                  <c:v>236</c:v>
                </c:pt>
                <c:pt idx="1304">
                  <c:v>80</c:v>
                </c:pt>
                <c:pt idx="1305">
                  <c:v>287</c:v>
                </c:pt>
                <c:pt idx="1306">
                  <c:v>136</c:v>
                </c:pt>
                <c:pt idx="1307">
                  <c:v>123</c:v>
                </c:pt>
                <c:pt idx="1308">
                  <c:v>220</c:v>
                </c:pt>
                <c:pt idx="1309">
                  <c:v>192</c:v>
                </c:pt>
                <c:pt idx="1310">
                  <c:v>90</c:v>
                </c:pt>
                <c:pt idx="1311">
                  <c:v>170</c:v>
                </c:pt>
                <c:pt idx="1312">
                  <c:v>128</c:v>
                </c:pt>
                <c:pt idx="1313">
                  <c:v>145</c:v>
                </c:pt>
                <c:pt idx="1314">
                  <c:v>199</c:v>
                </c:pt>
                <c:pt idx="1315">
                  <c:v>200</c:v>
                </c:pt>
                <c:pt idx="1316">
                  <c:v>211</c:v>
                </c:pt>
                <c:pt idx="1317">
                  <c:v>125</c:v>
                </c:pt>
                <c:pt idx="1318">
                  <c:v>160</c:v>
                </c:pt>
                <c:pt idx="1319">
                  <c:v>217</c:v>
                </c:pt>
                <c:pt idx="1320">
                  <c:v>316</c:v>
                </c:pt>
                <c:pt idx="1321">
                  <c:v>166</c:v>
                </c:pt>
                <c:pt idx="1322">
                  <c:v>136</c:v>
                </c:pt>
                <c:pt idx="1323">
                  <c:v>78</c:v>
                </c:pt>
                <c:pt idx="1324">
                  <c:v>140</c:v>
                </c:pt>
                <c:pt idx="1325">
                  <c:v>86</c:v>
                </c:pt>
                <c:pt idx="1326">
                  <c:v>138</c:v>
                </c:pt>
                <c:pt idx="1327">
                  <c:v>291</c:v>
                </c:pt>
                <c:pt idx="1328">
                  <c:v>186</c:v>
                </c:pt>
                <c:pt idx="1329">
                  <c:v>186</c:v>
                </c:pt>
                <c:pt idx="1330">
                  <c:v>305</c:v>
                </c:pt>
                <c:pt idx="1331">
                  <c:v>177</c:v>
                </c:pt>
                <c:pt idx="1332">
                  <c:v>70</c:v>
                </c:pt>
                <c:pt idx="1333">
                  <c:v>300</c:v>
                </c:pt>
                <c:pt idx="1334">
                  <c:v>123</c:v>
                </c:pt>
                <c:pt idx="1335">
                  <c:v>125</c:v>
                </c:pt>
                <c:pt idx="1336">
                  <c:v>199</c:v>
                </c:pt>
                <c:pt idx="1337">
                  <c:v>100</c:v>
                </c:pt>
                <c:pt idx="1338">
                  <c:v>191</c:v>
                </c:pt>
                <c:pt idx="1339">
                  <c:v>119</c:v>
                </c:pt>
                <c:pt idx="1340">
                  <c:v>200</c:v>
                </c:pt>
                <c:pt idx="1341">
                  <c:v>135</c:v>
                </c:pt>
                <c:pt idx="1342">
                  <c:v>210</c:v>
                </c:pt>
                <c:pt idx="1343">
                  <c:v>198</c:v>
                </c:pt>
                <c:pt idx="1344">
                  <c:v>193</c:v>
                </c:pt>
                <c:pt idx="1345">
                  <c:v>320</c:v>
                </c:pt>
                <c:pt idx="1346">
                  <c:v>150</c:v>
                </c:pt>
                <c:pt idx="1347">
                  <c:v>204</c:v>
                </c:pt>
                <c:pt idx="1348">
                  <c:v>298</c:v>
                </c:pt>
                <c:pt idx="1349">
                  <c:v>96</c:v>
                </c:pt>
                <c:pt idx="1350">
                  <c:v>160</c:v>
                </c:pt>
                <c:pt idx="1351">
                  <c:v>209</c:v>
                </c:pt>
                <c:pt idx="1352">
                  <c:v>270</c:v>
                </c:pt>
                <c:pt idx="1353">
                  <c:v>236</c:v>
                </c:pt>
                <c:pt idx="1354">
                  <c:v>65</c:v>
                </c:pt>
                <c:pt idx="1355">
                  <c:v>205</c:v>
                </c:pt>
                <c:pt idx="1356">
                  <c:v>160</c:v>
                </c:pt>
                <c:pt idx="1357">
                  <c:v>100</c:v>
                </c:pt>
                <c:pt idx="1358">
                  <c:v>165</c:v>
                </c:pt>
                <c:pt idx="1359">
                  <c:v>220</c:v>
                </c:pt>
                <c:pt idx="1360">
                  <c:v>150</c:v>
                </c:pt>
                <c:pt idx="1361">
                  <c:v>330</c:v>
                </c:pt>
                <c:pt idx="1362">
                  <c:v>300</c:v>
                </c:pt>
                <c:pt idx="1363">
                  <c:v>225</c:v>
                </c:pt>
                <c:pt idx="1364">
                  <c:v>300</c:v>
                </c:pt>
                <c:pt idx="1365">
                  <c:v>135</c:v>
                </c:pt>
                <c:pt idx="1366">
                  <c:v>210</c:v>
                </c:pt>
                <c:pt idx="1367">
                  <c:v>96</c:v>
                </c:pt>
                <c:pt idx="1368">
                  <c:v>135</c:v>
                </c:pt>
                <c:pt idx="1369">
                  <c:v>130</c:v>
                </c:pt>
                <c:pt idx="1370">
                  <c:v>200</c:v>
                </c:pt>
                <c:pt idx="1371">
                  <c:v>90</c:v>
                </c:pt>
                <c:pt idx="1372">
                  <c:v>177</c:v>
                </c:pt>
                <c:pt idx="1373">
                  <c:v>193</c:v>
                </c:pt>
                <c:pt idx="1374">
                  <c:v>120</c:v>
                </c:pt>
                <c:pt idx="1375">
                  <c:v>179</c:v>
                </c:pt>
                <c:pt idx="1376">
                  <c:v>178</c:v>
                </c:pt>
                <c:pt idx="1377">
                  <c:v>131</c:v>
                </c:pt>
                <c:pt idx="1378">
                  <c:v>175</c:v>
                </c:pt>
                <c:pt idx="1379">
                  <c:v>175</c:v>
                </c:pt>
                <c:pt idx="1380">
                  <c:v>20</c:v>
                </c:pt>
                <c:pt idx="1381">
                  <c:v>200</c:v>
                </c:pt>
                <c:pt idx="1382">
                  <c:v>70</c:v>
                </c:pt>
                <c:pt idx="1383">
                  <c:v>230</c:v>
                </c:pt>
                <c:pt idx="1384">
                  <c:v>160</c:v>
                </c:pt>
                <c:pt idx="1385">
                  <c:v>167</c:v>
                </c:pt>
                <c:pt idx="1386">
                  <c:v>82</c:v>
                </c:pt>
                <c:pt idx="1387">
                  <c:v>210</c:v>
                </c:pt>
                <c:pt idx="1388">
                  <c:v>175</c:v>
                </c:pt>
                <c:pt idx="1389">
                  <c:v>120</c:v>
                </c:pt>
                <c:pt idx="1390">
                  <c:v>178</c:v>
                </c:pt>
                <c:pt idx="1391">
                  <c:v>85</c:v>
                </c:pt>
                <c:pt idx="1392">
                  <c:v>99</c:v>
                </c:pt>
                <c:pt idx="1393">
                  <c:v>166</c:v>
                </c:pt>
                <c:pt idx="1394">
                  <c:v>91.7</c:v>
                </c:pt>
                <c:pt idx="1395">
                  <c:v>155</c:v>
                </c:pt>
                <c:pt idx="1396">
                  <c:v>116</c:v>
                </c:pt>
                <c:pt idx="1397">
                  <c:v>148</c:v>
                </c:pt>
                <c:pt idx="1398">
                  <c:v>175</c:v>
                </c:pt>
                <c:pt idx="1399">
                  <c:v>125</c:v>
                </c:pt>
                <c:pt idx="1400">
                  <c:v>146</c:v>
                </c:pt>
                <c:pt idx="1401">
                  <c:v>192</c:v>
                </c:pt>
                <c:pt idx="1402">
                  <c:v>136</c:v>
                </c:pt>
                <c:pt idx="1403">
                  <c:v>125</c:v>
                </c:pt>
                <c:pt idx="1404">
                  <c:v>135</c:v>
                </c:pt>
                <c:pt idx="1405">
                  <c:v>280</c:v>
                </c:pt>
                <c:pt idx="1406">
                  <c:v>156</c:v>
                </c:pt>
                <c:pt idx="1407">
                  <c:v>177</c:v>
                </c:pt>
                <c:pt idx="1408">
                  <c:v>135</c:v>
                </c:pt>
                <c:pt idx="1409">
                  <c:v>175</c:v>
                </c:pt>
                <c:pt idx="1410">
                  <c:v>270</c:v>
                </c:pt>
                <c:pt idx="1411">
                  <c:v>96</c:v>
                </c:pt>
                <c:pt idx="1412">
                  <c:v>65</c:v>
                </c:pt>
                <c:pt idx="1413">
                  <c:v>190</c:v>
                </c:pt>
                <c:pt idx="1414">
                  <c:v>100</c:v>
                </c:pt>
                <c:pt idx="1415">
                  <c:v>96</c:v>
                </c:pt>
                <c:pt idx="1416">
                  <c:v>106</c:v>
                </c:pt>
                <c:pt idx="1417">
                  <c:v>170</c:v>
                </c:pt>
                <c:pt idx="1418">
                  <c:v>220</c:v>
                </c:pt>
                <c:pt idx="1419">
                  <c:v>165</c:v>
                </c:pt>
                <c:pt idx="1420">
                  <c:v>180</c:v>
                </c:pt>
                <c:pt idx="1421">
                  <c:v>200</c:v>
                </c:pt>
                <c:pt idx="1422">
                  <c:v>190</c:v>
                </c:pt>
                <c:pt idx="1423">
                  <c:v>105</c:v>
                </c:pt>
                <c:pt idx="1424">
                  <c:v>210</c:v>
                </c:pt>
                <c:pt idx="1425">
                  <c:v>170</c:v>
                </c:pt>
                <c:pt idx="1426">
                  <c:v>300</c:v>
                </c:pt>
                <c:pt idx="1427">
                  <c:v>270</c:v>
                </c:pt>
                <c:pt idx="1428">
                  <c:v>180</c:v>
                </c:pt>
                <c:pt idx="1429">
                  <c:v>175</c:v>
                </c:pt>
                <c:pt idx="1430">
                  <c:v>100</c:v>
                </c:pt>
                <c:pt idx="1431">
                  <c:v>150</c:v>
                </c:pt>
                <c:pt idx="1432">
                  <c:v>150</c:v>
                </c:pt>
                <c:pt idx="1433">
                  <c:v>220</c:v>
                </c:pt>
                <c:pt idx="1434">
                  <c:v>145</c:v>
                </c:pt>
                <c:pt idx="1435">
                  <c:v>65</c:v>
                </c:pt>
                <c:pt idx="1436">
                  <c:v>115</c:v>
                </c:pt>
                <c:pt idx="1437">
                  <c:v>160</c:v>
                </c:pt>
                <c:pt idx="1438">
                  <c:v>180</c:v>
                </c:pt>
                <c:pt idx="1439">
                  <c:v>135</c:v>
                </c:pt>
                <c:pt idx="1440">
                  <c:v>230</c:v>
                </c:pt>
                <c:pt idx="1441">
                  <c:v>150</c:v>
                </c:pt>
                <c:pt idx="1442">
                  <c:v>129</c:v>
                </c:pt>
                <c:pt idx="1443">
                  <c:v>402</c:v>
                </c:pt>
                <c:pt idx="1444">
                  <c:v>205</c:v>
                </c:pt>
                <c:pt idx="1445">
                  <c:v>150</c:v>
                </c:pt>
                <c:pt idx="1446">
                  <c:v>155</c:v>
                </c:pt>
                <c:pt idx="1447">
                  <c:v>164</c:v>
                </c:pt>
                <c:pt idx="1448">
                  <c:v>176</c:v>
                </c:pt>
                <c:pt idx="1449">
                  <c:v>131</c:v>
                </c:pt>
                <c:pt idx="1450">
                  <c:v>550</c:v>
                </c:pt>
                <c:pt idx="1451">
                  <c:v>99</c:v>
                </c:pt>
                <c:pt idx="1452">
                  <c:v>550</c:v>
                </c:pt>
                <c:pt idx="1453">
                  <c:v>210</c:v>
                </c:pt>
                <c:pt idx="1454">
                  <c:v>110</c:v>
                </c:pt>
                <c:pt idx="1455">
                  <c:v>185</c:v>
                </c:pt>
                <c:pt idx="1456">
                  <c:v>210</c:v>
                </c:pt>
                <c:pt idx="1457">
                  <c:v>145</c:v>
                </c:pt>
                <c:pt idx="1458">
                  <c:v>216</c:v>
                </c:pt>
                <c:pt idx="1459">
                  <c:v>184</c:v>
                </c:pt>
                <c:pt idx="1460">
                  <c:v>168</c:v>
                </c:pt>
                <c:pt idx="1461">
                  <c:v>173</c:v>
                </c:pt>
                <c:pt idx="1462">
                  <c:v>82</c:v>
                </c:pt>
                <c:pt idx="1463">
                  <c:v>135</c:v>
                </c:pt>
                <c:pt idx="1464">
                  <c:v>93</c:v>
                </c:pt>
                <c:pt idx="1465">
                  <c:v>65</c:v>
                </c:pt>
                <c:pt idx="1466">
                  <c:v>162</c:v>
                </c:pt>
                <c:pt idx="1467">
                  <c:v>93</c:v>
                </c:pt>
                <c:pt idx="1468">
                  <c:v>90</c:v>
                </c:pt>
                <c:pt idx="1469">
                  <c:v>91</c:v>
                </c:pt>
                <c:pt idx="1470">
                  <c:v>170</c:v>
                </c:pt>
                <c:pt idx="1471">
                  <c:v>220</c:v>
                </c:pt>
                <c:pt idx="1472">
                  <c:v>139</c:v>
                </c:pt>
                <c:pt idx="1473">
                  <c:v>116</c:v>
                </c:pt>
                <c:pt idx="1474">
                  <c:v>211</c:v>
                </c:pt>
                <c:pt idx="1475">
                  <c:v>190</c:v>
                </c:pt>
                <c:pt idx="1476">
                  <c:v>200</c:v>
                </c:pt>
                <c:pt idx="1477">
                  <c:v>185</c:v>
                </c:pt>
                <c:pt idx="1478">
                  <c:v>75</c:v>
                </c:pt>
                <c:pt idx="1479">
                  <c:v>135</c:v>
                </c:pt>
                <c:pt idx="1480">
                  <c:v>169</c:v>
                </c:pt>
                <c:pt idx="1481">
                  <c:v>230</c:v>
                </c:pt>
                <c:pt idx="1482">
                  <c:v>212</c:v>
                </c:pt>
                <c:pt idx="1483">
                  <c:v>211</c:v>
                </c:pt>
                <c:pt idx="1484">
                  <c:v>80</c:v>
                </c:pt>
                <c:pt idx="1485">
                  <c:v>220</c:v>
                </c:pt>
                <c:pt idx="1486">
                  <c:v>203</c:v>
                </c:pt>
                <c:pt idx="1487">
                  <c:v>200</c:v>
                </c:pt>
                <c:pt idx="1488">
                  <c:v>198</c:v>
                </c:pt>
                <c:pt idx="1489">
                  <c:v>120</c:v>
                </c:pt>
                <c:pt idx="1490">
                  <c:v>116</c:v>
                </c:pt>
                <c:pt idx="1491">
                  <c:v>85</c:v>
                </c:pt>
                <c:pt idx="1492">
                  <c:v>157</c:v>
                </c:pt>
                <c:pt idx="1493">
                  <c:v>157</c:v>
                </c:pt>
                <c:pt idx="1494">
                  <c:v>145</c:v>
                </c:pt>
                <c:pt idx="1495">
                  <c:v>166</c:v>
                </c:pt>
                <c:pt idx="1496">
                  <c:v>120</c:v>
                </c:pt>
                <c:pt idx="1497">
                  <c:v>165</c:v>
                </c:pt>
                <c:pt idx="1498">
                  <c:v>210</c:v>
                </c:pt>
                <c:pt idx="1499">
                  <c:v>185</c:v>
                </c:pt>
                <c:pt idx="1500">
                  <c:v>150</c:v>
                </c:pt>
                <c:pt idx="1501">
                  <c:v>160</c:v>
                </c:pt>
                <c:pt idx="1502">
                  <c:v>60</c:v>
                </c:pt>
                <c:pt idx="1503">
                  <c:v>96</c:v>
                </c:pt>
                <c:pt idx="1504">
                  <c:v>165</c:v>
                </c:pt>
                <c:pt idx="1505">
                  <c:v>105</c:v>
                </c:pt>
                <c:pt idx="1506">
                  <c:v>165</c:v>
                </c:pt>
                <c:pt idx="1507">
                  <c:v>204</c:v>
                </c:pt>
                <c:pt idx="1508">
                  <c:v>160</c:v>
                </c:pt>
                <c:pt idx="1509">
                  <c:v>170</c:v>
                </c:pt>
                <c:pt idx="1510">
                  <c:v>210</c:v>
                </c:pt>
                <c:pt idx="1511">
                  <c:v>120</c:v>
                </c:pt>
                <c:pt idx="1512">
                  <c:v>220</c:v>
                </c:pt>
                <c:pt idx="1513">
                  <c:v>245</c:v>
                </c:pt>
                <c:pt idx="1514">
                  <c:v>235</c:v>
                </c:pt>
                <c:pt idx="1515">
                  <c:v>150</c:v>
                </c:pt>
                <c:pt idx="1516">
                  <c:v>125</c:v>
                </c:pt>
                <c:pt idx="1517">
                  <c:v>105</c:v>
                </c:pt>
                <c:pt idx="1518">
                  <c:v>236</c:v>
                </c:pt>
                <c:pt idx="1519">
                  <c:v>75</c:v>
                </c:pt>
                <c:pt idx="1520">
                  <c:v>160</c:v>
                </c:pt>
                <c:pt idx="1521">
                  <c:v>60</c:v>
                </c:pt>
                <c:pt idx="1522">
                  <c:v>245</c:v>
                </c:pt>
                <c:pt idx="1523">
                  <c:v>140</c:v>
                </c:pt>
                <c:pt idx="1524">
                  <c:v>159</c:v>
                </c:pt>
                <c:pt idx="1525">
                  <c:v>135</c:v>
                </c:pt>
                <c:pt idx="1526">
                  <c:v>213</c:v>
                </c:pt>
                <c:pt idx="1527">
                  <c:v>120</c:v>
                </c:pt>
                <c:pt idx="1528">
                  <c:v>180</c:v>
                </c:pt>
                <c:pt idx="1529">
                  <c:v>272</c:v>
                </c:pt>
                <c:pt idx="1530">
                  <c:v>125</c:v>
                </c:pt>
                <c:pt idx="1531">
                  <c:v>140</c:v>
                </c:pt>
                <c:pt idx="1532">
                  <c:v>190</c:v>
                </c:pt>
                <c:pt idx="1533">
                  <c:v>143</c:v>
                </c:pt>
                <c:pt idx="1534">
                  <c:v>193</c:v>
                </c:pt>
                <c:pt idx="1535">
                  <c:v>145</c:v>
                </c:pt>
                <c:pt idx="1536">
                  <c:v>115</c:v>
                </c:pt>
                <c:pt idx="1537">
                  <c:v>160</c:v>
                </c:pt>
                <c:pt idx="1538">
                  <c:v>79</c:v>
                </c:pt>
                <c:pt idx="1539">
                  <c:v>140</c:v>
                </c:pt>
                <c:pt idx="1540">
                  <c:v>220</c:v>
                </c:pt>
                <c:pt idx="1541">
                  <c:v>75</c:v>
                </c:pt>
                <c:pt idx="1542">
                  <c:v>120</c:v>
                </c:pt>
                <c:pt idx="1543">
                  <c:v>106</c:v>
                </c:pt>
                <c:pt idx="1544">
                  <c:v>131</c:v>
                </c:pt>
                <c:pt idx="1545">
                  <c:v>90</c:v>
                </c:pt>
                <c:pt idx="1546">
                  <c:v>71</c:v>
                </c:pt>
                <c:pt idx="1547">
                  <c:v>95</c:v>
                </c:pt>
                <c:pt idx="1548">
                  <c:v>90</c:v>
                </c:pt>
                <c:pt idx="1549">
                  <c:v>125</c:v>
                </c:pt>
                <c:pt idx="1550">
                  <c:v>75</c:v>
                </c:pt>
                <c:pt idx="1551">
                  <c:v>168</c:v>
                </c:pt>
                <c:pt idx="1552">
                  <c:v>140</c:v>
                </c:pt>
                <c:pt idx="1553">
                  <c:v>200</c:v>
                </c:pt>
                <c:pt idx="1554">
                  <c:v>143</c:v>
                </c:pt>
                <c:pt idx="1555">
                  <c:v>125</c:v>
                </c:pt>
                <c:pt idx="1556">
                  <c:v>120</c:v>
                </c:pt>
                <c:pt idx="1557">
                  <c:v>70</c:v>
                </c:pt>
                <c:pt idx="1558">
                  <c:v>180</c:v>
                </c:pt>
                <c:pt idx="1559">
                  <c:v>155</c:v>
                </c:pt>
                <c:pt idx="1560">
                  <c:v>170</c:v>
                </c:pt>
                <c:pt idx="1561">
                  <c:v>185</c:v>
                </c:pt>
                <c:pt idx="1562">
                  <c:v>130</c:v>
                </c:pt>
                <c:pt idx="1563">
                  <c:v>108</c:v>
                </c:pt>
                <c:pt idx="1564">
                  <c:v>180</c:v>
                </c:pt>
                <c:pt idx="1565">
                  <c:v>350</c:v>
                </c:pt>
                <c:pt idx="1566">
                  <c:v>380</c:v>
                </c:pt>
                <c:pt idx="1567">
                  <c:v>261</c:v>
                </c:pt>
                <c:pt idx="1568">
                  <c:v>90</c:v>
                </c:pt>
                <c:pt idx="1569">
                  <c:v>200</c:v>
                </c:pt>
                <c:pt idx="1570">
                  <c:v>300</c:v>
                </c:pt>
                <c:pt idx="1571">
                  <c:v>136</c:v>
                </c:pt>
                <c:pt idx="1572">
                  <c:v>160</c:v>
                </c:pt>
                <c:pt idx="1573">
                  <c:v>190</c:v>
                </c:pt>
                <c:pt idx="1574">
                  <c:v>90</c:v>
                </c:pt>
                <c:pt idx="1575">
                  <c:v>135</c:v>
                </c:pt>
                <c:pt idx="1576">
                  <c:v>170</c:v>
                </c:pt>
                <c:pt idx="1577">
                  <c:v>150</c:v>
                </c:pt>
                <c:pt idx="1578">
                  <c:v>140</c:v>
                </c:pt>
                <c:pt idx="1579">
                  <c:v>103</c:v>
                </c:pt>
                <c:pt idx="1580">
                  <c:v>400</c:v>
                </c:pt>
                <c:pt idx="1581">
                  <c:v>95</c:v>
                </c:pt>
                <c:pt idx="1582">
                  <c:v>260</c:v>
                </c:pt>
                <c:pt idx="1583">
                  <c:v>160</c:v>
                </c:pt>
                <c:pt idx="1584">
                  <c:v>178</c:v>
                </c:pt>
                <c:pt idx="1585">
                  <c:v>115</c:v>
                </c:pt>
                <c:pt idx="1586">
                  <c:v>200</c:v>
                </c:pt>
                <c:pt idx="1587">
                  <c:v>96</c:v>
                </c:pt>
                <c:pt idx="1588">
                  <c:v>85</c:v>
                </c:pt>
                <c:pt idx="1589">
                  <c:v>103</c:v>
                </c:pt>
                <c:pt idx="1590">
                  <c:v>70</c:v>
                </c:pt>
                <c:pt idx="1591">
                  <c:v>310</c:v>
                </c:pt>
                <c:pt idx="1592">
                  <c:v>360</c:v>
                </c:pt>
                <c:pt idx="1593">
                  <c:v>103</c:v>
                </c:pt>
                <c:pt idx="1594">
                  <c:v>150</c:v>
                </c:pt>
                <c:pt idx="1595">
                  <c:v>110</c:v>
                </c:pt>
                <c:pt idx="1596">
                  <c:v>115</c:v>
                </c:pt>
                <c:pt idx="1597">
                  <c:v>90</c:v>
                </c:pt>
                <c:pt idx="1598">
                  <c:v>275</c:v>
                </c:pt>
                <c:pt idx="1599">
                  <c:v>170</c:v>
                </c:pt>
                <c:pt idx="1600">
                  <c:v>144</c:v>
                </c:pt>
                <c:pt idx="1601">
                  <c:v>90</c:v>
                </c:pt>
                <c:pt idx="1602">
                  <c:v>234</c:v>
                </c:pt>
                <c:pt idx="1603">
                  <c:v>234</c:v>
                </c:pt>
                <c:pt idx="1604">
                  <c:v>166</c:v>
                </c:pt>
                <c:pt idx="1605">
                  <c:v>90</c:v>
                </c:pt>
                <c:pt idx="1606">
                  <c:v>310</c:v>
                </c:pt>
                <c:pt idx="1607">
                  <c:v>86</c:v>
                </c:pt>
                <c:pt idx="1608">
                  <c:v>175</c:v>
                </c:pt>
                <c:pt idx="1609">
                  <c:v>116</c:v>
                </c:pt>
                <c:pt idx="1610">
                  <c:v>169</c:v>
                </c:pt>
                <c:pt idx="1611">
                  <c:v>173</c:v>
                </c:pt>
                <c:pt idx="1612">
                  <c:v>152</c:v>
                </c:pt>
                <c:pt idx="1613">
                  <c:v>200</c:v>
                </c:pt>
                <c:pt idx="1614">
                  <c:v>145</c:v>
                </c:pt>
                <c:pt idx="1615">
                  <c:v>309</c:v>
                </c:pt>
                <c:pt idx="1616">
                  <c:v>161</c:v>
                </c:pt>
                <c:pt idx="1617">
                  <c:v>160</c:v>
                </c:pt>
                <c:pt idx="1618">
                  <c:v>102</c:v>
                </c:pt>
                <c:pt idx="1619">
                  <c:v>120</c:v>
                </c:pt>
                <c:pt idx="1620">
                  <c:v>176</c:v>
                </c:pt>
                <c:pt idx="1621">
                  <c:v>165</c:v>
                </c:pt>
                <c:pt idx="1622">
                  <c:v>185</c:v>
                </c:pt>
                <c:pt idx="1623">
                  <c:v>145</c:v>
                </c:pt>
                <c:pt idx="1624">
                  <c:v>181</c:v>
                </c:pt>
                <c:pt idx="1625">
                  <c:v>210</c:v>
                </c:pt>
                <c:pt idx="1626">
                  <c:v>135</c:v>
                </c:pt>
                <c:pt idx="1627">
                  <c:v>145</c:v>
                </c:pt>
                <c:pt idx="1628">
                  <c:v>200</c:v>
                </c:pt>
                <c:pt idx="1629">
                  <c:v>135</c:v>
                </c:pt>
                <c:pt idx="1630">
                  <c:v>110</c:v>
                </c:pt>
                <c:pt idx="1631">
                  <c:v>65</c:v>
                </c:pt>
                <c:pt idx="1632">
                  <c:v>250</c:v>
                </c:pt>
                <c:pt idx="1633">
                  <c:v>135</c:v>
                </c:pt>
                <c:pt idx="1634">
                  <c:v>150</c:v>
                </c:pt>
                <c:pt idx="1635">
                  <c:v>195</c:v>
                </c:pt>
                <c:pt idx="1636">
                  <c:v>240</c:v>
                </c:pt>
                <c:pt idx="1637">
                  <c:v>130</c:v>
                </c:pt>
                <c:pt idx="1638">
                  <c:v>175</c:v>
                </c:pt>
                <c:pt idx="1639">
                  <c:v>300</c:v>
                </c:pt>
                <c:pt idx="1640">
                  <c:v>78</c:v>
                </c:pt>
                <c:pt idx="1641">
                  <c:v>187</c:v>
                </c:pt>
                <c:pt idx="1642">
                  <c:v>82</c:v>
                </c:pt>
                <c:pt idx="1643">
                  <c:v>120</c:v>
                </c:pt>
                <c:pt idx="1644">
                  <c:v>129</c:v>
                </c:pt>
                <c:pt idx="1645">
                  <c:v>175</c:v>
                </c:pt>
                <c:pt idx="1646">
                  <c:v>120</c:v>
                </c:pt>
                <c:pt idx="1647">
                  <c:v>135</c:v>
                </c:pt>
                <c:pt idx="1648">
                  <c:v>160</c:v>
                </c:pt>
                <c:pt idx="1649">
                  <c:v>120</c:v>
                </c:pt>
                <c:pt idx="1650">
                  <c:v>181</c:v>
                </c:pt>
                <c:pt idx="1651">
                  <c:v>185</c:v>
                </c:pt>
                <c:pt idx="1652">
                  <c:v>120</c:v>
                </c:pt>
                <c:pt idx="1653">
                  <c:v>130</c:v>
                </c:pt>
                <c:pt idx="1654">
                  <c:v>125</c:v>
                </c:pt>
                <c:pt idx="1655">
                  <c:v>82</c:v>
                </c:pt>
                <c:pt idx="1656">
                  <c:v>165</c:v>
                </c:pt>
                <c:pt idx="1657">
                  <c:v>192</c:v>
                </c:pt>
                <c:pt idx="1658">
                  <c:v>135</c:v>
                </c:pt>
                <c:pt idx="1659">
                  <c:v>164</c:v>
                </c:pt>
                <c:pt idx="1660">
                  <c:v>169</c:v>
                </c:pt>
                <c:pt idx="1661">
                  <c:v>71</c:v>
                </c:pt>
                <c:pt idx="1662">
                  <c:v>200</c:v>
                </c:pt>
                <c:pt idx="1663">
                  <c:v>96</c:v>
                </c:pt>
                <c:pt idx="1664">
                  <c:v>260</c:v>
                </c:pt>
                <c:pt idx="1665">
                  <c:v>117</c:v>
                </c:pt>
                <c:pt idx="1666">
                  <c:v>128</c:v>
                </c:pt>
                <c:pt idx="1667">
                  <c:v>136</c:v>
                </c:pt>
                <c:pt idx="1668">
                  <c:v>145</c:v>
                </c:pt>
                <c:pt idx="1669">
                  <c:v>257</c:v>
                </c:pt>
                <c:pt idx="1670">
                  <c:v>150</c:v>
                </c:pt>
                <c:pt idx="1671">
                  <c:v>100</c:v>
                </c:pt>
                <c:pt idx="1672">
                  <c:v>190</c:v>
                </c:pt>
                <c:pt idx="1673">
                  <c:v>125</c:v>
                </c:pt>
                <c:pt idx="1674">
                  <c:v>135</c:v>
                </c:pt>
                <c:pt idx="1675">
                  <c:v>145</c:v>
                </c:pt>
                <c:pt idx="1676">
                  <c:v>76</c:v>
                </c:pt>
                <c:pt idx="1677">
                  <c:v>70</c:v>
                </c:pt>
                <c:pt idx="1678">
                  <c:v>107</c:v>
                </c:pt>
                <c:pt idx="1679">
                  <c:v>215</c:v>
                </c:pt>
                <c:pt idx="1680">
                  <c:v>155</c:v>
                </c:pt>
                <c:pt idx="1681">
                  <c:v>140</c:v>
                </c:pt>
                <c:pt idx="1682">
                  <c:v>143</c:v>
                </c:pt>
                <c:pt idx="1683">
                  <c:v>165</c:v>
                </c:pt>
                <c:pt idx="1684">
                  <c:v>56</c:v>
                </c:pt>
                <c:pt idx="1685">
                  <c:v>145</c:v>
                </c:pt>
                <c:pt idx="1686">
                  <c:v>170</c:v>
                </c:pt>
                <c:pt idx="1687">
                  <c:v>175</c:v>
                </c:pt>
                <c:pt idx="1688">
                  <c:v>195</c:v>
                </c:pt>
                <c:pt idx="1689">
                  <c:v>105</c:v>
                </c:pt>
                <c:pt idx="1690">
                  <c:v>135</c:v>
                </c:pt>
                <c:pt idx="1691">
                  <c:v>154</c:v>
                </c:pt>
                <c:pt idx="1692">
                  <c:v>94</c:v>
                </c:pt>
                <c:pt idx="1693">
                  <c:v>63</c:v>
                </c:pt>
                <c:pt idx="1694">
                  <c:v>140</c:v>
                </c:pt>
                <c:pt idx="1695">
                  <c:v>350</c:v>
                </c:pt>
                <c:pt idx="1696">
                  <c:v>116</c:v>
                </c:pt>
                <c:pt idx="1697">
                  <c:v>149</c:v>
                </c:pt>
                <c:pt idx="1698">
                  <c:v>190</c:v>
                </c:pt>
                <c:pt idx="1699">
                  <c:v>145</c:v>
                </c:pt>
                <c:pt idx="1700">
                  <c:v>180</c:v>
                </c:pt>
                <c:pt idx="1701">
                  <c:v>207</c:v>
                </c:pt>
                <c:pt idx="1702">
                  <c:v>170</c:v>
                </c:pt>
                <c:pt idx="1703">
                  <c:v>78</c:v>
                </c:pt>
                <c:pt idx="1704">
                  <c:v>116</c:v>
                </c:pt>
                <c:pt idx="1705">
                  <c:v>65</c:v>
                </c:pt>
                <c:pt idx="1706">
                  <c:v>135</c:v>
                </c:pt>
                <c:pt idx="1707">
                  <c:v>153</c:v>
                </c:pt>
                <c:pt idx="1708">
                  <c:v>160</c:v>
                </c:pt>
                <c:pt idx="1709">
                  <c:v>39</c:v>
                </c:pt>
                <c:pt idx="1710">
                  <c:v>164</c:v>
                </c:pt>
                <c:pt idx="1711">
                  <c:v>168</c:v>
                </c:pt>
                <c:pt idx="1712">
                  <c:v>202</c:v>
                </c:pt>
                <c:pt idx="1713">
                  <c:v>130</c:v>
                </c:pt>
                <c:pt idx="1714">
                  <c:v>114</c:v>
                </c:pt>
                <c:pt idx="1715">
                  <c:v>430</c:v>
                </c:pt>
                <c:pt idx="1716">
                  <c:v>140</c:v>
                </c:pt>
                <c:pt idx="1717">
                  <c:v>137</c:v>
                </c:pt>
                <c:pt idx="1718">
                  <c:v>160</c:v>
                </c:pt>
                <c:pt idx="1719">
                  <c:v>120</c:v>
                </c:pt>
                <c:pt idx="1720">
                  <c:v>140</c:v>
                </c:pt>
                <c:pt idx="1721">
                  <c:v>165</c:v>
                </c:pt>
                <c:pt idx="1722">
                  <c:v>70</c:v>
                </c:pt>
                <c:pt idx="1723">
                  <c:v>140</c:v>
                </c:pt>
                <c:pt idx="1724">
                  <c:v>157</c:v>
                </c:pt>
                <c:pt idx="1725">
                  <c:v>92</c:v>
                </c:pt>
                <c:pt idx="1726">
                  <c:v>144</c:v>
                </c:pt>
                <c:pt idx="1727">
                  <c:v>140</c:v>
                </c:pt>
                <c:pt idx="1728">
                  <c:v>56</c:v>
                </c:pt>
                <c:pt idx="1729">
                  <c:v>85</c:v>
                </c:pt>
                <c:pt idx="1730">
                  <c:v>136</c:v>
                </c:pt>
                <c:pt idx="1731">
                  <c:v>140</c:v>
                </c:pt>
                <c:pt idx="1732">
                  <c:v>190</c:v>
                </c:pt>
                <c:pt idx="1733">
                  <c:v>85</c:v>
                </c:pt>
                <c:pt idx="1734">
                  <c:v>210</c:v>
                </c:pt>
                <c:pt idx="1735">
                  <c:v>172</c:v>
                </c:pt>
                <c:pt idx="1736">
                  <c:v>145</c:v>
                </c:pt>
                <c:pt idx="1737">
                  <c:v>340</c:v>
                </c:pt>
                <c:pt idx="1738">
                  <c:v>172</c:v>
                </c:pt>
                <c:pt idx="1739">
                  <c:v>120</c:v>
                </c:pt>
                <c:pt idx="1740">
                  <c:v>140</c:v>
                </c:pt>
                <c:pt idx="1741">
                  <c:v>140</c:v>
                </c:pt>
                <c:pt idx="1742">
                  <c:v>200</c:v>
                </c:pt>
                <c:pt idx="1743">
                  <c:v>172</c:v>
                </c:pt>
                <c:pt idx="1744">
                  <c:v>220</c:v>
                </c:pt>
                <c:pt idx="1745">
                  <c:v>340</c:v>
                </c:pt>
                <c:pt idx="1746">
                  <c:v>225</c:v>
                </c:pt>
                <c:pt idx="1747">
                  <c:v>147</c:v>
                </c:pt>
                <c:pt idx="1748">
                  <c:v>234</c:v>
                </c:pt>
                <c:pt idx="1749">
                  <c:v>210</c:v>
                </c:pt>
                <c:pt idx="1750">
                  <c:v>116</c:v>
                </c:pt>
                <c:pt idx="1751">
                  <c:v>200</c:v>
                </c:pt>
                <c:pt idx="1752">
                  <c:v>153</c:v>
                </c:pt>
                <c:pt idx="1753">
                  <c:v>90</c:v>
                </c:pt>
                <c:pt idx="1754">
                  <c:v>145</c:v>
                </c:pt>
                <c:pt idx="1755">
                  <c:v>192</c:v>
                </c:pt>
                <c:pt idx="1756">
                  <c:v>204</c:v>
                </c:pt>
                <c:pt idx="1757">
                  <c:v>211</c:v>
                </c:pt>
                <c:pt idx="1758">
                  <c:v>260</c:v>
                </c:pt>
                <c:pt idx="1759">
                  <c:v>200</c:v>
                </c:pt>
                <c:pt idx="1760">
                  <c:v>188</c:v>
                </c:pt>
                <c:pt idx="1761">
                  <c:v>210</c:v>
                </c:pt>
                <c:pt idx="1762">
                  <c:v>70</c:v>
                </c:pt>
                <c:pt idx="1763">
                  <c:v>160</c:v>
                </c:pt>
                <c:pt idx="1764">
                  <c:v>140</c:v>
                </c:pt>
                <c:pt idx="1765">
                  <c:v>107</c:v>
                </c:pt>
                <c:pt idx="1766">
                  <c:v>130</c:v>
                </c:pt>
                <c:pt idx="1767">
                  <c:v>119</c:v>
                </c:pt>
                <c:pt idx="1768">
                  <c:v>135</c:v>
                </c:pt>
                <c:pt idx="1769">
                  <c:v>189</c:v>
                </c:pt>
                <c:pt idx="1770">
                  <c:v>167</c:v>
                </c:pt>
                <c:pt idx="1771">
                  <c:v>244</c:v>
                </c:pt>
                <c:pt idx="1772">
                  <c:v>161</c:v>
                </c:pt>
                <c:pt idx="1773">
                  <c:v>168</c:v>
                </c:pt>
                <c:pt idx="1774">
                  <c:v>240</c:v>
                </c:pt>
                <c:pt idx="1775">
                  <c:v>310</c:v>
                </c:pt>
                <c:pt idx="1776">
                  <c:v>144</c:v>
                </c:pt>
                <c:pt idx="1777">
                  <c:v>70</c:v>
                </c:pt>
                <c:pt idx="1778">
                  <c:v>106</c:v>
                </c:pt>
                <c:pt idx="1779">
                  <c:v>132</c:v>
                </c:pt>
                <c:pt idx="1780">
                  <c:v>230</c:v>
                </c:pt>
                <c:pt idx="1781">
                  <c:v>220</c:v>
                </c:pt>
                <c:pt idx="1782">
                  <c:v>170</c:v>
                </c:pt>
                <c:pt idx="1783">
                  <c:v>88</c:v>
                </c:pt>
                <c:pt idx="1784">
                  <c:v>186</c:v>
                </c:pt>
                <c:pt idx="1785">
                  <c:v>100</c:v>
                </c:pt>
                <c:pt idx="1786">
                  <c:v>140</c:v>
                </c:pt>
                <c:pt idx="1787">
                  <c:v>180</c:v>
                </c:pt>
                <c:pt idx="1788">
                  <c:v>148</c:v>
                </c:pt>
                <c:pt idx="1789">
                  <c:v>158</c:v>
                </c:pt>
                <c:pt idx="1790">
                  <c:v>160</c:v>
                </c:pt>
                <c:pt idx="1791">
                  <c:v>130</c:v>
                </c:pt>
                <c:pt idx="1792">
                  <c:v>157</c:v>
                </c:pt>
                <c:pt idx="1793">
                  <c:v>105</c:v>
                </c:pt>
                <c:pt idx="1794">
                  <c:v>160</c:v>
                </c:pt>
                <c:pt idx="1795">
                  <c:v>205</c:v>
                </c:pt>
                <c:pt idx="1796">
                  <c:v>157</c:v>
                </c:pt>
                <c:pt idx="1797">
                  <c:v>220</c:v>
                </c:pt>
                <c:pt idx="1798">
                  <c:v>150</c:v>
                </c:pt>
                <c:pt idx="1799">
                  <c:v>120</c:v>
                </c:pt>
                <c:pt idx="1800">
                  <c:v>135</c:v>
                </c:pt>
                <c:pt idx="1801">
                  <c:v>185</c:v>
                </c:pt>
                <c:pt idx="1802">
                  <c:v>140</c:v>
                </c:pt>
                <c:pt idx="1803">
                  <c:v>116</c:v>
                </c:pt>
                <c:pt idx="1804">
                  <c:v>161</c:v>
                </c:pt>
                <c:pt idx="1805">
                  <c:v>160</c:v>
                </c:pt>
                <c:pt idx="1806">
                  <c:v>192</c:v>
                </c:pt>
                <c:pt idx="1807">
                  <c:v>267</c:v>
                </c:pt>
                <c:pt idx="1808">
                  <c:v>199</c:v>
                </c:pt>
                <c:pt idx="1809">
                  <c:v>162</c:v>
                </c:pt>
                <c:pt idx="1810">
                  <c:v>166</c:v>
                </c:pt>
                <c:pt idx="1811">
                  <c:v>165</c:v>
                </c:pt>
                <c:pt idx="1812">
                  <c:v>215</c:v>
                </c:pt>
                <c:pt idx="1813">
                  <c:v>235</c:v>
                </c:pt>
                <c:pt idx="1814">
                  <c:v>200</c:v>
                </c:pt>
                <c:pt idx="1815">
                  <c:v>162</c:v>
                </c:pt>
                <c:pt idx="1816">
                  <c:v>194</c:v>
                </c:pt>
                <c:pt idx="1817">
                  <c:v>163</c:v>
                </c:pt>
                <c:pt idx="1818">
                  <c:v>250</c:v>
                </c:pt>
                <c:pt idx="1819">
                  <c:v>300</c:v>
                </c:pt>
                <c:pt idx="1820">
                  <c:v>226</c:v>
                </c:pt>
                <c:pt idx="1821">
                  <c:v>200</c:v>
                </c:pt>
                <c:pt idx="1822">
                  <c:v>186</c:v>
                </c:pt>
                <c:pt idx="1823">
                  <c:v>143</c:v>
                </c:pt>
                <c:pt idx="1824">
                  <c:v>170</c:v>
                </c:pt>
                <c:pt idx="1825">
                  <c:v>191</c:v>
                </c:pt>
                <c:pt idx="1826">
                  <c:v>120</c:v>
                </c:pt>
                <c:pt idx="1827">
                  <c:v>206</c:v>
                </c:pt>
                <c:pt idx="1828">
                  <c:v>280</c:v>
                </c:pt>
                <c:pt idx="1829">
                  <c:v>185</c:v>
                </c:pt>
                <c:pt idx="1830">
                  <c:v>155</c:v>
                </c:pt>
                <c:pt idx="1831">
                  <c:v>206</c:v>
                </c:pt>
                <c:pt idx="1832">
                  <c:v>147</c:v>
                </c:pt>
                <c:pt idx="1833">
                  <c:v>160</c:v>
                </c:pt>
                <c:pt idx="1834">
                  <c:v>100</c:v>
                </c:pt>
                <c:pt idx="1835">
                  <c:v>70</c:v>
                </c:pt>
                <c:pt idx="1836">
                  <c:v>107</c:v>
                </c:pt>
                <c:pt idx="1837">
                  <c:v>175</c:v>
                </c:pt>
                <c:pt idx="1838">
                  <c:v>167</c:v>
                </c:pt>
                <c:pt idx="1839">
                  <c:v>210</c:v>
                </c:pt>
                <c:pt idx="1840">
                  <c:v>240</c:v>
                </c:pt>
                <c:pt idx="1841">
                  <c:v>175</c:v>
                </c:pt>
                <c:pt idx="1842">
                  <c:v>244</c:v>
                </c:pt>
                <c:pt idx="1843">
                  <c:v>100</c:v>
                </c:pt>
                <c:pt idx="1844">
                  <c:v>124</c:v>
                </c:pt>
                <c:pt idx="1845">
                  <c:v>200</c:v>
                </c:pt>
                <c:pt idx="1846">
                  <c:v>110</c:v>
                </c:pt>
                <c:pt idx="1847">
                  <c:v>172</c:v>
                </c:pt>
                <c:pt idx="1848">
                  <c:v>160</c:v>
                </c:pt>
                <c:pt idx="1849">
                  <c:v>151</c:v>
                </c:pt>
                <c:pt idx="1850">
                  <c:v>166</c:v>
                </c:pt>
                <c:pt idx="1851">
                  <c:v>250</c:v>
                </c:pt>
                <c:pt idx="1852">
                  <c:v>145</c:v>
                </c:pt>
                <c:pt idx="1853">
                  <c:v>200</c:v>
                </c:pt>
                <c:pt idx="1854">
                  <c:v>183</c:v>
                </c:pt>
                <c:pt idx="1855">
                  <c:v>156</c:v>
                </c:pt>
                <c:pt idx="1856">
                  <c:v>199</c:v>
                </c:pt>
                <c:pt idx="1857">
                  <c:v>200</c:v>
                </c:pt>
                <c:pt idx="1858">
                  <c:v>180</c:v>
                </c:pt>
                <c:pt idx="1859">
                  <c:v>188</c:v>
                </c:pt>
                <c:pt idx="1860">
                  <c:v>190</c:v>
                </c:pt>
                <c:pt idx="1861">
                  <c:v>155</c:v>
                </c:pt>
                <c:pt idx="1862">
                  <c:v>270</c:v>
                </c:pt>
                <c:pt idx="1863">
                  <c:v>164</c:v>
                </c:pt>
                <c:pt idx="1864">
                  <c:v>191</c:v>
                </c:pt>
                <c:pt idx="1865">
                  <c:v>102</c:v>
                </c:pt>
                <c:pt idx="1866">
                  <c:v>73</c:v>
                </c:pt>
                <c:pt idx="1867">
                  <c:v>220</c:v>
                </c:pt>
                <c:pt idx="1868">
                  <c:v>82</c:v>
                </c:pt>
                <c:pt idx="1869">
                  <c:v>145</c:v>
                </c:pt>
                <c:pt idx="1870">
                  <c:v>210</c:v>
                </c:pt>
                <c:pt idx="1871">
                  <c:v>58</c:v>
                </c:pt>
                <c:pt idx="1872">
                  <c:v>50</c:v>
                </c:pt>
                <c:pt idx="1873">
                  <c:v>85</c:v>
                </c:pt>
                <c:pt idx="1874">
                  <c:v>90</c:v>
                </c:pt>
                <c:pt idx="1875">
                  <c:v>105</c:v>
                </c:pt>
                <c:pt idx="1876">
                  <c:v>188</c:v>
                </c:pt>
                <c:pt idx="1877">
                  <c:v>129</c:v>
                </c:pt>
                <c:pt idx="1878">
                  <c:v>500</c:v>
                </c:pt>
                <c:pt idx="1879">
                  <c:v>180</c:v>
                </c:pt>
                <c:pt idx="1880">
                  <c:v>220</c:v>
                </c:pt>
                <c:pt idx="1881">
                  <c:v>120</c:v>
                </c:pt>
                <c:pt idx="1882">
                  <c:v>115</c:v>
                </c:pt>
                <c:pt idx="1883">
                  <c:v>130</c:v>
                </c:pt>
                <c:pt idx="1884">
                  <c:v>260</c:v>
                </c:pt>
                <c:pt idx="1885">
                  <c:v>165</c:v>
                </c:pt>
                <c:pt idx="1886">
                  <c:v>165</c:v>
                </c:pt>
                <c:pt idx="1887">
                  <c:v>131</c:v>
                </c:pt>
                <c:pt idx="1888">
                  <c:v>78</c:v>
                </c:pt>
                <c:pt idx="1889">
                  <c:v>177</c:v>
                </c:pt>
                <c:pt idx="1890">
                  <c:v>165</c:v>
                </c:pt>
                <c:pt idx="1891">
                  <c:v>220</c:v>
                </c:pt>
                <c:pt idx="1892">
                  <c:v>140</c:v>
                </c:pt>
                <c:pt idx="1893">
                  <c:v>115</c:v>
                </c:pt>
                <c:pt idx="1894">
                  <c:v>190</c:v>
                </c:pt>
                <c:pt idx="1895">
                  <c:v>90</c:v>
                </c:pt>
                <c:pt idx="1896">
                  <c:v>187</c:v>
                </c:pt>
                <c:pt idx="1897">
                  <c:v>180</c:v>
                </c:pt>
                <c:pt idx="1898">
                  <c:v>57</c:v>
                </c:pt>
                <c:pt idx="1899">
                  <c:v>116</c:v>
                </c:pt>
                <c:pt idx="1900">
                  <c:v>145</c:v>
                </c:pt>
                <c:pt idx="1901">
                  <c:v>121</c:v>
                </c:pt>
                <c:pt idx="1902">
                  <c:v>179</c:v>
                </c:pt>
                <c:pt idx="1903">
                  <c:v>170</c:v>
                </c:pt>
                <c:pt idx="1904">
                  <c:v>160</c:v>
                </c:pt>
                <c:pt idx="1905">
                  <c:v>128</c:v>
                </c:pt>
                <c:pt idx="1906">
                  <c:v>71</c:v>
                </c:pt>
                <c:pt idx="1907">
                  <c:v>60</c:v>
                </c:pt>
                <c:pt idx="1908">
                  <c:v>180</c:v>
                </c:pt>
                <c:pt idx="1909">
                  <c:v>145</c:v>
                </c:pt>
                <c:pt idx="1910">
                  <c:v>145</c:v>
                </c:pt>
                <c:pt idx="1911">
                  <c:v>145</c:v>
                </c:pt>
                <c:pt idx="1912">
                  <c:v>145</c:v>
                </c:pt>
                <c:pt idx="1913">
                  <c:v>167</c:v>
                </c:pt>
                <c:pt idx="1914">
                  <c:v>135</c:v>
                </c:pt>
                <c:pt idx="1915">
                  <c:v>145</c:v>
                </c:pt>
                <c:pt idx="1916">
                  <c:v>149</c:v>
                </c:pt>
                <c:pt idx="1917">
                  <c:v>134</c:v>
                </c:pt>
                <c:pt idx="1918">
                  <c:v>145</c:v>
                </c:pt>
                <c:pt idx="1919">
                  <c:v>120</c:v>
                </c:pt>
                <c:pt idx="1920">
                  <c:v>208</c:v>
                </c:pt>
                <c:pt idx="1921">
                  <c:v>147</c:v>
                </c:pt>
                <c:pt idx="1922">
                  <c:v>230</c:v>
                </c:pt>
                <c:pt idx="1923">
                  <c:v>314</c:v>
                </c:pt>
                <c:pt idx="1924">
                  <c:v>151</c:v>
                </c:pt>
                <c:pt idx="1925">
                  <c:v>78</c:v>
                </c:pt>
                <c:pt idx="1926">
                  <c:v>211</c:v>
                </c:pt>
                <c:pt idx="1927">
                  <c:v>135</c:v>
                </c:pt>
                <c:pt idx="1928">
                  <c:v>135</c:v>
                </c:pt>
                <c:pt idx="1929">
                  <c:v>213</c:v>
                </c:pt>
                <c:pt idx="1930">
                  <c:v>355</c:v>
                </c:pt>
                <c:pt idx="1931">
                  <c:v>182</c:v>
                </c:pt>
                <c:pt idx="1932">
                  <c:v>175</c:v>
                </c:pt>
                <c:pt idx="1933">
                  <c:v>159</c:v>
                </c:pt>
                <c:pt idx="1934">
                  <c:v>158</c:v>
                </c:pt>
                <c:pt idx="1935">
                  <c:v>150</c:v>
                </c:pt>
                <c:pt idx="1936">
                  <c:v>141</c:v>
                </c:pt>
                <c:pt idx="1937">
                  <c:v>141</c:v>
                </c:pt>
                <c:pt idx="1938">
                  <c:v>141</c:v>
                </c:pt>
                <c:pt idx="1939">
                  <c:v>141</c:v>
                </c:pt>
                <c:pt idx="1940">
                  <c:v>141</c:v>
                </c:pt>
                <c:pt idx="1941">
                  <c:v>141</c:v>
                </c:pt>
                <c:pt idx="1942">
                  <c:v>211</c:v>
                </c:pt>
                <c:pt idx="1943">
                  <c:v>120</c:v>
                </c:pt>
                <c:pt idx="1944">
                  <c:v>211</c:v>
                </c:pt>
                <c:pt idx="1945">
                  <c:v>171</c:v>
                </c:pt>
                <c:pt idx="1946">
                  <c:v>220</c:v>
                </c:pt>
                <c:pt idx="1947">
                  <c:v>170</c:v>
                </c:pt>
                <c:pt idx="1948">
                  <c:v>74</c:v>
                </c:pt>
                <c:pt idx="1949">
                  <c:v>158</c:v>
                </c:pt>
                <c:pt idx="1950">
                  <c:v>186</c:v>
                </c:pt>
                <c:pt idx="1951">
                  <c:v>165</c:v>
                </c:pt>
                <c:pt idx="1952">
                  <c:v>90</c:v>
                </c:pt>
                <c:pt idx="1953">
                  <c:v>130</c:v>
                </c:pt>
                <c:pt idx="1954">
                  <c:v>135</c:v>
                </c:pt>
                <c:pt idx="1955">
                  <c:v>163</c:v>
                </c:pt>
                <c:pt idx="1956">
                  <c:v>125</c:v>
                </c:pt>
                <c:pt idx="1957">
                  <c:v>171</c:v>
                </c:pt>
                <c:pt idx="1958">
                  <c:v>140</c:v>
                </c:pt>
                <c:pt idx="1959">
                  <c:v>200</c:v>
                </c:pt>
                <c:pt idx="1960">
                  <c:v>337</c:v>
                </c:pt>
                <c:pt idx="1961">
                  <c:v>190</c:v>
                </c:pt>
                <c:pt idx="1962">
                  <c:v>150</c:v>
                </c:pt>
                <c:pt idx="1963">
                  <c:v>222</c:v>
                </c:pt>
                <c:pt idx="1964">
                  <c:v>203</c:v>
                </c:pt>
                <c:pt idx="1965">
                  <c:v>136</c:v>
                </c:pt>
                <c:pt idx="1966">
                  <c:v>163</c:v>
                </c:pt>
                <c:pt idx="1967">
                  <c:v>185</c:v>
                </c:pt>
                <c:pt idx="1968">
                  <c:v>90</c:v>
                </c:pt>
                <c:pt idx="1969">
                  <c:v>164</c:v>
                </c:pt>
                <c:pt idx="1970">
                  <c:v>166.5</c:v>
                </c:pt>
                <c:pt idx="1971">
                  <c:v>110</c:v>
                </c:pt>
                <c:pt idx="1972">
                  <c:v>116</c:v>
                </c:pt>
                <c:pt idx="1973">
                  <c:v>154</c:v>
                </c:pt>
                <c:pt idx="1974">
                  <c:v>247</c:v>
                </c:pt>
                <c:pt idx="1975">
                  <c:v>136</c:v>
                </c:pt>
                <c:pt idx="1976">
                  <c:v>243</c:v>
                </c:pt>
                <c:pt idx="1977">
                  <c:v>187</c:v>
                </c:pt>
                <c:pt idx="1978">
                  <c:v>153</c:v>
                </c:pt>
                <c:pt idx="1979">
                  <c:v>210</c:v>
                </c:pt>
                <c:pt idx="1980">
                  <c:v>130</c:v>
                </c:pt>
                <c:pt idx="1981">
                  <c:v>170</c:v>
                </c:pt>
                <c:pt idx="1982">
                  <c:v>150</c:v>
                </c:pt>
                <c:pt idx="1983">
                  <c:v>119</c:v>
                </c:pt>
                <c:pt idx="1984">
                  <c:v>194</c:v>
                </c:pt>
                <c:pt idx="1985">
                  <c:v>140</c:v>
                </c:pt>
                <c:pt idx="1986">
                  <c:v>175</c:v>
                </c:pt>
                <c:pt idx="1987">
                  <c:v>400</c:v>
                </c:pt>
                <c:pt idx="1988">
                  <c:v>114</c:v>
                </c:pt>
                <c:pt idx="1989">
                  <c:v>75</c:v>
                </c:pt>
                <c:pt idx="1990">
                  <c:v>127</c:v>
                </c:pt>
                <c:pt idx="1991">
                  <c:v>160</c:v>
                </c:pt>
                <c:pt idx="1992">
                  <c:v>173</c:v>
                </c:pt>
                <c:pt idx="1993">
                  <c:v>165</c:v>
                </c:pt>
                <c:pt idx="1994">
                  <c:v>116</c:v>
                </c:pt>
                <c:pt idx="1995">
                  <c:v>160</c:v>
                </c:pt>
                <c:pt idx="1996">
                  <c:v>145</c:v>
                </c:pt>
                <c:pt idx="1997">
                  <c:v>160</c:v>
                </c:pt>
                <c:pt idx="1998">
                  <c:v>127</c:v>
                </c:pt>
                <c:pt idx="1999">
                  <c:v>116</c:v>
                </c:pt>
                <c:pt idx="2000">
                  <c:v>145</c:v>
                </c:pt>
                <c:pt idx="2001">
                  <c:v>190</c:v>
                </c:pt>
                <c:pt idx="2002">
                  <c:v>162</c:v>
                </c:pt>
                <c:pt idx="2003">
                  <c:v>200</c:v>
                </c:pt>
                <c:pt idx="2004">
                  <c:v>151</c:v>
                </c:pt>
                <c:pt idx="2005">
                  <c:v>132</c:v>
                </c:pt>
                <c:pt idx="2006">
                  <c:v>175</c:v>
                </c:pt>
                <c:pt idx="2007">
                  <c:v>170</c:v>
                </c:pt>
                <c:pt idx="2008">
                  <c:v>159</c:v>
                </c:pt>
                <c:pt idx="2009">
                  <c:v>140</c:v>
                </c:pt>
                <c:pt idx="2010">
                  <c:v>130</c:v>
                </c:pt>
                <c:pt idx="2011">
                  <c:v>235</c:v>
                </c:pt>
                <c:pt idx="2012">
                  <c:v>85</c:v>
                </c:pt>
                <c:pt idx="2013">
                  <c:v>125</c:v>
                </c:pt>
                <c:pt idx="2014">
                  <c:v>134</c:v>
                </c:pt>
                <c:pt idx="2015">
                  <c:v>180</c:v>
                </c:pt>
                <c:pt idx="2016">
                  <c:v>200</c:v>
                </c:pt>
                <c:pt idx="2017">
                  <c:v>81</c:v>
                </c:pt>
                <c:pt idx="2018">
                  <c:v>175</c:v>
                </c:pt>
                <c:pt idx="2019">
                  <c:v>150</c:v>
                </c:pt>
                <c:pt idx="2020">
                  <c:v>157</c:v>
                </c:pt>
                <c:pt idx="2021">
                  <c:v>100</c:v>
                </c:pt>
                <c:pt idx="2022">
                  <c:v>150</c:v>
                </c:pt>
                <c:pt idx="2023">
                  <c:v>200</c:v>
                </c:pt>
                <c:pt idx="2024">
                  <c:v>200</c:v>
                </c:pt>
                <c:pt idx="2025">
                  <c:v>220</c:v>
                </c:pt>
                <c:pt idx="2026">
                  <c:v>175</c:v>
                </c:pt>
                <c:pt idx="2027">
                  <c:v>145</c:v>
                </c:pt>
                <c:pt idx="2028">
                  <c:v>170</c:v>
                </c:pt>
                <c:pt idx="2029">
                  <c:v>125</c:v>
                </c:pt>
                <c:pt idx="2030">
                  <c:v>157</c:v>
                </c:pt>
                <c:pt idx="2031">
                  <c:v>155</c:v>
                </c:pt>
                <c:pt idx="2032">
                  <c:v>185</c:v>
                </c:pt>
                <c:pt idx="2033">
                  <c:v>104</c:v>
                </c:pt>
                <c:pt idx="2034">
                  <c:v>190</c:v>
                </c:pt>
                <c:pt idx="2035">
                  <c:v>229</c:v>
                </c:pt>
                <c:pt idx="2036">
                  <c:v>179</c:v>
                </c:pt>
                <c:pt idx="2037">
                  <c:v>205</c:v>
                </c:pt>
                <c:pt idx="2038">
                  <c:v>175</c:v>
                </c:pt>
                <c:pt idx="2039">
                  <c:v>111</c:v>
                </c:pt>
                <c:pt idx="2040">
                  <c:v>172</c:v>
                </c:pt>
                <c:pt idx="2041">
                  <c:v>214</c:v>
                </c:pt>
                <c:pt idx="2042">
                  <c:v>210</c:v>
                </c:pt>
                <c:pt idx="2043">
                  <c:v>205</c:v>
                </c:pt>
                <c:pt idx="2044">
                  <c:v>170</c:v>
                </c:pt>
                <c:pt idx="2045">
                  <c:v>228</c:v>
                </c:pt>
                <c:pt idx="2046">
                  <c:v>164</c:v>
                </c:pt>
                <c:pt idx="2047">
                  <c:v>164</c:v>
                </c:pt>
                <c:pt idx="2048">
                  <c:v>159</c:v>
                </c:pt>
                <c:pt idx="2049">
                  <c:v>125</c:v>
                </c:pt>
                <c:pt idx="2050">
                  <c:v>148</c:v>
                </c:pt>
                <c:pt idx="2051">
                  <c:v>164</c:v>
                </c:pt>
                <c:pt idx="2052">
                  <c:v>245</c:v>
                </c:pt>
                <c:pt idx="2053">
                  <c:v>135</c:v>
                </c:pt>
                <c:pt idx="2054">
                  <c:v>164</c:v>
                </c:pt>
                <c:pt idx="2055">
                  <c:v>164</c:v>
                </c:pt>
                <c:pt idx="2056">
                  <c:v>225</c:v>
                </c:pt>
                <c:pt idx="2057">
                  <c:v>245</c:v>
                </c:pt>
                <c:pt idx="2058">
                  <c:v>170</c:v>
                </c:pt>
                <c:pt idx="2059">
                  <c:v>136</c:v>
                </c:pt>
                <c:pt idx="2060">
                  <c:v>185</c:v>
                </c:pt>
                <c:pt idx="2061">
                  <c:v>174</c:v>
                </c:pt>
                <c:pt idx="2062">
                  <c:v>235</c:v>
                </c:pt>
                <c:pt idx="2063">
                  <c:v>211</c:v>
                </c:pt>
                <c:pt idx="2064">
                  <c:v>185</c:v>
                </c:pt>
                <c:pt idx="2065">
                  <c:v>157</c:v>
                </c:pt>
                <c:pt idx="2066">
                  <c:v>166</c:v>
                </c:pt>
                <c:pt idx="2067">
                  <c:v>166</c:v>
                </c:pt>
                <c:pt idx="2068">
                  <c:v>166</c:v>
                </c:pt>
                <c:pt idx="2069">
                  <c:v>166</c:v>
                </c:pt>
                <c:pt idx="2070">
                  <c:v>166</c:v>
                </c:pt>
                <c:pt idx="2071">
                  <c:v>100</c:v>
                </c:pt>
                <c:pt idx="2072">
                  <c:v>100</c:v>
                </c:pt>
                <c:pt idx="2073">
                  <c:v>245</c:v>
                </c:pt>
                <c:pt idx="2074">
                  <c:v>133</c:v>
                </c:pt>
                <c:pt idx="2075">
                  <c:v>186</c:v>
                </c:pt>
                <c:pt idx="2076">
                  <c:v>120</c:v>
                </c:pt>
                <c:pt idx="2077">
                  <c:v>100</c:v>
                </c:pt>
                <c:pt idx="2078">
                  <c:v>200</c:v>
                </c:pt>
                <c:pt idx="2079">
                  <c:v>157</c:v>
                </c:pt>
                <c:pt idx="2080">
                  <c:v>167</c:v>
                </c:pt>
                <c:pt idx="2081">
                  <c:v>165</c:v>
                </c:pt>
                <c:pt idx="2082">
                  <c:v>78</c:v>
                </c:pt>
                <c:pt idx="2083">
                  <c:v>168</c:v>
                </c:pt>
                <c:pt idx="2084">
                  <c:v>305</c:v>
                </c:pt>
                <c:pt idx="2085">
                  <c:v>189</c:v>
                </c:pt>
                <c:pt idx="2086">
                  <c:v>216</c:v>
                </c:pt>
                <c:pt idx="2087">
                  <c:v>136</c:v>
                </c:pt>
                <c:pt idx="2088">
                  <c:v>200</c:v>
                </c:pt>
                <c:pt idx="2089">
                  <c:v>172</c:v>
                </c:pt>
                <c:pt idx="2090">
                  <c:v>300</c:v>
                </c:pt>
                <c:pt idx="2091">
                  <c:v>162</c:v>
                </c:pt>
                <c:pt idx="2092">
                  <c:v>168</c:v>
                </c:pt>
                <c:pt idx="2093">
                  <c:v>145</c:v>
                </c:pt>
                <c:pt idx="2094">
                  <c:v>212</c:v>
                </c:pt>
                <c:pt idx="2095">
                  <c:v>230</c:v>
                </c:pt>
                <c:pt idx="2096">
                  <c:v>70</c:v>
                </c:pt>
                <c:pt idx="2097">
                  <c:v>185</c:v>
                </c:pt>
                <c:pt idx="2098">
                  <c:v>151</c:v>
                </c:pt>
                <c:pt idx="2099">
                  <c:v>195</c:v>
                </c:pt>
                <c:pt idx="2100">
                  <c:v>175</c:v>
                </c:pt>
                <c:pt idx="2101">
                  <c:v>130</c:v>
                </c:pt>
                <c:pt idx="2102">
                  <c:v>278</c:v>
                </c:pt>
                <c:pt idx="2103">
                  <c:v>195</c:v>
                </c:pt>
                <c:pt idx="2104">
                  <c:v>127</c:v>
                </c:pt>
                <c:pt idx="2105">
                  <c:v>92</c:v>
                </c:pt>
                <c:pt idx="2106">
                  <c:v>179</c:v>
                </c:pt>
                <c:pt idx="2107">
                  <c:v>199</c:v>
                </c:pt>
                <c:pt idx="2108">
                  <c:v>120</c:v>
                </c:pt>
                <c:pt idx="2109">
                  <c:v>90</c:v>
                </c:pt>
                <c:pt idx="2110">
                  <c:v>128</c:v>
                </c:pt>
                <c:pt idx="2111">
                  <c:v>127</c:v>
                </c:pt>
                <c:pt idx="2112">
                  <c:v>170</c:v>
                </c:pt>
                <c:pt idx="2113">
                  <c:v>180</c:v>
                </c:pt>
                <c:pt idx="2114">
                  <c:v>205</c:v>
                </c:pt>
                <c:pt idx="2115">
                  <c:v>135</c:v>
                </c:pt>
                <c:pt idx="2116">
                  <c:v>185</c:v>
                </c:pt>
                <c:pt idx="2117">
                  <c:v>218</c:v>
                </c:pt>
                <c:pt idx="2118">
                  <c:v>140</c:v>
                </c:pt>
                <c:pt idx="2119">
                  <c:v>190</c:v>
                </c:pt>
                <c:pt idx="2120">
                  <c:v>200</c:v>
                </c:pt>
                <c:pt idx="2121">
                  <c:v>200</c:v>
                </c:pt>
                <c:pt idx="2122">
                  <c:v>180</c:v>
                </c:pt>
                <c:pt idx="2123">
                  <c:v>148</c:v>
                </c:pt>
                <c:pt idx="2124">
                  <c:v>140</c:v>
                </c:pt>
                <c:pt idx="2125">
                  <c:v>155</c:v>
                </c:pt>
                <c:pt idx="2126">
                  <c:v>220</c:v>
                </c:pt>
                <c:pt idx="2127">
                  <c:v>138</c:v>
                </c:pt>
                <c:pt idx="2128">
                  <c:v>300</c:v>
                </c:pt>
                <c:pt idx="2129">
                  <c:v>170</c:v>
                </c:pt>
                <c:pt idx="2130">
                  <c:v>143</c:v>
                </c:pt>
                <c:pt idx="2131">
                  <c:v>300</c:v>
                </c:pt>
                <c:pt idx="2132">
                  <c:v>204</c:v>
                </c:pt>
                <c:pt idx="2133">
                  <c:v>138</c:v>
                </c:pt>
                <c:pt idx="2134">
                  <c:v>170</c:v>
                </c:pt>
                <c:pt idx="2135">
                  <c:v>195</c:v>
                </c:pt>
                <c:pt idx="2136">
                  <c:v>82</c:v>
                </c:pt>
                <c:pt idx="2137">
                  <c:v>115</c:v>
                </c:pt>
                <c:pt idx="2138">
                  <c:v>127</c:v>
                </c:pt>
                <c:pt idx="2139">
                  <c:v>152</c:v>
                </c:pt>
                <c:pt idx="2140">
                  <c:v>190</c:v>
                </c:pt>
                <c:pt idx="2141">
                  <c:v>130</c:v>
                </c:pt>
                <c:pt idx="2142">
                  <c:v>125</c:v>
                </c:pt>
                <c:pt idx="2143">
                  <c:v>155</c:v>
                </c:pt>
                <c:pt idx="2144">
                  <c:v>90</c:v>
                </c:pt>
                <c:pt idx="2145">
                  <c:v>116</c:v>
                </c:pt>
                <c:pt idx="2146">
                  <c:v>191</c:v>
                </c:pt>
                <c:pt idx="2147">
                  <c:v>120</c:v>
                </c:pt>
                <c:pt idx="2148">
                  <c:v>212</c:v>
                </c:pt>
                <c:pt idx="2149">
                  <c:v>145</c:v>
                </c:pt>
                <c:pt idx="2150">
                  <c:v>152</c:v>
                </c:pt>
                <c:pt idx="2151">
                  <c:v>145</c:v>
                </c:pt>
                <c:pt idx="2152">
                  <c:v>82</c:v>
                </c:pt>
                <c:pt idx="2153">
                  <c:v>184</c:v>
                </c:pt>
                <c:pt idx="2154">
                  <c:v>235</c:v>
                </c:pt>
                <c:pt idx="2155">
                  <c:v>145</c:v>
                </c:pt>
                <c:pt idx="2156">
                  <c:v>152</c:v>
                </c:pt>
                <c:pt idx="2157">
                  <c:v>140</c:v>
                </c:pt>
                <c:pt idx="2158">
                  <c:v>140</c:v>
                </c:pt>
                <c:pt idx="2159">
                  <c:v>145</c:v>
                </c:pt>
                <c:pt idx="2160">
                  <c:v>140</c:v>
                </c:pt>
                <c:pt idx="2161">
                  <c:v>295</c:v>
                </c:pt>
                <c:pt idx="2162">
                  <c:v>96</c:v>
                </c:pt>
                <c:pt idx="2163">
                  <c:v>128</c:v>
                </c:pt>
                <c:pt idx="2164">
                  <c:v>135</c:v>
                </c:pt>
                <c:pt idx="2165">
                  <c:v>175</c:v>
                </c:pt>
                <c:pt idx="2166">
                  <c:v>143</c:v>
                </c:pt>
                <c:pt idx="2167">
                  <c:v>285</c:v>
                </c:pt>
                <c:pt idx="2168">
                  <c:v>140</c:v>
                </c:pt>
                <c:pt idx="2169">
                  <c:v>219</c:v>
                </c:pt>
                <c:pt idx="2170">
                  <c:v>230</c:v>
                </c:pt>
                <c:pt idx="2171">
                  <c:v>170</c:v>
                </c:pt>
                <c:pt idx="2172">
                  <c:v>130</c:v>
                </c:pt>
                <c:pt idx="2173">
                  <c:v>200</c:v>
                </c:pt>
                <c:pt idx="2174">
                  <c:v>155</c:v>
                </c:pt>
                <c:pt idx="2175">
                  <c:v>290</c:v>
                </c:pt>
                <c:pt idx="2176">
                  <c:v>162</c:v>
                </c:pt>
                <c:pt idx="2177">
                  <c:v>179</c:v>
                </c:pt>
                <c:pt idx="2178">
                  <c:v>200</c:v>
                </c:pt>
                <c:pt idx="2179">
                  <c:v>115</c:v>
                </c:pt>
                <c:pt idx="2180">
                  <c:v>274</c:v>
                </c:pt>
                <c:pt idx="2181">
                  <c:v>130</c:v>
                </c:pt>
                <c:pt idx="2182">
                  <c:v>104</c:v>
                </c:pt>
                <c:pt idx="2183">
                  <c:v>195</c:v>
                </c:pt>
                <c:pt idx="2184">
                  <c:v>172</c:v>
                </c:pt>
                <c:pt idx="2185">
                  <c:v>115</c:v>
                </c:pt>
                <c:pt idx="2186">
                  <c:v>130</c:v>
                </c:pt>
                <c:pt idx="2187">
                  <c:v>136</c:v>
                </c:pt>
                <c:pt idx="2188">
                  <c:v>140</c:v>
                </c:pt>
                <c:pt idx="2189">
                  <c:v>130</c:v>
                </c:pt>
                <c:pt idx="2190">
                  <c:v>278</c:v>
                </c:pt>
                <c:pt idx="2191">
                  <c:v>260</c:v>
                </c:pt>
                <c:pt idx="2192">
                  <c:v>140</c:v>
                </c:pt>
                <c:pt idx="2193">
                  <c:v>130</c:v>
                </c:pt>
                <c:pt idx="2194">
                  <c:v>154</c:v>
                </c:pt>
                <c:pt idx="2195">
                  <c:v>190</c:v>
                </c:pt>
                <c:pt idx="2196">
                  <c:v>307</c:v>
                </c:pt>
                <c:pt idx="2197">
                  <c:v>110</c:v>
                </c:pt>
                <c:pt idx="2198">
                  <c:v>146</c:v>
                </c:pt>
                <c:pt idx="2199">
                  <c:v>200</c:v>
                </c:pt>
                <c:pt idx="2200">
                  <c:v>146</c:v>
                </c:pt>
                <c:pt idx="2201">
                  <c:v>245</c:v>
                </c:pt>
                <c:pt idx="2202">
                  <c:v>165</c:v>
                </c:pt>
                <c:pt idx="2203">
                  <c:v>140</c:v>
                </c:pt>
                <c:pt idx="2204">
                  <c:v>255</c:v>
                </c:pt>
                <c:pt idx="2205">
                  <c:v>175</c:v>
                </c:pt>
                <c:pt idx="2206">
                  <c:v>185</c:v>
                </c:pt>
                <c:pt idx="2207">
                  <c:v>135</c:v>
                </c:pt>
                <c:pt idx="2208">
                  <c:v>166</c:v>
                </c:pt>
                <c:pt idx="2209">
                  <c:v>335</c:v>
                </c:pt>
                <c:pt idx="2210">
                  <c:v>115</c:v>
                </c:pt>
                <c:pt idx="2211">
                  <c:v>275</c:v>
                </c:pt>
                <c:pt idx="2212">
                  <c:v>210</c:v>
                </c:pt>
                <c:pt idx="2213">
                  <c:v>220</c:v>
                </c:pt>
                <c:pt idx="2214">
                  <c:v>210</c:v>
                </c:pt>
                <c:pt idx="2215">
                  <c:v>154</c:v>
                </c:pt>
                <c:pt idx="2216">
                  <c:v>130</c:v>
                </c:pt>
                <c:pt idx="2217">
                  <c:v>135</c:v>
                </c:pt>
                <c:pt idx="2218">
                  <c:v>184</c:v>
                </c:pt>
                <c:pt idx="2219">
                  <c:v>184</c:v>
                </c:pt>
                <c:pt idx="2220">
                  <c:v>82</c:v>
                </c:pt>
                <c:pt idx="2221">
                  <c:v>170</c:v>
                </c:pt>
                <c:pt idx="2222">
                  <c:v>176</c:v>
                </c:pt>
                <c:pt idx="2223">
                  <c:v>210</c:v>
                </c:pt>
                <c:pt idx="2224">
                  <c:v>183</c:v>
                </c:pt>
                <c:pt idx="2225">
                  <c:v>283</c:v>
                </c:pt>
                <c:pt idx="2226">
                  <c:v>220</c:v>
                </c:pt>
                <c:pt idx="2227">
                  <c:v>120</c:v>
                </c:pt>
                <c:pt idx="2228">
                  <c:v>184</c:v>
                </c:pt>
                <c:pt idx="2229">
                  <c:v>320</c:v>
                </c:pt>
                <c:pt idx="2230">
                  <c:v>220</c:v>
                </c:pt>
                <c:pt idx="2231">
                  <c:v>205</c:v>
                </c:pt>
                <c:pt idx="2232">
                  <c:v>80</c:v>
                </c:pt>
                <c:pt idx="2233">
                  <c:v>280</c:v>
                </c:pt>
                <c:pt idx="2234">
                  <c:v>116</c:v>
                </c:pt>
                <c:pt idx="2235">
                  <c:v>193</c:v>
                </c:pt>
                <c:pt idx="2236">
                  <c:v>205</c:v>
                </c:pt>
                <c:pt idx="2237">
                  <c:v>148</c:v>
                </c:pt>
                <c:pt idx="2238">
                  <c:v>200</c:v>
                </c:pt>
                <c:pt idx="2239">
                  <c:v>190</c:v>
                </c:pt>
                <c:pt idx="2240">
                  <c:v>215</c:v>
                </c:pt>
                <c:pt idx="2241">
                  <c:v>174</c:v>
                </c:pt>
                <c:pt idx="2242">
                  <c:v>166</c:v>
                </c:pt>
                <c:pt idx="2243">
                  <c:v>91</c:v>
                </c:pt>
                <c:pt idx="2244">
                  <c:v>174</c:v>
                </c:pt>
                <c:pt idx="2245">
                  <c:v>180</c:v>
                </c:pt>
                <c:pt idx="2246">
                  <c:v>160</c:v>
                </c:pt>
                <c:pt idx="2247">
                  <c:v>220</c:v>
                </c:pt>
                <c:pt idx="2248">
                  <c:v>320</c:v>
                </c:pt>
                <c:pt idx="2249">
                  <c:v>160</c:v>
                </c:pt>
                <c:pt idx="2250">
                  <c:v>300</c:v>
                </c:pt>
                <c:pt idx="2251">
                  <c:v>160</c:v>
                </c:pt>
                <c:pt idx="2252">
                  <c:v>175</c:v>
                </c:pt>
                <c:pt idx="2253">
                  <c:v>167</c:v>
                </c:pt>
                <c:pt idx="2254">
                  <c:v>90</c:v>
                </c:pt>
                <c:pt idx="2255">
                  <c:v>200</c:v>
                </c:pt>
                <c:pt idx="2256">
                  <c:v>300</c:v>
                </c:pt>
                <c:pt idx="2257">
                  <c:v>168</c:v>
                </c:pt>
                <c:pt idx="2258">
                  <c:v>140</c:v>
                </c:pt>
                <c:pt idx="2259">
                  <c:v>210</c:v>
                </c:pt>
                <c:pt idx="2260">
                  <c:v>210</c:v>
                </c:pt>
                <c:pt idx="2261">
                  <c:v>230</c:v>
                </c:pt>
                <c:pt idx="2262">
                  <c:v>189</c:v>
                </c:pt>
                <c:pt idx="2263">
                  <c:v>162</c:v>
                </c:pt>
                <c:pt idx="2264">
                  <c:v>215</c:v>
                </c:pt>
                <c:pt idx="2265">
                  <c:v>223</c:v>
                </c:pt>
                <c:pt idx="2266">
                  <c:v>165</c:v>
                </c:pt>
                <c:pt idx="2267">
                  <c:v>124</c:v>
                </c:pt>
                <c:pt idx="2268">
                  <c:v>72</c:v>
                </c:pt>
                <c:pt idx="2269">
                  <c:v>285</c:v>
                </c:pt>
                <c:pt idx="2270">
                  <c:v>175</c:v>
                </c:pt>
                <c:pt idx="2271">
                  <c:v>175</c:v>
                </c:pt>
                <c:pt idx="2272">
                  <c:v>130</c:v>
                </c:pt>
                <c:pt idx="2273">
                  <c:v>116</c:v>
                </c:pt>
                <c:pt idx="2274">
                  <c:v>90</c:v>
                </c:pt>
                <c:pt idx="2275">
                  <c:v>165</c:v>
                </c:pt>
                <c:pt idx="2276">
                  <c:v>170</c:v>
                </c:pt>
                <c:pt idx="2277">
                  <c:v>160</c:v>
                </c:pt>
                <c:pt idx="2278">
                  <c:v>175</c:v>
                </c:pt>
                <c:pt idx="2279">
                  <c:v>220</c:v>
                </c:pt>
                <c:pt idx="2280">
                  <c:v>155</c:v>
                </c:pt>
                <c:pt idx="2281">
                  <c:v>165</c:v>
                </c:pt>
                <c:pt idx="2282">
                  <c:v>215</c:v>
                </c:pt>
                <c:pt idx="2283">
                  <c:v>196</c:v>
                </c:pt>
                <c:pt idx="2284">
                  <c:v>155</c:v>
                </c:pt>
                <c:pt idx="2285">
                  <c:v>185</c:v>
                </c:pt>
                <c:pt idx="2286">
                  <c:v>185</c:v>
                </c:pt>
                <c:pt idx="2287">
                  <c:v>205</c:v>
                </c:pt>
                <c:pt idx="2288">
                  <c:v>185</c:v>
                </c:pt>
                <c:pt idx="2289">
                  <c:v>160</c:v>
                </c:pt>
                <c:pt idx="2290">
                  <c:v>160</c:v>
                </c:pt>
                <c:pt idx="2291">
                  <c:v>215</c:v>
                </c:pt>
                <c:pt idx="2292">
                  <c:v>160</c:v>
                </c:pt>
                <c:pt idx="2293">
                  <c:v>170</c:v>
                </c:pt>
                <c:pt idx="2294">
                  <c:v>160</c:v>
                </c:pt>
                <c:pt idx="2295">
                  <c:v>205</c:v>
                </c:pt>
                <c:pt idx="2296">
                  <c:v>196</c:v>
                </c:pt>
                <c:pt idx="2297">
                  <c:v>220</c:v>
                </c:pt>
                <c:pt idx="2298">
                  <c:v>78</c:v>
                </c:pt>
                <c:pt idx="2299">
                  <c:v>78</c:v>
                </c:pt>
                <c:pt idx="2300">
                  <c:v>116</c:v>
                </c:pt>
                <c:pt idx="2301">
                  <c:v>116</c:v>
                </c:pt>
                <c:pt idx="2302">
                  <c:v>265</c:v>
                </c:pt>
                <c:pt idx="2303">
                  <c:v>135</c:v>
                </c:pt>
                <c:pt idx="2304">
                  <c:v>90</c:v>
                </c:pt>
                <c:pt idx="2305">
                  <c:v>400</c:v>
                </c:pt>
                <c:pt idx="2306">
                  <c:v>123</c:v>
                </c:pt>
                <c:pt idx="2307">
                  <c:v>89</c:v>
                </c:pt>
                <c:pt idx="2308">
                  <c:v>150</c:v>
                </c:pt>
                <c:pt idx="2309">
                  <c:v>150</c:v>
                </c:pt>
                <c:pt idx="2310">
                  <c:v>146</c:v>
                </c:pt>
                <c:pt idx="2311">
                  <c:v>184</c:v>
                </c:pt>
                <c:pt idx="2312">
                  <c:v>150</c:v>
                </c:pt>
                <c:pt idx="2313">
                  <c:v>63</c:v>
                </c:pt>
                <c:pt idx="2314">
                  <c:v>175</c:v>
                </c:pt>
                <c:pt idx="2315">
                  <c:v>113</c:v>
                </c:pt>
                <c:pt idx="2316">
                  <c:v>140</c:v>
                </c:pt>
                <c:pt idx="2317">
                  <c:v>245</c:v>
                </c:pt>
                <c:pt idx="2318">
                  <c:v>150</c:v>
                </c:pt>
                <c:pt idx="2319">
                  <c:v>120</c:v>
                </c:pt>
                <c:pt idx="2320">
                  <c:v>140</c:v>
                </c:pt>
                <c:pt idx="2321">
                  <c:v>180</c:v>
                </c:pt>
                <c:pt idx="2322">
                  <c:v>150</c:v>
                </c:pt>
                <c:pt idx="2323">
                  <c:v>180</c:v>
                </c:pt>
                <c:pt idx="2324">
                  <c:v>170</c:v>
                </c:pt>
                <c:pt idx="2325">
                  <c:v>95</c:v>
                </c:pt>
                <c:pt idx="2326">
                  <c:v>100</c:v>
                </c:pt>
                <c:pt idx="2327">
                  <c:v>180</c:v>
                </c:pt>
                <c:pt idx="2328">
                  <c:v>189</c:v>
                </c:pt>
                <c:pt idx="2329">
                  <c:v>90</c:v>
                </c:pt>
                <c:pt idx="2330">
                  <c:v>170</c:v>
                </c:pt>
                <c:pt idx="2331">
                  <c:v>200</c:v>
                </c:pt>
                <c:pt idx="2332">
                  <c:v>120</c:v>
                </c:pt>
                <c:pt idx="2333">
                  <c:v>220</c:v>
                </c:pt>
                <c:pt idx="2334">
                  <c:v>100</c:v>
                </c:pt>
                <c:pt idx="2335">
                  <c:v>96</c:v>
                </c:pt>
                <c:pt idx="2336">
                  <c:v>116</c:v>
                </c:pt>
                <c:pt idx="2337">
                  <c:v>219</c:v>
                </c:pt>
                <c:pt idx="2338">
                  <c:v>225</c:v>
                </c:pt>
                <c:pt idx="2339">
                  <c:v>150</c:v>
                </c:pt>
                <c:pt idx="2340">
                  <c:v>425</c:v>
                </c:pt>
                <c:pt idx="2341">
                  <c:v>230</c:v>
                </c:pt>
                <c:pt idx="2342">
                  <c:v>140</c:v>
                </c:pt>
                <c:pt idx="2343">
                  <c:v>132</c:v>
                </c:pt>
                <c:pt idx="2344">
                  <c:v>165</c:v>
                </c:pt>
                <c:pt idx="2345">
                  <c:v>140</c:v>
                </c:pt>
                <c:pt idx="2346">
                  <c:v>110</c:v>
                </c:pt>
                <c:pt idx="2347">
                  <c:v>240</c:v>
                </c:pt>
                <c:pt idx="2348">
                  <c:v>460</c:v>
                </c:pt>
                <c:pt idx="2349">
                  <c:v>156</c:v>
                </c:pt>
                <c:pt idx="2350">
                  <c:v>460</c:v>
                </c:pt>
                <c:pt idx="2351">
                  <c:v>160</c:v>
                </c:pt>
                <c:pt idx="2352">
                  <c:v>140</c:v>
                </c:pt>
                <c:pt idx="2353">
                  <c:v>240</c:v>
                </c:pt>
                <c:pt idx="2354">
                  <c:v>91</c:v>
                </c:pt>
                <c:pt idx="2355">
                  <c:v>380</c:v>
                </c:pt>
                <c:pt idx="2356">
                  <c:v>260</c:v>
                </c:pt>
                <c:pt idx="2357">
                  <c:v>112</c:v>
                </c:pt>
                <c:pt idx="2358">
                  <c:v>120</c:v>
                </c:pt>
                <c:pt idx="2359">
                  <c:v>135</c:v>
                </c:pt>
                <c:pt idx="2360">
                  <c:v>160</c:v>
                </c:pt>
                <c:pt idx="2361">
                  <c:v>350</c:v>
                </c:pt>
                <c:pt idx="2362">
                  <c:v>210</c:v>
                </c:pt>
                <c:pt idx="2363">
                  <c:v>260</c:v>
                </c:pt>
                <c:pt idx="2364">
                  <c:v>95</c:v>
                </c:pt>
                <c:pt idx="2365">
                  <c:v>380</c:v>
                </c:pt>
                <c:pt idx="2366">
                  <c:v>110</c:v>
                </c:pt>
                <c:pt idx="2367">
                  <c:v>124</c:v>
                </c:pt>
                <c:pt idx="2368">
                  <c:v>92</c:v>
                </c:pt>
                <c:pt idx="2369">
                  <c:v>140</c:v>
                </c:pt>
                <c:pt idx="2370">
                  <c:v>185</c:v>
                </c:pt>
                <c:pt idx="2371">
                  <c:v>91</c:v>
                </c:pt>
                <c:pt idx="2372">
                  <c:v>170</c:v>
                </c:pt>
                <c:pt idx="2373">
                  <c:v>195</c:v>
                </c:pt>
                <c:pt idx="2374">
                  <c:v>63</c:v>
                </c:pt>
                <c:pt idx="2375">
                  <c:v>105</c:v>
                </c:pt>
                <c:pt idx="2376">
                  <c:v>230</c:v>
                </c:pt>
                <c:pt idx="2377">
                  <c:v>165</c:v>
                </c:pt>
                <c:pt idx="2378">
                  <c:v>74</c:v>
                </c:pt>
                <c:pt idx="2379">
                  <c:v>150</c:v>
                </c:pt>
                <c:pt idx="2380">
                  <c:v>265</c:v>
                </c:pt>
                <c:pt idx="2381">
                  <c:v>100</c:v>
                </c:pt>
                <c:pt idx="2382">
                  <c:v>170</c:v>
                </c:pt>
                <c:pt idx="2383">
                  <c:v>140</c:v>
                </c:pt>
                <c:pt idx="2384">
                  <c:v>160</c:v>
                </c:pt>
                <c:pt idx="2385">
                  <c:v>172</c:v>
                </c:pt>
                <c:pt idx="2386">
                  <c:v>175</c:v>
                </c:pt>
                <c:pt idx="2387">
                  <c:v>121</c:v>
                </c:pt>
                <c:pt idx="2388">
                  <c:v>200</c:v>
                </c:pt>
                <c:pt idx="2389">
                  <c:v>140</c:v>
                </c:pt>
                <c:pt idx="2390">
                  <c:v>165</c:v>
                </c:pt>
                <c:pt idx="2391">
                  <c:v>70</c:v>
                </c:pt>
                <c:pt idx="2392">
                  <c:v>110</c:v>
                </c:pt>
                <c:pt idx="2393">
                  <c:v>110</c:v>
                </c:pt>
                <c:pt idx="2394">
                  <c:v>208</c:v>
                </c:pt>
                <c:pt idx="2395">
                  <c:v>65</c:v>
                </c:pt>
                <c:pt idx="2396">
                  <c:v>75</c:v>
                </c:pt>
                <c:pt idx="2397">
                  <c:v>245</c:v>
                </c:pt>
                <c:pt idx="2398">
                  <c:v>180</c:v>
                </c:pt>
                <c:pt idx="2399">
                  <c:v>160</c:v>
                </c:pt>
                <c:pt idx="2400">
                  <c:v>189</c:v>
                </c:pt>
                <c:pt idx="2401">
                  <c:v>130</c:v>
                </c:pt>
                <c:pt idx="2402">
                  <c:v>215</c:v>
                </c:pt>
                <c:pt idx="2403">
                  <c:v>143</c:v>
                </c:pt>
                <c:pt idx="2404">
                  <c:v>120</c:v>
                </c:pt>
                <c:pt idx="2405">
                  <c:v>226</c:v>
                </c:pt>
                <c:pt idx="2406">
                  <c:v>250</c:v>
                </c:pt>
                <c:pt idx="2407">
                  <c:v>125</c:v>
                </c:pt>
                <c:pt idx="2408">
                  <c:v>211</c:v>
                </c:pt>
                <c:pt idx="2409">
                  <c:v>163</c:v>
                </c:pt>
                <c:pt idx="2410">
                  <c:v>122</c:v>
                </c:pt>
                <c:pt idx="2411">
                  <c:v>170</c:v>
                </c:pt>
                <c:pt idx="2412">
                  <c:v>120</c:v>
                </c:pt>
                <c:pt idx="2413">
                  <c:v>160</c:v>
                </c:pt>
                <c:pt idx="2414">
                  <c:v>156</c:v>
                </c:pt>
                <c:pt idx="2415">
                  <c:v>300</c:v>
                </c:pt>
                <c:pt idx="2416">
                  <c:v>280</c:v>
                </c:pt>
                <c:pt idx="2417">
                  <c:v>82</c:v>
                </c:pt>
                <c:pt idx="2418">
                  <c:v>191</c:v>
                </c:pt>
                <c:pt idx="2419">
                  <c:v>133</c:v>
                </c:pt>
                <c:pt idx="2420">
                  <c:v>124</c:v>
                </c:pt>
                <c:pt idx="2421">
                  <c:v>202</c:v>
                </c:pt>
                <c:pt idx="2422">
                  <c:v>166</c:v>
                </c:pt>
                <c:pt idx="2423">
                  <c:v>90</c:v>
                </c:pt>
                <c:pt idx="2424">
                  <c:v>164</c:v>
                </c:pt>
                <c:pt idx="2425">
                  <c:v>180</c:v>
                </c:pt>
                <c:pt idx="2426">
                  <c:v>127</c:v>
                </c:pt>
                <c:pt idx="2427">
                  <c:v>100</c:v>
                </c:pt>
                <c:pt idx="2428">
                  <c:v>125</c:v>
                </c:pt>
                <c:pt idx="2429">
                  <c:v>120</c:v>
                </c:pt>
                <c:pt idx="2430">
                  <c:v>78</c:v>
                </c:pt>
                <c:pt idx="2431">
                  <c:v>170</c:v>
                </c:pt>
                <c:pt idx="2432">
                  <c:v>148</c:v>
                </c:pt>
                <c:pt idx="2433">
                  <c:v>110</c:v>
                </c:pt>
                <c:pt idx="2434">
                  <c:v>203</c:v>
                </c:pt>
                <c:pt idx="2435">
                  <c:v>85</c:v>
                </c:pt>
                <c:pt idx="2436">
                  <c:v>186</c:v>
                </c:pt>
                <c:pt idx="2437">
                  <c:v>162</c:v>
                </c:pt>
                <c:pt idx="2438">
                  <c:v>274</c:v>
                </c:pt>
                <c:pt idx="2439">
                  <c:v>245</c:v>
                </c:pt>
                <c:pt idx="2440">
                  <c:v>235</c:v>
                </c:pt>
                <c:pt idx="2441">
                  <c:v>210</c:v>
                </c:pt>
                <c:pt idx="2442">
                  <c:v>195</c:v>
                </c:pt>
                <c:pt idx="2443">
                  <c:v>167</c:v>
                </c:pt>
                <c:pt idx="2444">
                  <c:v>108</c:v>
                </c:pt>
                <c:pt idx="2445">
                  <c:v>287</c:v>
                </c:pt>
                <c:pt idx="2446">
                  <c:v>110</c:v>
                </c:pt>
                <c:pt idx="2447">
                  <c:v>166</c:v>
                </c:pt>
                <c:pt idx="2448">
                  <c:v>135</c:v>
                </c:pt>
                <c:pt idx="2449">
                  <c:v>90</c:v>
                </c:pt>
                <c:pt idx="2450">
                  <c:v>155</c:v>
                </c:pt>
                <c:pt idx="2451">
                  <c:v>162</c:v>
                </c:pt>
                <c:pt idx="2452">
                  <c:v>150</c:v>
                </c:pt>
                <c:pt idx="2453">
                  <c:v>175</c:v>
                </c:pt>
                <c:pt idx="2454">
                  <c:v>232</c:v>
                </c:pt>
                <c:pt idx="2455">
                  <c:v>206</c:v>
                </c:pt>
                <c:pt idx="2456">
                  <c:v>183</c:v>
                </c:pt>
                <c:pt idx="2457">
                  <c:v>86</c:v>
                </c:pt>
                <c:pt idx="2458">
                  <c:v>63</c:v>
                </c:pt>
                <c:pt idx="2459">
                  <c:v>96</c:v>
                </c:pt>
                <c:pt idx="2460">
                  <c:v>181</c:v>
                </c:pt>
                <c:pt idx="2461">
                  <c:v>228</c:v>
                </c:pt>
                <c:pt idx="2462">
                  <c:v>228.5</c:v>
                </c:pt>
                <c:pt idx="2463">
                  <c:v>227.5</c:v>
                </c:pt>
                <c:pt idx="2464">
                  <c:v>80</c:v>
                </c:pt>
                <c:pt idx="2465">
                  <c:v>120</c:v>
                </c:pt>
                <c:pt idx="2466">
                  <c:v>227</c:v>
                </c:pt>
                <c:pt idx="2467">
                  <c:v>233</c:v>
                </c:pt>
                <c:pt idx="2468">
                  <c:v>232</c:v>
                </c:pt>
                <c:pt idx="2469">
                  <c:v>231</c:v>
                </c:pt>
                <c:pt idx="2470">
                  <c:v>230</c:v>
                </c:pt>
                <c:pt idx="2471">
                  <c:v>150</c:v>
                </c:pt>
                <c:pt idx="2472">
                  <c:v>120</c:v>
                </c:pt>
                <c:pt idx="2473">
                  <c:v>225</c:v>
                </c:pt>
                <c:pt idx="2474">
                  <c:v>317</c:v>
                </c:pt>
                <c:pt idx="2475">
                  <c:v>140</c:v>
                </c:pt>
                <c:pt idx="2476">
                  <c:v>220</c:v>
                </c:pt>
                <c:pt idx="2477">
                  <c:v>170</c:v>
                </c:pt>
                <c:pt idx="2478">
                  <c:v>128</c:v>
                </c:pt>
                <c:pt idx="2479">
                  <c:v>170</c:v>
                </c:pt>
                <c:pt idx="2480">
                  <c:v>243</c:v>
                </c:pt>
                <c:pt idx="2481">
                  <c:v>115</c:v>
                </c:pt>
                <c:pt idx="2482">
                  <c:v>250</c:v>
                </c:pt>
                <c:pt idx="2483">
                  <c:v>175</c:v>
                </c:pt>
                <c:pt idx="2484">
                  <c:v>121</c:v>
                </c:pt>
                <c:pt idx="2485">
                  <c:v>275</c:v>
                </c:pt>
                <c:pt idx="2486">
                  <c:v>175</c:v>
                </c:pt>
                <c:pt idx="2487">
                  <c:v>150</c:v>
                </c:pt>
                <c:pt idx="2488">
                  <c:v>175</c:v>
                </c:pt>
                <c:pt idx="2489">
                  <c:v>85</c:v>
                </c:pt>
                <c:pt idx="2490">
                  <c:v>155</c:v>
                </c:pt>
                <c:pt idx="2491">
                  <c:v>95</c:v>
                </c:pt>
                <c:pt idx="2492">
                  <c:v>244</c:v>
                </c:pt>
                <c:pt idx="2493">
                  <c:v>220</c:v>
                </c:pt>
                <c:pt idx="2494">
                  <c:v>96</c:v>
                </c:pt>
                <c:pt idx="2495">
                  <c:v>170</c:v>
                </c:pt>
                <c:pt idx="2496">
                  <c:v>120</c:v>
                </c:pt>
                <c:pt idx="2497">
                  <c:v>95</c:v>
                </c:pt>
                <c:pt idx="2498">
                  <c:v>158</c:v>
                </c:pt>
                <c:pt idx="2499">
                  <c:v>192</c:v>
                </c:pt>
                <c:pt idx="2500">
                  <c:v>80</c:v>
                </c:pt>
                <c:pt idx="2501">
                  <c:v>96</c:v>
                </c:pt>
                <c:pt idx="2502">
                  <c:v>106</c:v>
                </c:pt>
                <c:pt idx="2503">
                  <c:v>120</c:v>
                </c:pt>
                <c:pt idx="2504">
                  <c:v>225</c:v>
                </c:pt>
                <c:pt idx="2505">
                  <c:v>116</c:v>
                </c:pt>
                <c:pt idx="2506">
                  <c:v>135</c:v>
                </c:pt>
                <c:pt idx="2507">
                  <c:v>135</c:v>
                </c:pt>
                <c:pt idx="2508">
                  <c:v>65</c:v>
                </c:pt>
                <c:pt idx="2509">
                  <c:v>116</c:v>
                </c:pt>
                <c:pt idx="2510">
                  <c:v>110</c:v>
                </c:pt>
                <c:pt idx="2511">
                  <c:v>300</c:v>
                </c:pt>
                <c:pt idx="2512">
                  <c:v>120</c:v>
                </c:pt>
                <c:pt idx="2513">
                  <c:v>110</c:v>
                </c:pt>
                <c:pt idx="2514">
                  <c:v>191</c:v>
                </c:pt>
                <c:pt idx="2515">
                  <c:v>220</c:v>
                </c:pt>
                <c:pt idx="2516">
                  <c:v>215</c:v>
                </c:pt>
                <c:pt idx="2517">
                  <c:v>178</c:v>
                </c:pt>
                <c:pt idx="2518">
                  <c:v>90</c:v>
                </c:pt>
                <c:pt idx="2519">
                  <c:v>152</c:v>
                </c:pt>
                <c:pt idx="2520">
                  <c:v>211</c:v>
                </c:pt>
                <c:pt idx="2521">
                  <c:v>135</c:v>
                </c:pt>
                <c:pt idx="2522">
                  <c:v>143</c:v>
                </c:pt>
                <c:pt idx="2523">
                  <c:v>222</c:v>
                </c:pt>
                <c:pt idx="2524">
                  <c:v>122</c:v>
                </c:pt>
                <c:pt idx="2525">
                  <c:v>234</c:v>
                </c:pt>
                <c:pt idx="2526">
                  <c:v>134</c:v>
                </c:pt>
                <c:pt idx="2527">
                  <c:v>199</c:v>
                </c:pt>
                <c:pt idx="2528">
                  <c:v>207</c:v>
                </c:pt>
                <c:pt idx="2529">
                  <c:v>269</c:v>
                </c:pt>
                <c:pt idx="2530">
                  <c:v>147</c:v>
                </c:pt>
                <c:pt idx="2531">
                  <c:v>110</c:v>
                </c:pt>
                <c:pt idx="2532">
                  <c:v>161</c:v>
                </c:pt>
                <c:pt idx="2533">
                  <c:v>90</c:v>
                </c:pt>
                <c:pt idx="2534">
                  <c:v>150</c:v>
                </c:pt>
                <c:pt idx="2535">
                  <c:v>175</c:v>
                </c:pt>
                <c:pt idx="2536">
                  <c:v>300</c:v>
                </c:pt>
                <c:pt idx="2537">
                  <c:v>170</c:v>
                </c:pt>
                <c:pt idx="2538">
                  <c:v>160</c:v>
                </c:pt>
                <c:pt idx="2539">
                  <c:v>120</c:v>
                </c:pt>
                <c:pt idx="2540">
                  <c:v>210</c:v>
                </c:pt>
                <c:pt idx="2541">
                  <c:v>227</c:v>
                </c:pt>
                <c:pt idx="2542">
                  <c:v>165</c:v>
                </c:pt>
                <c:pt idx="2543">
                  <c:v>213</c:v>
                </c:pt>
                <c:pt idx="2544">
                  <c:v>147</c:v>
                </c:pt>
                <c:pt idx="2545">
                  <c:v>166</c:v>
                </c:pt>
                <c:pt idx="2546">
                  <c:v>180</c:v>
                </c:pt>
                <c:pt idx="2547">
                  <c:v>213</c:v>
                </c:pt>
                <c:pt idx="2548">
                  <c:v>149</c:v>
                </c:pt>
                <c:pt idx="2549">
                  <c:v>110</c:v>
                </c:pt>
                <c:pt idx="2550">
                  <c:v>160</c:v>
                </c:pt>
                <c:pt idx="2551">
                  <c:v>105</c:v>
                </c:pt>
                <c:pt idx="2552">
                  <c:v>135</c:v>
                </c:pt>
                <c:pt idx="2553">
                  <c:v>375</c:v>
                </c:pt>
                <c:pt idx="2554">
                  <c:v>127</c:v>
                </c:pt>
                <c:pt idx="2555">
                  <c:v>116</c:v>
                </c:pt>
                <c:pt idx="2556">
                  <c:v>84</c:v>
                </c:pt>
                <c:pt idx="2557">
                  <c:v>175</c:v>
                </c:pt>
                <c:pt idx="2558">
                  <c:v>96</c:v>
                </c:pt>
                <c:pt idx="2559">
                  <c:v>210</c:v>
                </c:pt>
                <c:pt idx="2560">
                  <c:v>144</c:v>
                </c:pt>
                <c:pt idx="2561">
                  <c:v>87</c:v>
                </c:pt>
                <c:pt idx="2562">
                  <c:v>700</c:v>
                </c:pt>
                <c:pt idx="2563">
                  <c:v>115</c:v>
                </c:pt>
                <c:pt idx="2564">
                  <c:v>153</c:v>
                </c:pt>
                <c:pt idx="2565">
                  <c:v>78</c:v>
                </c:pt>
                <c:pt idx="2566">
                  <c:v>90</c:v>
                </c:pt>
                <c:pt idx="2567">
                  <c:v>270</c:v>
                </c:pt>
                <c:pt idx="2568">
                  <c:v>128</c:v>
                </c:pt>
                <c:pt idx="2569">
                  <c:v>224</c:v>
                </c:pt>
                <c:pt idx="2570">
                  <c:v>155</c:v>
                </c:pt>
                <c:pt idx="2571">
                  <c:v>144</c:v>
                </c:pt>
                <c:pt idx="2572">
                  <c:v>125</c:v>
                </c:pt>
                <c:pt idx="2573">
                  <c:v>140</c:v>
                </c:pt>
                <c:pt idx="2574">
                  <c:v>180</c:v>
                </c:pt>
                <c:pt idx="2575">
                  <c:v>231</c:v>
                </c:pt>
                <c:pt idx="2576">
                  <c:v>153</c:v>
                </c:pt>
                <c:pt idx="2577">
                  <c:v>205</c:v>
                </c:pt>
                <c:pt idx="2578">
                  <c:v>140</c:v>
                </c:pt>
                <c:pt idx="2579">
                  <c:v>140</c:v>
                </c:pt>
                <c:pt idx="2580">
                  <c:v>220</c:v>
                </c:pt>
                <c:pt idx="2581">
                  <c:v>168</c:v>
                </c:pt>
                <c:pt idx="2582">
                  <c:v>90</c:v>
                </c:pt>
                <c:pt idx="2583">
                  <c:v>96</c:v>
                </c:pt>
                <c:pt idx="2584">
                  <c:v>250</c:v>
                </c:pt>
                <c:pt idx="2585">
                  <c:v>165</c:v>
                </c:pt>
                <c:pt idx="2586">
                  <c:v>133</c:v>
                </c:pt>
                <c:pt idx="2587">
                  <c:v>169</c:v>
                </c:pt>
                <c:pt idx="2588">
                  <c:v>225</c:v>
                </c:pt>
                <c:pt idx="2589">
                  <c:v>160</c:v>
                </c:pt>
                <c:pt idx="2590">
                  <c:v>85</c:v>
                </c:pt>
                <c:pt idx="2591">
                  <c:v>165</c:v>
                </c:pt>
                <c:pt idx="2592">
                  <c:v>80</c:v>
                </c:pt>
                <c:pt idx="2593">
                  <c:v>141</c:v>
                </c:pt>
                <c:pt idx="2594">
                  <c:v>151</c:v>
                </c:pt>
                <c:pt idx="2595">
                  <c:v>122</c:v>
                </c:pt>
                <c:pt idx="2596">
                  <c:v>95</c:v>
                </c:pt>
                <c:pt idx="2597">
                  <c:v>99</c:v>
                </c:pt>
                <c:pt idx="2598">
                  <c:v>140</c:v>
                </c:pt>
                <c:pt idx="2599">
                  <c:v>110</c:v>
                </c:pt>
                <c:pt idx="2600">
                  <c:v>177</c:v>
                </c:pt>
                <c:pt idx="2601">
                  <c:v>59</c:v>
                </c:pt>
                <c:pt idx="2602">
                  <c:v>220</c:v>
                </c:pt>
                <c:pt idx="2603">
                  <c:v>45</c:v>
                </c:pt>
                <c:pt idx="2604">
                  <c:v>183</c:v>
                </c:pt>
                <c:pt idx="2605">
                  <c:v>125</c:v>
                </c:pt>
                <c:pt idx="2606">
                  <c:v>195</c:v>
                </c:pt>
                <c:pt idx="2607">
                  <c:v>74</c:v>
                </c:pt>
                <c:pt idx="2608">
                  <c:v>78</c:v>
                </c:pt>
                <c:pt idx="2609">
                  <c:v>210</c:v>
                </c:pt>
                <c:pt idx="2610">
                  <c:v>105</c:v>
                </c:pt>
                <c:pt idx="2611">
                  <c:v>150</c:v>
                </c:pt>
                <c:pt idx="2612">
                  <c:v>177</c:v>
                </c:pt>
                <c:pt idx="2613">
                  <c:v>155</c:v>
                </c:pt>
                <c:pt idx="2614">
                  <c:v>155</c:v>
                </c:pt>
                <c:pt idx="2615">
                  <c:v>165</c:v>
                </c:pt>
                <c:pt idx="2616">
                  <c:v>203</c:v>
                </c:pt>
                <c:pt idx="2617">
                  <c:v>155</c:v>
                </c:pt>
                <c:pt idx="2618">
                  <c:v>217</c:v>
                </c:pt>
                <c:pt idx="2619">
                  <c:v>135</c:v>
                </c:pt>
                <c:pt idx="2620">
                  <c:v>82</c:v>
                </c:pt>
                <c:pt idx="2621">
                  <c:v>96</c:v>
                </c:pt>
                <c:pt idx="2622">
                  <c:v>115</c:v>
                </c:pt>
                <c:pt idx="2623">
                  <c:v>82</c:v>
                </c:pt>
                <c:pt idx="2624">
                  <c:v>80</c:v>
                </c:pt>
                <c:pt idx="2625">
                  <c:v>116</c:v>
                </c:pt>
                <c:pt idx="2626">
                  <c:v>330</c:v>
                </c:pt>
                <c:pt idx="2627">
                  <c:v>140</c:v>
                </c:pt>
                <c:pt idx="2628">
                  <c:v>185</c:v>
                </c:pt>
                <c:pt idx="2629">
                  <c:v>145</c:v>
                </c:pt>
                <c:pt idx="2630">
                  <c:v>103</c:v>
                </c:pt>
                <c:pt idx="2631">
                  <c:v>150</c:v>
                </c:pt>
                <c:pt idx="2632">
                  <c:v>280</c:v>
                </c:pt>
                <c:pt idx="2633">
                  <c:v>180</c:v>
                </c:pt>
                <c:pt idx="2634">
                  <c:v>166</c:v>
                </c:pt>
                <c:pt idx="2635">
                  <c:v>96</c:v>
                </c:pt>
                <c:pt idx="2636">
                  <c:v>131</c:v>
                </c:pt>
                <c:pt idx="2637">
                  <c:v>122</c:v>
                </c:pt>
                <c:pt idx="2638">
                  <c:v>220</c:v>
                </c:pt>
                <c:pt idx="2639">
                  <c:v>168</c:v>
                </c:pt>
                <c:pt idx="2640">
                  <c:v>84</c:v>
                </c:pt>
                <c:pt idx="2641">
                  <c:v>96</c:v>
                </c:pt>
                <c:pt idx="2642">
                  <c:v>400</c:v>
                </c:pt>
                <c:pt idx="2643">
                  <c:v>150</c:v>
                </c:pt>
                <c:pt idx="2644">
                  <c:v>185</c:v>
                </c:pt>
                <c:pt idx="2645">
                  <c:v>135</c:v>
                </c:pt>
                <c:pt idx="2646">
                  <c:v>80</c:v>
                </c:pt>
                <c:pt idx="2647">
                  <c:v>98</c:v>
                </c:pt>
                <c:pt idx="2648">
                  <c:v>180</c:v>
                </c:pt>
                <c:pt idx="2649">
                  <c:v>295</c:v>
                </c:pt>
                <c:pt idx="2650">
                  <c:v>180</c:v>
                </c:pt>
                <c:pt idx="2651">
                  <c:v>245</c:v>
                </c:pt>
                <c:pt idx="2652">
                  <c:v>78</c:v>
                </c:pt>
                <c:pt idx="2653">
                  <c:v>100</c:v>
                </c:pt>
                <c:pt idx="2654">
                  <c:v>107</c:v>
                </c:pt>
                <c:pt idx="2655">
                  <c:v>82</c:v>
                </c:pt>
                <c:pt idx="2656">
                  <c:v>186</c:v>
                </c:pt>
                <c:pt idx="2657">
                  <c:v>142</c:v>
                </c:pt>
                <c:pt idx="2658">
                  <c:v>193</c:v>
                </c:pt>
                <c:pt idx="2659">
                  <c:v>100</c:v>
                </c:pt>
                <c:pt idx="2660">
                  <c:v>125</c:v>
                </c:pt>
                <c:pt idx="2661">
                  <c:v>250</c:v>
                </c:pt>
                <c:pt idx="2662">
                  <c:v>100</c:v>
                </c:pt>
                <c:pt idx="2663">
                  <c:v>190</c:v>
                </c:pt>
                <c:pt idx="2664">
                  <c:v>186</c:v>
                </c:pt>
                <c:pt idx="2665">
                  <c:v>169</c:v>
                </c:pt>
                <c:pt idx="2666">
                  <c:v>145</c:v>
                </c:pt>
                <c:pt idx="2667">
                  <c:v>115</c:v>
                </c:pt>
                <c:pt idx="2668">
                  <c:v>135</c:v>
                </c:pt>
                <c:pt idx="2669">
                  <c:v>171</c:v>
                </c:pt>
                <c:pt idx="2670">
                  <c:v>90</c:v>
                </c:pt>
                <c:pt idx="2671">
                  <c:v>189</c:v>
                </c:pt>
                <c:pt idx="2672">
                  <c:v>125</c:v>
                </c:pt>
                <c:pt idx="2673">
                  <c:v>223</c:v>
                </c:pt>
                <c:pt idx="2674">
                  <c:v>215</c:v>
                </c:pt>
                <c:pt idx="2675">
                  <c:v>75</c:v>
                </c:pt>
                <c:pt idx="2676">
                  <c:v>200</c:v>
                </c:pt>
                <c:pt idx="2677">
                  <c:v>270</c:v>
                </c:pt>
                <c:pt idx="2678">
                  <c:v>111</c:v>
                </c:pt>
                <c:pt idx="2679">
                  <c:v>200</c:v>
                </c:pt>
                <c:pt idx="2680">
                  <c:v>146</c:v>
                </c:pt>
                <c:pt idx="2681">
                  <c:v>205</c:v>
                </c:pt>
                <c:pt idx="2682">
                  <c:v>90</c:v>
                </c:pt>
                <c:pt idx="2683">
                  <c:v>133</c:v>
                </c:pt>
                <c:pt idx="2684">
                  <c:v>95</c:v>
                </c:pt>
                <c:pt idx="2685">
                  <c:v>130</c:v>
                </c:pt>
                <c:pt idx="2686">
                  <c:v>300</c:v>
                </c:pt>
                <c:pt idx="2687">
                  <c:v>175</c:v>
                </c:pt>
                <c:pt idx="2688">
                  <c:v>420</c:v>
                </c:pt>
                <c:pt idx="2689">
                  <c:v>170</c:v>
                </c:pt>
                <c:pt idx="2690">
                  <c:v>200</c:v>
                </c:pt>
                <c:pt idx="2691">
                  <c:v>298</c:v>
                </c:pt>
                <c:pt idx="2692">
                  <c:v>185</c:v>
                </c:pt>
                <c:pt idx="2693">
                  <c:v>140</c:v>
                </c:pt>
                <c:pt idx="2694">
                  <c:v>120</c:v>
                </c:pt>
                <c:pt idx="2695">
                  <c:v>130</c:v>
                </c:pt>
                <c:pt idx="2696">
                  <c:v>220</c:v>
                </c:pt>
                <c:pt idx="2697">
                  <c:v>136</c:v>
                </c:pt>
                <c:pt idx="2698">
                  <c:v>165</c:v>
                </c:pt>
                <c:pt idx="2699">
                  <c:v>135</c:v>
                </c:pt>
                <c:pt idx="2700">
                  <c:v>300</c:v>
                </c:pt>
                <c:pt idx="2701">
                  <c:v>103</c:v>
                </c:pt>
                <c:pt idx="2702">
                  <c:v>150</c:v>
                </c:pt>
                <c:pt idx="2703">
                  <c:v>205</c:v>
                </c:pt>
                <c:pt idx="2704">
                  <c:v>150</c:v>
                </c:pt>
                <c:pt idx="2705">
                  <c:v>450</c:v>
                </c:pt>
                <c:pt idx="2706">
                  <c:v>270</c:v>
                </c:pt>
                <c:pt idx="2707">
                  <c:v>190</c:v>
                </c:pt>
                <c:pt idx="2708">
                  <c:v>90</c:v>
                </c:pt>
                <c:pt idx="2709">
                  <c:v>89</c:v>
                </c:pt>
                <c:pt idx="2710">
                  <c:v>130</c:v>
                </c:pt>
                <c:pt idx="2711">
                  <c:v>170</c:v>
                </c:pt>
                <c:pt idx="2712">
                  <c:v>185</c:v>
                </c:pt>
                <c:pt idx="2713">
                  <c:v>215</c:v>
                </c:pt>
                <c:pt idx="2714">
                  <c:v>130</c:v>
                </c:pt>
                <c:pt idx="2715">
                  <c:v>180</c:v>
                </c:pt>
                <c:pt idx="2716">
                  <c:v>170</c:v>
                </c:pt>
                <c:pt idx="2717">
                  <c:v>98</c:v>
                </c:pt>
                <c:pt idx="2718">
                  <c:v>128</c:v>
                </c:pt>
                <c:pt idx="2719">
                  <c:v>105</c:v>
                </c:pt>
                <c:pt idx="2720">
                  <c:v>156</c:v>
                </c:pt>
                <c:pt idx="2721">
                  <c:v>179</c:v>
                </c:pt>
                <c:pt idx="2722">
                  <c:v>195</c:v>
                </c:pt>
                <c:pt idx="2723">
                  <c:v>96</c:v>
                </c:pt>
                <c:pt idx="2724">
                  <c:v>165</c:v>
                </c:pt>
                <c:pt idx="2725">
                  <c:v>170</c:v>
                </c:pt>
                <c:pt idx="2726">
                  <c:v>115</c:v>
                </c:pt>
                <c:pt idx="2727">
                  <c:v>150</c:v>
                </c:pt>
                <c:pt idx="2728">
                  <c:v>130</c:v>
                </c:pt>
                <c:pt idx="2729">
                  <c:v>157</c:v>
                </c:pt>
                <c:pt idx="2730">
                  <c:v>115</c:v>
                </c:pt>
                <c:pt idx="2731">
                  <c:v>140</c:v>
                </c:pt>
                <c:pt idx="2732">
                  <c:v>200</c:v>
                </c:pt>
                <c:pt idx="2733">
                  <c:v>124</c:v>
                </c:pt>
                <c:pt idx="2734">
                  <c:v>193</c:v>
                </c:pt>
                <c:pt idx="2735">
                  <c:v>225</c:v>
                </c:pt>
                <c:pt idx="2736">
                  <c:v>190</c:v>
                </c:pt>
                <c:pt idx="2737">
                  <c:v>70</c:v>
                </c:pt>
                <c:pt idx="2738">
                  <c:v>185</c:v>
                </c:pt>
                <c:pt idx="2739">
                  <c:v>113</c:v>
                </c:pt>
                <c:pt idx="2740">
                  <c:v>130</c:v>
                </c:pt>
                <c:pt idx="2741">
                  <c:v>150</c:v>
                </c:pt>
                <c:pt idx="2742">
                  <c:v>118</c:v>
                </c:pt>
                <c:pt idx="2743">
                  <c:v>140</c:v>
                </c:pt>
                <c:pt idx="2744">
                  <c:v>214</c:v>
                </c:pt>
                <c:pt idx="2745">
                  <c:v>170</c:v>
                </c:pt>
                <c:pt idx="2746">
                  <c:v>90</c:v>
                </c:pt>
                <c:pt idx="2747">
                  <c:v>195</c:v>
                </c:pt>
                <c:pt idx="2748">
                  <c:v>116</c:v>
                </c:pt>
                <c:pt idx="2749">
                  <c:v>108</c:v>
                </c:pt>
                <c:pt idx="2750">
                  <c:v>135</c:v>
                </c:pt>
                <c:pt idx="2751">
                  <c:v>165</c:v>
                </c:pt>
                <c:pt idx="2752">
                  <c:v>107</c:v>
                </c:pt>
                <c:pt idx="2753">
                  <c:v>135</c:v>
                </c:pt>
                <c:pt idx="2754">
                  <c:v>144</c:v>
                </c:pt>
                <c:pt idx="2755">
                  <c:v>300</c:v>
                </c:pt>
                <c:pt idx="2756">
                  <c:v>220</c:v>
                </c:pt>
                <c:pt idx="2757">
                  <c:v>200</c:v>
                </c:pt>
                <c:pt idx="2758">
                  <c:v>95</c:v>
                </c:pt>
                <c:pt idx="2759">
                  <c:v>185</c:v>
                </c:pt>
                <c:pt idx="2760">
                  <c:v>70</c:v>
                </c:pt>
                <c:pt idx="2761">
                  <c:v>145</c:v>
                </c:pt>
                <c:pt idx="2762">
                  <c:v>172</c:v>
                </c:pt>
                <c:pt idx="2763">
                  <c:v>188</c:v>
                </c:pt>
                <c:pt idx="2764">
                  <c:v>312</c:v>
                </c:pt>
                <c:pt idx="2765">
                  <c:v>50</c:v>
                </c:pt>
                <c:pt idx="2766">
                  <c:v>120</c:v>
                </c:pt>
                <c:pt idx="2767">
                  <c:v>116</c:v>
                </c:pt>
                <c:pt idx="2768">
                  <c:v>210</c:v>
                </c:pt>
                <c:pt idx="2769">
                  <c:v>186</c:v>
                </c:pt>
                <c:pt idx="2770">
                  <c:v>160</c:v>
                </c:pt>
                <c:pt idx="2771">
                  <c:v>138</c:v>
                </c:pt>
                <c:pt idx="2772">
                  <c:v>266</c:v>
                </c:pt>
                <c:pt idx="2773">
                  <c:v>195</c:v>
                </c:pt>
                <c:pt idx="2774">
                  <c:v>117</c:v>
                </c:pt>
                <c:pt idx="2775">
                  <c:v>121</c:v>
                </c:pt>
                <c:pt idx="2776">
                  <c:v>175</c:v>
                </c:pt>
                <c:pt idx="2777">
                  <c:v>107</c:v>
                </c:pt>
                <c:pt idx="2778">
                  <c:v>116</c:v>
                </c:pt>
                <c:pt idx="2779">
                  <c:v>80</c:v>
                </c:pt>
                <c:pt idx="2780">
                  <c:v>170</c:v>
                </c:pt>
                <c:pt idx="2781">
                  <c:v>200</c:v>
                </c:pt>
                <c:pt idx="2782">
                  <c:v>120</c:v>
                </c:pt>
                <c:pt idx="2783">
                  <c:v>195</c:v>
                </c:pt>
                <c:pt idx="2784">
                  <c:v>80</c:v>
                </c:pt>
                <c:pt idx="2785">
                  <c:v>175</c:v>
                </c:pt>
                <c:pt idx="2786">
                  <c:v>215</c:v>
                </c:pt>
                <c:pt idx="2787">
                  <c:v>200</c:v>
                </c:pt>
                <c:pt idx="2788">
                  <c:v>260</c:v>
                </c:pt>
                <c:pt idx="2789">
                  <c:v>130</c:v>
                </c:pt>
                <c:pt idx="2790">
                  <c:v>140</c:v>
                </c:pt>
                <c:pt idx="2791">
                  <c:v>150</c:v>
                </c:pt>
                <c:pt idx="2792">
                  <c:v>105</c:v>
                </c:pt>
                <c:pt idx="2793">
                  <c:v>155</c:v>
                </c:pt>
                <c:pt idx="2794">
                  <c:v>232</c:v>
                </c:pt>
                <c:pt idx="2795">
                  <c:v>100</c:v>
                </c:pt>
                <c:pt idx="2796">
                  <c:v>134</c:v>
                </c:pt>
                <c:pt idx="2797">
                  <c:v>235</c:v>
                </c:pt>
                <c:pt idx="2798">
                  <c:v>190</c:v>
                </c:pt>
                <c:pt idx="2799">
                  <c:v>158</c:v>
                </c:pt>
                <c:pt idx="2800">
                  <c:v>80</c:v>
                </c:pt>
                <c:pt idx="2801">
                  <c:v>75</c:v>
                </c:pt>
                <c:pt idx="2802">
                  <c:v>180</c:v>
                </c:pt>
                <c:pt idx="2803">
                  <c:v>337</c:v>
                </c:pt>
                <c:pt idx="2804">
                  <c:v>280</c:v>
                </c:pt>
                <c:pt idx="2805">
                  <c:v>200</c:v>
                </c:pt>
                <c:pt idx="2806">
                  <c:v>145</c:v>
                </c:pt>
                <c:pt idx="2807">
                  <c:v>153</c:v>
                </c:pt>
                <c:pt idx="2808">
                  <c:v>130</c:v>
                </c:pt>
                <c:pt idx="2809">
                  <c:v>93</c:v>
                </c:pt>
                <c:pt idx="2810">
                  <c:v>195</c:v>
                </c:pt>
                <c:pt idx="2811">
                  <c:v>90</c:v>
                </c:pt>
                <c:pt idx="2812">
                  <c:v>175</c:v>
                </c:pt>
                <c:pt idx="2813">
                  <c:v>318</c:v>
                </c:pt>
                <c:pt idx="2814">
                  <c:v>115</c:v>
                </c:pt>
                <c:pt idx="2815">
                  <c:v>158</c:v>
                </c:pt>
                <c:pt idx="2816">
                  <c:v>300</c:v>
                </c:pt>
                <c:pt idx="2817">
                  <c:v>190</c:v>
                </c:pt>
                <c:pt idx="2818">
                  <c:v>151</c:v>
                </c:pt>
                <c:pt idx="2819">
                  <c:v>130</c:v>
                </c:pt>
                <c:pt idx="2820">
                  <c:v>220</c:v>
                </c:pt>
                <c:pt idx="2821">
                  <c:v>160</c:v>
                </c:pt>
                <c:pt idx="2822">
                  <c:v>110</c:v>
                </c:pt>
                <c:pt idx="2823">
                  <c:v>673</c:v>
                </c:pt>
                <c:pt idx="2824">
                  <c:v>58</c:v>
                </c:pt>
                <c:pt idx="2825">
                  <c:v>25</c:v>
                </c:pt>
                <c:pt idx="2826">
                  <c:v>155</c:v>
                </c:pt>
                <c:pt idx="2827">
                  <c:v>180</c:v>
                </c:pt>
                <c:pt idx="2828">
                  <c:v>155</c:v>
                </c:pt>
                <c:pt idx="2829">
                  <c:v>156</c:v>
                </c:pt>
                <c:pt idx="2830">
                  <c:v>70</c:v>
                </c:pt>
                <c:pt idx="2831">
                  <c:v>180</c:v>
                </c:pt>
                <c:pt idx="2832">
                  <c:v>153</c:v>
                </c:pt>
                <c:pt idx="2833">
                  <c:v>160</c:v>
                </c:pt>
                <c:pt idx="2834">
                  <c:v>90</c:v>
                </c:pt>
                <c:pt idx="2835">
                  <c:v>195</c:v>
                </c:pt>
                <c:pt idx="2836">
                  <c:v>200</c:v>
                </c:pt>
                <c:pt idx="2837">
                  <c:v>180</c:v>
                </c:pt>
                <c:pt idx="2838">
                  <c:v>185</c:v>
                </c:pt>
                <c:pt idx="2839">
                  <c:v>178</c:v>
                </c:pt>
                <c:pt idx="2840">
                  <c:v>131</c:v>
                </c:pt>
                <c:pt idx="2841">
                  <c:v>250</c:v>
                </c:pt>
                <c:pt idx="2842">
                  <c:v>125</c:v>
                </c:pt>
                <c:pt idx="2843">
                  <c:v>320</c:v>
                </c:pt>
                <c:pt idx="2844">
                  <c:v>150</c:v>
                </c:pt>
                <c:pt idx="2845">
                  <c:v>200</c:v>
                </c:pt>
                <c:pt idx="2846">
                  <c:v>255</c:v>
                </c:pt>
                <c:pt idx="2847">
                  <c:v>165</c:v>
                </c:pt>
                <c:pt idx="2848">
                  <c:v>145</c:v>
                </c:pt>
                <c:pt idx="2849">
                  <c:v>96</c:v>
                </c:pt>
                <c:pt idx="2850">
                  <c:v>210</c:v>
                </c:pt>
                <c:pt idx="2851">
                  <c:v>200</c:v>
                </c:pt>
                <c:pt idx="2852">
                  <c:v>190</c:v>
                </c:pt>
                <c:pt idx="2853">
                  <c:v>170</c:v>
                </c:pt>
                <c:pt idx="2854">
                  <c:v>128</c:v>
                </c:pt>
                <c:pt idx="2855">
                  <c:v>155</c:v>
                </c:pt>
                <c:pt idx="2856">
                  <c:v>200</c:v>
                </c:pt>
                <c:pt idx="2857">
                  <c:v>120</c:v>
                </c:pt>
                <c:pt idx="2858">
                  <c:v>175</c:v>
                </c:pt>
                <c:pt idx="2859">
                  <c:v>275</c:v>
                </c:pt>
                <c:pt idx="2860">
                  <c:v>165</c:v>
                </c:pt>
                <c:pt idx="2861">
                  <c:v>220</c:v>
                </c:pt>
                <c:pt idx="2862">
                  <c:v>170</c:v>
                </c:pt>
                <c:pt idx="2863">
                  <c:v>450</c:v>
                </c:pt>
                <c:pt idx="2864">
                  <c:v>110</c:v>
                </c:pt>
                <c:pt idx="2865">
                  <c:v>126</c:v>
                </c:pt>
                <c:pt idx="2866">
                  <c:v>135</c:v>
                </c:pt>
                <c:pt idx="2867">
                  <c:v>220</c:v>
                </c:pt>
                <c:pt idx="2868">
                  <c:v>175</c:v>
                </c:pt>
                <c:pt idx="2869">
                  <c:v>140</c:v>
                </c:pt>
                <c:pt idx="2870">
                  <c:v>180</c:v>
                </c:pt>
                <c:pt idx="2871">
                  <c:v>150</c:v>
                </c:pt>
                <c:pt idx="2872">
                  <c:v>140</c:v>
                </c:pt>
                <c:pt idx="2873">
                  <c:v>140</c:v>
                </c:pt>
                <c:pt idx="2874">
                  <c:v>120</c:v>
                </c:pt>
                <c:pt idx="2875">
                  <c:v>150</c:v>
                </c:pt>
                <c:pt idx="2876">
                  <c:v>140</c:v>
                </c:pt>
                <c:pt idx="2877">
                  <c:v>131</c:v>
                </c:pt>
                <c:pt idx="2878">
                  <c:v>165</c:v>
                </c:pt>
                <c:pt idx="2879">
                  <c:v>120</c:v>
                </c:pt>
                <c:pt idx="2880">
                  <c:v>128</c:v>
                </c:pt>
                <c:pt idx="2881">
                  <c:v>250</c:v>
                </c:pt>
                <c:pt idx="2882">
                  <c:v>100</c:v>
                </c:pt>
                <c:pt idx="2883">
                  <c:v>130</c:v>
                </c:pt>
                <c:pt idx="2884">
                  <c:v>198</c:v>
                </c:pt>
                <c:pt idx="2885">
                  <c:v>137</c:v>
                </c:pt>
                <c:pt idx="2886">
                  <c:v>131</c:v>
                </c:pt>
                <c:pt idx="2887">
                  <c:v>220</c:v>
                </c:pt>
                <c:pt idx="2888">
                  <c:v>149</c:v>
                </c:pt>
                <c:pt idx="2889">
                  <c:v>143</c:v>
                </c:pt>
                <c:pt idx="2890">
                  <c:v>165</c:v>
                </c:pt>
                <c:pt idx="2891">
                  <c:v>100</c:v>
                </c:pt>
                <c:pt idx="2892">
                  <c:v>160</c:v>
                </c:pt>
                <c:pt idx="2893">
                  <c:v>250</c:v>
                </c:pt>
                <c:pt idx="2894">
                  <c:v>230</c:v>
                </c:pt>
                <c:pt idx="2895">
                  <c:v>115</c:v>
                </c:pt>
                <c:pt idx="2896">
                  <c:v>120</c:v>
                </c:pt>
                <c:pt idx="2897">
                  <c:v>139</c:v>
                </c:pt>
                <c:pt idx="2898">
                  <c:v>165</c:v>
                </c:pt>
                <c:pt idx="2899">
                  <c:v>175</c:v>
                </c:pt>
                <c:pt idx="2900">
                  <c:v>140</c:v>
                </c:pt>
                <c:pt idx="2901">
                  <c:v>174</c:v>
                </c:pt>
                <c:pt idx="2902">
                  <c:v>179</c:v>
                </c:pt>
                <c:pt idx="2903">
                  <c:v>227</c:v>
                </c:pt>
                <c:pt idx="2904">
                  <c:v>136</c:v>
                </c:pt>
                <c:pt idx="2905">
                  <c:v>164</c:v>
                </c:pt>
                <c:pt idx="2906">
                  <c:v>135</c:v>
                </c:pt>
                <c:pt idx="2907">
                  <c:v>130</c:v>
                </c:pt>
                <c:pt idx="2908">
                  <c:v>155</c:v>
                </c:pt>
                <c:pt idx="2909">
                  <c:v>225</c:v>
                </c:pt>
                <c:pt idx="2910">
                  <c:v>185</c:v>
                </c:pt>
                <c:pt idx="2911">
                  <c:v>100</c:v>
                </c:pt>
                <c:pt idx="2912">
                  <c:v>165</c:v>
                </c:pt>
                <c:pt idx="2913">
                  <c:v>195</c:v>
                </c:pt>
                <c:pt idx="2914">
                  <c:v>85</c:v>
                </c:pt>
                <c:pt idx="2915">
                  <c:v>220</c:v>
                </c:pt>
                <c:pt idx="2916">
                  <c:v>165</c:v>
                </c:pt>
                <c:pt idx="2917">
                  <c:v>120</c:v>
                </c:pt>
                <c:pt idx="2918">
                  <c:v>90</c:v>
                </c:pt>
                <c:pt idx="2919">
                  <c:v>150</c:v>
                </c:pt>
                <c:pt idx="2920">
                  <c:v>200</c:v>
                </c:pt>
                <c:pt idx="2921">
                  <c:v>158</c:v>
                </c:pt>
                <c:pt idx="2922">
                  <c:v>70</c:v>
                </c:pt>
                <c:pt idx="2923">
                  <c:v>170</c:v>
                </c:pt>
                <c:pt idx="2924">
                  <c:v>170</c:v>
                </c:pt>
                <c:pt idx="2925">
                  <c:v>150</c:v>
                </c:pt>
                <c:pt idx="2926">
                  <c:v>169</c:v>
                </c:pt>
                <c:pt idx="2927">
                  <c:v>145</c:v>
                </c:pt>
                <c:pt idx="2928">
                  <c:v>153</c:v>
                </c:pt>
                <c:pt idx="2929">
                  <c:v>90</c:v>
                </c:pt>
                <c:pt idx="2930">
                  <c:v>129</c:v>
                </c:pt>
                <c:pt idx="2931">
                  <c:v>332</c:v>
                </c:pt>
                <c:pt idx="2932">
                  <c:v>144</c:v>
                </c:pt>
                <c:pt idx="2933">
                  <c:v>96</c:v>
                </c:pt>
                <c:pt idx="2934">
                  <c:v>56</c:v>
                </c:pt>
                <c:pt idx="2935">
                  <c:v>191</c:v>
                </c:pt>
                <c:pt idx="2936">
                  <c:v>99</c:v>
                </c:pt>
                <c:pt idx="2937">
                  <c:v>175</c:v>
                </c:pt>
                <c:pt idx="2938">
                  <c:v>65</c:v>
                </c:pt>
                <c:pt idx="2939">
                  <c:v>150</c:v>
                </c:pt>
                <c:pt idx="2940">
                  <c:v>130</c:v>
                </c:pt>
                <c:pt idx="2941">
                  <c:v>105</c:v>
                </c:pt>
                <c:pt idx="2942">
                  <c:v>250</c:v>
                </c:pt>
                <c:pt idx="2943">
                  <c:v>240</c:v>
                </c:pt>
                <c:pt idx="2944">
                  <c:v>100</c:v>
                </c:pt>
                <c:pt idx="2945">
                  <c:v>165</c:v>
                </c:pt>
                <c:pt idx="2946">
                  <c:v>124</c:v>
                </c:pt>
                <c:pt idx="2947">
                  <c:v>225</c:v>
                </c:pt>
                <c:pt idx="2948">
                  <c:v>225</c:v>
                </c:pt>
                <c:pt idx="2949">
                  <c:v>258</c:v>
                </c:pt>
                <c:pt idx="2950">
                  <c:v>151</c:v>
                </c:pt>
                <c:pt idx="2951">
                  <c:v>96</c:v>
                </c:pt>
                <c:pt idx="2952">
                  <c:v>180</c:v>
                </c:pt>
                <c:pt idx="2953">
                  <c:v>130</c:v>
                </c:pt>
                <c:pt idx="2954">
                  <c:v>70</c:v>
                </c:pt>
                <c:pt idx="2955">
                  <c:v>110</c:v>
                </c:pt>
                <c:pt idx="2956">
                  <c:v>130</c:v>
                </c:pt>
                <c:pt idx="2957">
                  <c:v>340</c:v>
                </c:pt>
                <c:pt idx="2958">
                  <c:v>82</c:v>
                </c:pt>
                <c:pt idx="2959">
                  <c:v>130</c:v>
                </c:pt>
                <c:pt idx="2960">
                  <c:v>100</c:v>
                </c:pt>
                <c:pt idx="2961">
                  <c:v>230</c:v>
                </c:pt>
                <c:pt idx="2962">
                  <c:v>214</c:v>
                </c:pt>
                <c:pt idx="2963">
                  <c:v>130</c:v>
                </c:pt>
                <c:pt idx="2964">
                  <c:v>161</c:v>
                </c:pt>
                <c:pt idx="2965">
                  <c:v>192</c:v>
                </c:pt>
                <c:pt idx="2966">
                  <c:v>55</c:v>
                </c:pt>
                <c:pt idx="2967">
                  <c:v>185</c:v>
                </c:pt>
                <c:pt idx="2968">
                  <c:v>235</c:v>
                </c:pt>
                <c:pt idx="2969">
                  <c:v>260</c:v>
                </c:pt>
                <c:pt idx="2970">
                  <c:v>165</c:v>
                </c:pt>
                <c:pt idx="2971">
                  <c:v>145</c:v>
                </c:pt>
                <c:pt idx="2972">
                  <c:v>200</c:v>
                </c:pt>
                <c:pt idx="2973">
                  <c:v>167</c:v>
                </c:pt>
                <c:pt idx="2974">
                  <c:v>192</c:v>
                </c:pt>
                <c:pt idx="2975">
                  <c:v>107</c:v>
                </c:pt>
                <c:pt idx="2976">
                  <c:v>175</c:v>
                </c:pt>
                <c:pt idx="2977">
                  <c:v>205</c:v>
                </c:pt>
                <c:pt idx="2978">
                  <c:v>125</c:v>
                </c:pt>
                <c:pt idx="2979">
                  <c:v>255</c:v>
                </c:pt>
                <c:pt idx="2980">
                  <c:v>133</c:v>
                </c:pt>
                <c:pt idx="2981">
                  <c:v>208</c:v>
                </c:pt>
                <c:pt idx="2982">
                  <c:v>210</c:v>
                </c:pt>
                <c:pt idx="2983">
                  <c:v>153</c:v>
                </c:pt>
                <c:pt idx="2984">
                  <c:v>125</c:v>
                </c:pt>
                <c:pt idx="2985">
                  <c:v>105</c:v>
                </c:pt>
                <c:pt idx="2986">
                  <c:v>220</c:v>
                </c:pt>
                <c:pt idx="2987">
                  <c:v>151</c:v>
                </c:pt>
                <c:pt idx="2988">
                  <c:v>85</c:v>
                </c:pt>
                <c:pt idx="2989">
                  <c:v>170</c:v>
                </c:pt>
                <c:pt idx="2990">
                  <c:v>230</c:v>
                </c:pt>
                <c:pt idx="2991">
                  <c:v>130</c:v>
                </c:pt>
                <c:pt idx="2992">
                  <c:v>250</c:v>
                </c:pt>
                <c:pt idx="2993">
                  <c:v>155</c:v>
                </c:pt>
                <c:pt idx="2994">
                  <c:v>205</c:v>
                </c:pt>
                <c:pt idx="2995">
                  <c:v>116</c:v>
                </c:pt>
                <c:pt idx="2996">
                  <c:v>167</c:v>
                </c:pt>
                <c:pt idx="2997">
                  <c:v>190</c:v>
                </c:pt>
                <c:pt idx="2998">
                  <c:v>460</c:v>
                </c:pt>
                <c:pt idx="2999">
                  <c:v>126</c:v>
                </c:pt>
                <c:pt idx="3000">
                  <c:v>240</c:v>
                </c:pt>
                <c:pt idx="3001">
                  <c:v>180</c:v>
                </c:pt>
                <c:pt idx="3002">
                  <c:v>85</c:v>
                </c:pt>
                <c:pt idx="3003">
                  <c:v>265</c:v>
                </c:pt>
                <c:pt idx="3004">
                  <c:v>56</c:v>
                </c:pt>
                <c:pt idx="3005">
                  <c:v>85</c:v>
                </c:pt>
                <c:pt idx="3006">
                  <c:v>131</c:v>
                </c:pt>
                <c:pt idx="3007">
                  <c:v>225</c:v>
                </c:pt>
                <c:pt idx="3008">
                  <c:v>90</c:v>
                </c:pt>
                <c:pt idx="3009">
                  <c:v>139</c:v>
                </c:pt>
                <c:pt idx="3010">
                  <c:v>135</c:v>
                </c:pt>
                <c:pt idx="3011">
                  <c:v>290</c:v>
                </c:pt>
                <c:pt idx="3012">
                  <c:v>145</c:v>
                </c:pt>
                <c:pt idx="3013">
                  <c:v>64</c:v>
                </c:pt>
                <c:pt idx="3014">
                  <c:v>250</c:v>
                </c:pt>
                <c:pt idx="3015">
                  <c:v>192</c:v>
                </c:pt>
                <c:pt idx="3016">
                  <c:v>246</c:v>
                </c:pt>
                <c:pt idx="3017">
                  <c:v>96</c:v>
                </c:pt>
                <c:pt idx="3018">
                  <c:v>129</c:v>
                </c:pt>
                <c:pt idx="3019">
                  <c:v>150</c:v>
                </c:pt>
                <c:pt idx="3020">
                  <c:v>130</c:v>
                </c:pt>
                <c:pt idx="3021">
                  <c:v>137</c:v>
                </c:pt>
                <c:pt idx="3022">
                  <c:v>160</c:v>
                </c:pt>
                <c:pt idx="3023">
                  <c:v>220</c:v>
                </c:pt>
                <c:pt idx="3024">
                  <c:v>178</c:v>
                </c:pt>
                <c:pt idx="3025">
                  <c:v>120</c:v>
                </c:pt>
                <c:pt idx="3026">
                  <c:v>224</c:v>
                </c:pt>
                <c:pt idx="3027">
                  <c:v>248</c:v>
                </c:pt>
                <c:pt idx="3028">
                  <c:v>170</c:v>
                </c:pt>
                <c:pt idx="3029">
                  <c:v>150</c:v>
                </c:pt>
                <c:pt idx="3030">
                  <c:v>129</c:v>
                </c:pt>
                <c:pt idx="3031">
                  <c:v>230</c:v>
                </c:pt>
                <c:pt idx="3032">
                  <c:v>205</c:v>
                </c:pt>
                <c:pt idx="3033">
                  <c:v>145</c:v>
                </c:pt>
                <c:pt idx="3034">
                  <c:v>149</c:v>
                </c:pt>
                <c:pt idx="3035">
                  <c:v>130</c:v>
                </c:pt>
                <c:pt idx="3036">
                  <c:v>100</c:v>
                </c:pt>
                <c:pt idx="3037">
                  <c:v>75</c:v>
                </c:pt>
                <c:pt idx="3038">
                  <c:v>256</c:v>
                </c:pt>
                <c:pt idx="3039">
                  <c:v>157</c:v>
                </c:pt>
                <c:pt idx="3040">
                  <c:v>185</c:v>
                </c:pt>
                <c:pt idx="3041">
                  <c:v>166</c:v>
                </c:pt>
                <c:pt idx="3042">
                  <c:v>230</c:v>
                </c:pt>
                <c:pt idx="3043">
                  <c:v>130</c:v>
                </c:pt>
                <c:pt idx="3044">
                  <c:v>220</c:v>
                </c:pt>
                <c:pt idx="3045">
                  <c:v>96</c:v>
                </c:pt>
                <c:pt idx="3046">
                  <c:v>129</c:v>
                </c:pt>
                <c:pt idx="3047">
                  <c:v>270</c:v>
                </c:pt>
                <c:pt idx="3048">
                  <c:v>200</c:v>
                </c:pt>
                <c:pt idx="3049">
                  <c:v>234</c:v>
                </c:pt>
                <c:pt idx="3050">
                  <c:v>240</c:v>
                </c:pt>
                <c:pt idx="3051">
                  <c:v>160</c:v>
                </c:pt>
                <c:pt idx="3052">
                  <c:v>130</c:v>
                </c:pt>
                <c:pt idx="3053">
                  <c:v>82</c:v>
                </c:pt>
                <c:pt idx="3054">
                  <c:v>137</c:v>
                </c:pt>
                <c:pt idx="3055">
                  <c:v>230</c:v>
                </c:pt>
                <c:pt idx="3056">
                  <c:v>175</c:v>
                </c:pt>
                <c:pt idx="3057">
                  <c:v>150</c:v>
                </c:pt>
                <c:pt idx="3058">
                  <c:v>160</c:v>
                </c:pt>
                <c:pt idx="3059">
                  <c:v>185</c:v>
                </c:pt>
                <c:pt idx="3060">
                  <c:v>200</c:v>
                </c:pt>
                <c:pt idx="3061">
                  <c:v>220</c:v>
                </c:pt>
                <c:pt idx="3062">
                  <c:v>380</c:v>
                </c:pt>
                <c:pt idx="3063">
                  <c:v>165</c:v>
                </c:pt>
                <c:pt idx="3064">
                  <c:v>150</c:v>
                </c:pt>
                <c:pt idx="3065">
                  <c:v>160</c:v>
                </c:pt>
                <c:pt idx="3066">
                  <c:v>75</c:v>
                </c:pt>
                <c:pt idx="3067">
                  <c:v>203</c:v>
                </c:pt>
                <c:pt idx="3068">
                  <c:v>184</c:v>
                </c:pt>
                <c:pt idx="3069">
                  <c:v>168</c:v>
                </c:pt>
                <c:pt idx="3070">
                  <c:v>148</c:v>
                </c:pt>
                <c:pt idx="3071">
                  <c:v>169</c:v>
                </c:pt>
                <c:pt idx="3072">
                  <c:v>191</c:v>
                </c:pt>
                <c:pt idx="3073">
                  <c:v>155</c:v>
                </c:pt>
                <c:pt idx="3074">
                  <c:v>135</c:v>
                </c:pt>
                <c:pt idx="3075">
                  <c:v>310</c:v>
                </c:pt>
                <c:pt idx="3076">
                  <c:v>209</c:v>
                </c:pt>
                <c:pt idx="3077">
                  <c:v>108</c:v>
                </c:pt>
                <c:pt idx="3078">
                  <c:v>210</c:v>
                </c:pt>
                <c:pt idx="3079">
                  <c:v>205</c:v>
                </c:pt>
                <c:pt idx="3080">
                  <c:v>189</c:v>
                </c:pt>
                <c:pt idx="3081">
                  <c:v>149</c:v>
                </c:pt>
                <c:pt idx="3082">
                  <c:v>180</c:v>
                </c:pt>
                <c:pt idx="3083">
                  <c:v>167</c:v>
                </c:pt>
                <c:pt idx="3084">
                  <c:v>206</c:v>
                </c:pt>
                <c:pt idx="3085">
                  <c:v>69</c:v>
                </c:pt>
                <c:pt idx="3086">
                  <c:v>185</c:v>
                </c:pt>
                <c:pt idx="3087">
                  <c:v>150</c:v>
                </c:pt>
                <c:pt idx="3088">
                  <c:v>125</c:v>
                </c:pt>
                <c:pt idx="3089">
                  <c:v>240</c:v>
                </c:pt>
                <c:pt idx="3090">
                  <c:v>172</c:v>
                </c:pt>
                <c:pt idx="3091">
                  <c:v>175</c:v>
                </c:pt>
                <c:pt idx="3092">
                  <c:v>180</c:v>
                </c:pt>
                <c:pt idx="3093">
                  <c:v>650</c:v>
                </c:pt>
                <c:pt idx="3094">
                  <c:v>190</c:v>
                </c:pt>
                <c:pt idx="3095">
                  <c:v>182</c:v>
                </c:pt>
                <c:pt idx="3096">
                  <c:v>145</c:v>
                </c:pt>
                <c:pt idx="3097">
                  <c:v>220</c:v>
                </c:pt>
                <c:pt idx="3098">
                  <c:v>193</c:v>
                </c:pt>
                <c:pt idx="3099">
                  <c:v>175</c:v>
                </c:pt>
                <c:pt idx="3100">
                  <c:v>190</c:v>
                </c:pt>
                <c:pt idx="3101">
                  <c:v>110</c:v>
                </c:pt>
                <c:pt idx="3102">
                  <c:v>140</c:v>
                </c:pt>
                <c:pt idx="3103">
                  <c:v>160</c:v>
                </c:pt>
                <c:pt idx="3104">
                  <c:v>170</c:v>
                </c:pt>
                <c:pt idx="3105">
                  <c:v>131</c:v>
                </c:pt>
                <c:pt idx="3106">
                  <c:v>135</c:v>
                </c:pt>
                <c:pt idx="3107">
                  <c:v>350</c:v>
                </c:pt>
                <c:pt idx="3108">
                  <c:v>160</c:v>
                </c:pt>
                <c:pt idx="3109">
                  <c:v>168</c:v>
                </c:pt>
                <c:pt idx="3110">
                  <c:v>100</c:v>
                </c:pt>
                <c:pt idx="3111">
                  <c:v>181</c:v>
                </c:pt>
                <c:pt idx="3112">
                  <c:v>175</c:v>
                </c:pt>
                <c:pt idx="3113">
                  <c:v>145</c:v>
                </c:pt>
                <c:pt idx="3114">
                  <c:v>220</c:v>
                </c:pt>
                <c:pt idx="3115">
                  <c:v>110</c:v>
                </c:pt>
                <c:pt idx="3116">
                  <c:v>165</c:v>
                </c:pt>
                <c:pt idx="3117">
                  <c:v>115</c:v>
                </c:pt>
                <c:pt idx="3118">
                  <c:v>155</c:v>
                </c:pt>
                <c:pt idx="3119">
                  <c:v>210</c:v>
                </c:pt>
                <c:pt idx="3120">
                  <c:v>225</c:v>
                </c:pt>
                <c:pt idx="3121">
                  <c:v>110</c:v>
                </c:pt>
                <c:pt idx="3122">
                  <c:v>135</c:v>
                </c:pt>
                <c:pt idx="3123">
                  <c:v>200</c:v>
                </c:pt>
                <c:pt idx="3124">
                  <c:v>155</c:v>
                </c:pt>
                <c:pt idx="3125">
                  <c:v>210</c:v>
                </c:pt>
                <c:pt idx="3126">
                  <c:v>140</c:v>
                </c:pt>
                <c:pt idx="3127">
                  <c:v>160</c:v>
                </c:pt>
                <c:pt idx="3128">
                  <c:v>167</c:v>
                </c:pt>
                <c:pt idx="3129">
                  <c:v>160</c:v>
                </c:pt>
                <c:pt idx="3130">
                  <c:v>175</c:v>
                </c:pt>
                <c:pt idx="3131">
                  <c:v>320</c:v>
                </c:pt>
                <c:pt idx="3132">
                  <c:v>40</c:v>
                </c:pt>
                <c:pt idx="3133">
                  <c:v>185</c:v>
                </c:pt>
                <c:pt idx="3134">
                  <c:v>150</c:v>
                </c:pt>
                <c:pt idx="3135">
                  <c:v>162</c:v>
                </c:pt>
                <c:pt idx="3136">
                  <c:v>130</c:v>
                </c:pt>
                <c:pt idx="3137">
                  <c:v>194</c:v>
                </c:pt>
                <c:pt idx="3138">
                  <c:v>145</c:v>
                </c:pt>
                <c:pt idx="3139">
                  <c:v>268</c:v>
                </c:pt>
                <c:pt idx="3140">
                  <c:v>116</c:v>
                </c:pt>
                <c:pt idx="3141">
                  <c:v>175</c:v>
                </c:pt>
                <c:pt idx="3142">
                  <c:v>112</c:v>
                </c:pt>
                <c:pt idx="3143">
                  <c:v>119</c:v>
                </c:pt>
                <c:pt idx="3144">
                  <c:v>206</c:v>
                </c:pt>
                <c:pt idx="3145">
                  <c:v>192</c:v>
                </c:pt>
                <c:pt idx="3146">
                  <c:v>130</c:v>
                </c:pt>
                <c:pt idx="3147">
                  <c:v>70</c:v>
                </c:pt>
                <c:pt idx="3148">
                  <c:v>82</c:v>
                </c:pt>
                <c:pt idx="3149">
                  <c:v>98</c:v>
                </c:pt>
                <c:pt idx="3150">
                  <c:v>65</c:v>
                </c:pt>
                <c:pt idx="3151">
                  <c:v>130</c:v>
                </c:pt>
                <c:pt idx="3152">
                  <c:v>110</c:v>
                </c:pt>
                <c:pt idx="3153">
                  <c:v>165</c:v>
                </c:pt>
                <c:pt idx="3154">
                  <c:v>80</c:v>
                </c:pt>
                <c:pt idx="3155">
                  <c:v>120</c:v>
                </c:pt>
                <c:pt idx="3156">
                  <c:v>108</c:v>
                </c:pt>
                <c:pt idx="3157">
                  <c:v>91</c:v>
                </c:pt>
                <c:pt idx="3158">
                  <c:v>89</c:v>
                </c:pt>
                <c:pt idx="3159">
                  <c:v>100</c:v>
                </c:pt>
                <c:pt idx="3160">
                  <c:v>220</c:v>
                </c:pt>
                <c:pt idx="3161">
                  <c:v>108</c:v>
                </c:pt>
                <c:pt idx="3162">
                  <c:v>250</c:v>
                </c:pt>
                <c:pt idx="3163">
                  <c:v>100</c:v>
                </c:pt>
                <c:pt idx="3164">
                  <c:v>191</c:v>
                </c:pt>
                <c:pt idx="3165">
                  <c:v>90</c:v>
                </c:pt>
                <c:pt idx="3166">
                  <c:v>70</c:v>
                </c:pt>
                <c:pt idx="3167">
                  <c:v>87</c:v>
                </c:pt>
                <c:pt idx="3168">
                  <c:v>210</c:v>
                </c:pt>
                <c:pt idx="3169">
                  <c:v>180</c:v>
                </c:pt>
                <c:pt idx="3170">
                  <c:v>160</c:v>
                </c:pt>
                <c:pt idx="3171">
                  <c:v>115</c:v>
                </c:pt>
                <c:pt idx="3172">
                  <c:v>160</c:v>
                </c:pt>
                <c:pt idx="3173">
                  <c:v>100</c:v>
                </c:pt>
                <c:pt idx="3174">
                  <c:v>187</c:v>
                </c:pt>
                <c:pt idx="3175">
                  <c:v>216</c:v>
                </c:pt>
                <c:pt idx="3176">
                  <c:v>212</c:v>
                </c:pt>
                <c:pt idx="3177">
                  <c:v>200</c:v>
                </c:pt>
                <c:pt idx="3178">
                  <c:v>148</c:v>
                </c:pt>
                <c:pt idx="3179">
                  <c:v>116</c:v>
                </c:pt>
                <c:pt idx="3180">
                  <c:v>114</c:v>
                </c:pt>
                <c:pt idx="3181">
                  <c:v>115</c:v>
                </c:pt>
                <c:pt idx="3182">
                  <c:v>215</c:v>
                </c:pt>
                <c:pt idx="3183">
                  <c:v>260</c:v>
                </c:pt>
                <c:pt idx="3184">
                  <c:v>92</c:v>
                </c:pt>
                <c:pt idx="3185">
                  <c:v>89</c:v>
                </c:pt>
                <c:pt idx="3186">
                  <c:v>160</c:v>
                </c:pt>
                <c:pt idx="3187">
                  <c:v>317</c:v>
                </c:pt>
                <c:pt idx="3188">
                  <c:v>300</c:v>
                </c:pt>
                <c:pt idx="3189">
                  <c:v>300</c:v>
                </c:pt>
                <c:pt idx="3190">
                  <c:v>243</c:v>
                </c:pt>
                <c:pt idx="3191">
                  <c:v>110</c:v>
                </c:pt>
                <c:pt idx="3192">
                  <c:v>116</c:v>
                </c:pt>
                <c:pt idx="3193">
                  <c:v>155</c:v>
                </c:pt>
                <c:pt idx="3194">
                  <c:v>160</c:v>
                </c:pt>
                <c:pt idx="3195">
                  <c:v>243</c:v>
                </c:pt>
                <c:pt idx="3196">
                  <c:v>300</c:v>
                </c:pt>
                <c:pt idx="3197">
                  <c:v>136</c:v>
                </c:pt>
                <c:pt idx="3198">
                  <c:v>121</c:v>
                </c:pt>
                <c:pt idx="3199">
                  <c:v>145</c:v>
                </c:pt>
                <c:pt idx="3200">
                  <c:v>168</c:v>
                </c:pt>
                <c:pt idx="3201">
                  <c:v>400</c:v>
                </c:pt>
                <c:pt idx="3202">
                  <c:v>130</c:v>
                </c:pt>
                <c:pt idx="3203">
                  <c:v>123</c:v>
                </c:pt>
                <c:pt idx="3204">
                  <c:v>119.5</c:v>
                </c:pt>
                <c:pt idx="3205">
                  <c:v>380</c:v>
                </c:pt>
                <c:pt idx="3206">
                  <c:v>116</c:v>
                </c:pt>
                <c:pt idx="3207">
                  <c:v>199</c:v>
                </c:pt>
                <c:pt idx="3208">
                  <c:v>263</c:v>
                </c:pt>
                <c:pt idx="3209">
                  <c:v>123</c:v>
                </c:pt>
                <c:pt idx="3210">
                  <c:v>87</c:v>
                </c:pt>
                <c:pt idx="3211">
                  <c:v>390</c:v>
                </c:pt>
                <c:pt idx="3212">
                  <c:v>278</c:v>
                </c:pt>
                <c:pt idx="3213">
                  <c:v>200</c:v>
                </c:pt>
                <c:pt idx="3214">
                  <c:v>314</c:v>
                </c:pt>
                <c:pt idx="3215">
                  <c:v>95</c:v>
                </c:pt>
                <c:pt idx="3216">
                  <c:v>120</c:v>
                </c:pt>
                <c:pt idx="3217">
                  <c:v>120</c:v>
                </c:pt>
                <c:pt idx="3218">
                  <c:v>109</c:v>
                </c:pt>
                <c:pt idx="3219">
                  <c:v>161</c:v>
                </c:pt>
                <c:pt idx="3220">
                  <c:v>203</c:v>
                </c:pt>
                <c:pt idx="3221">
                  <c:v>165</c:v>
                </c:pt>
                <c:pt idx="3222">
                  <c:v>150</c:v>
                </c:pt>
                <c:pt idx="3223">
                  <c:v>50</c:v>
                </c:pt>
                <c:pt idx="3224">
                  <c:v>317</c:v>
                </c:pt>
                <c:pt idx="3225">
                  <c:v>135</c:v>
                </c:pt>
                <c:pt idx="3226">
                  <c:v>116</c:v>
                </c:pt>
                <c:pt idx="3227">
                  <c:v>116</c:v>
                </c:pt>
                <c:pt idx="3228">
                  <c:v>96</c:v>
                </c:pt>
                <c:pt idx="3229">
                  <c:v>300</c:v>
                </c:pt>
                <c:pt idx="3230">
                  <c:v>100</c:v>
                </c:pt>
                <c:pt idx="3231">
                  <c:v>69</c:v>
                </c:pt>
                <c:pt idx="3232">
                  <c:v>95</c:v>
                </c:pt>
                <c:pt idx="3233">
                  <c:v>190</c:v>
                </c:pt>
                <c:pt idx="3234">
                  <c:v>160</c:v>
                </c:pt>
                <c:pt idx="3235">
                  <c:v>133</c:v>
                </c:pt>
                <c:pt idx="3236">
                  <c:v>145</c:v>
                </c:pt>
                <c:pt idx="3237">
                  <c:v>200</c:v>
                </c:pt>
                <c:pt idx="3238">
                  <c:v>50</c:v>
                </c:pt>
                <c:pt idx="3239">
                  <c:v>225</c:v>
                </c:pt>
                <c:pt idx="3240">
                  <c:v>200</c:v>
                </c:pt>
                <c:pt idx="3241">
                  <c:v>96</c:v>
                </c:pt>
                <c:pt idx="3242">
                  <c:v>125</c:v>
                </c:pt>
                <c:pt idx="3243">
                  <c:v>250</c:v>
                </c:pt>
                <c:pt idx="3244">
                  <c:v>187</c:v>
                </c:pt>
                <c:pt idx="3245">
                  <c:v>200</c:v>
                </c:pt>
                <c:pt idx="3246">
                  <c:v>42</c:v>
                </c:pt>
                <c:pt idx="3247">
                  <c:v>85</c:v>
                </c:pt>
                <c:pt idx="3248">
                  <c:v>200</c:v>
                </c:pt>
                <c:pt idx="3249">
                  <c:v>132</c:v>
                </c:pt>
                <c:pt idx="3250">
                  <c:v>175</c:v>
                </c:pt>
                <c:pt idx="3251">
                  <c:v>175</c:v>
                </c:pt>
                <c:pt idx="3252">
                  <c:v>162</c:v>
                </c:pt>
                <c:pt idx="3253">
                  <c:v>90</c:v>
                </c:pt>
                <c:pt idx="3254">
                  <c:v>200</c:v>
                </c:pt>
                <c:pt idx="3255">
                  <c:v>125</c:v>
                </c:pt>
                <c:pt idx="3256">
                  <c:v>90</c:v>
                </c:pt>
                <c:pt idx="3257">
                  <c:v>160</c:v>
                </c:pt>
                <c:pt idx="3258">
                  <c:v>141</c:v>
                </c:pt>
                <c:pt idx="3259">
                  <c:v>116</c:v>
                </c:pt>
                <c:pt idx="3260">
                  <c:v>105</c:v>
                </c:pt>
                <c:pt idx="3261">
                  <c:v>82</c:v>
                </c:pt>
                <c:pt idx="3262">
                  <c:v>180</c:v>
                </c:pt>
                <c:pt idx="3263">
                  <c:v>186</c:v>
                </c:pt>
                <c:pt idx="3264">
                  <c:v>155</c:v>
                </c:pt>
                <c:pt idx="3265">
                  <c:v>170</c:v>
                </c:pt>
                <c:pt idx="3266">
                  <c:v>90</c:v>
                </c:pt>
                <c:pt idx="3267">
                  <c:v>180</c:v>
                </c:pt>
                <c:pt idx="3268">
                  <c:v>275</c:v>
                </c:pt>
                <c:pt idx="3269">
                  <c:v>67</c:v>
                </c:pt>
                <c:pt idx="3270">
                  <c:v>264</c:v>
                </c:pt>
                <c:pt idx="3271">
                  <c:v>84</c:v>
                </c:pt>
                <c:pt idx="3272">
                  <c:v>140</c:v>
                </c:pt>
                <c:pt idx="3273">
                  <c:v>350</c:v>
                </c:pt>
                <c:pt idx="3274">
                  <c:v>140</c:v>
                </c:pt>
                <c:pt idx="3275">
                  <c:v>92</c:v>
                </c:pt>
                <c:pt idx="3276">
                  <c:v>140</c:v>
                </c:pt>
                <c:pt idx="3277">
                  <c:v>188</c:v>
                </c:pt>
                <c:pt idx="3278">
                  <c:v>105</c:v>
                </c:pt>
                <c:pt idx="3279">
                  <c:v>145</c:v>
                </c:pt>
                <c:pt idx="3280">
                  <c:v>163</c:v>
                </c:pt>
                <c:pt idx="3281">
                  <c:v>132</c:v>
                </c:pt>
                <c:pt idx="3282">
                  <c:v>150</c:v>
                </c:pt>
                <c:pt idx="3283">
                  <c:v>95</c:v>
                </c:pt>
                <c:pt idx="3284">
                  <c:v>89</c:v>
                </c:pt>
                <c:pt idx="3285">
                  <c:v>145</c:v>
                </c:pt>
                <c:pt idx="3286">
                  <c:v>255</c:v>
                </c:pt>
                <c:pt idx="3287">
                  <c:v>202</c:v>
                </c:pt>
                <c:pt idx="3288">
                  <c:v>220</c:v>
                </c:pt>
                <c:pt idx="3289">
                  <c:v>84</c:v>
                </c:pt>
                <c:pt idx="3290">
                  <c:v>175</c:v>
                </c:pt>
                <c:pt idx="3291">
                  <c:v>240</c:v>
                </c:pt>
                <c:pt idx="3292">
                  <c:v>166</c:v>
                </c:pt>
                <c:pt idx="3293">
                  <c:v>82</c:v>
                </c:pt>
                <c:pt idx="3294">
                  <c:v>195</c:v>
                </c:pt>
                <c:pt idx="3295">
                  <c:v>168</c:v>
                </c:pt>
                <c:pt idx="3296">
                  <c:v>96</c:v>
                </c:pt>
                <c:pt idx="3297">
                  <c:v>225</c:v>
                </c:pt>
                <c:pt idx="3298">
                  <c:v>200</c:v>
                </c:pt>
                <c:pt idx="3299">
                  <c:v>100</c:v>
                </c:pt>
                <c:pt idx="3300">
                  <c:v>210</c:v>
                </c:pt>
                <c:pt idx="3301">
                  <c:v>85</c:v>
                </c:pt>
                <c:pt idx="3302">
                  <c:v>46</c:v>
                </c:pt>
                <c:pt idx="3303">
                  <c:v>175</c:v>
                </c:pt>
                <c:pt idx="3304">
                  <c:v>165</c:v>
                </c:pt>
                <c:pt idx="3305">
                  <c:v>176</c:v>
                </c:pt>
                <c:pt idx="3306">
                  <c:v>73</c:v>
                </c:pt>
                <c:pt idx="3307">
                  <c:v>35</c:v>
                </c:pt>
                <c:pt idx="3308">
                  <c:v>200</c:v>
                </c:pt>
                <c:pt idx="3309">
                  <c:v>220</c:v>
                </c:pt>
                <c:pt idx="3310">
                  <c:v>65</c:v>
                </c:pt>
                <c:pt idx="3311">
                  <c:v>190</c:v>
                </c:pt>
                <c:pt idx="3312">
                  <c:v>185</c:v>
                </c:pt>
                <c:pt idx="3313">
                  <c:v>70</c:v>
                </c:pt>
                <c:pt idx="3314">
                  <c:v>300</c:v>
                </c:pt>
                <c:pt idx="3315">
                  <c:v>215</c:v>
                </c:pt>
                <c:pt idx="3316">
                  <c:v>180</c:v>
                </c:pt>
                <c:pt idx="3317">
                  <c:v>186</c:v>
                </c:pt>
                <c:pt idx="3318">
                  <c:v>90</c:v>
                </c:pt>
                <c:pt idx="3319">
                  <c:v>210</c:v>
                </c:pt>
                <c:pt idx="3320">
                  <c:v>440</c:v>
                </c:pt>
                <c:pt idx="3321">
                  <c:v>105</c:v>
                </c:pt>
                <c:pt idx="3322">
                  <c:v>260</c:v>
                </c:pt>
                <c:pt idx="3323">
                  <c:v>210</c:v>
                </c:pt>
                <c:pt idx="3324">
                  <c:v>186</c:v>
                </c:pt>
                <c:pt idx="3325">
                  <c:v>136</c:v>
                </c:pt>
                <c:pt idx="3326">
                  <c:v>210</c:v>
                </c:pt>
                <c:pt idx="3327">
                  <c:v>205</c:v>
                </c:pt>
                <c:pt idx="3328">
                  <c:v>110</c:v>
                </c:pt>
                <c:pt idx="3329">
                  <c:v>155</c:v>
                </c:pt>
                <c:pt idx="3330">
                  <c:v>136</c:v>
                </c:pt>
                <c:pt idx="3331">
                  <c:v>109</c:v>
                </c:pt>
                <c:pt idx="3332">
                  <c:v>50</c:v>
                </c:pt>
                <c:pt idx="3333">
                  <c:v>190</c:v>
                </c:pt>
                <c:pt idx="3334">
                  <c:v>210</c:v>
                </c:pt>
                <c:pt idx="3335">
                  <c:v>248</c:v>
                </c:pt>
                <c:pt idx="3336">
                  <c:v>174</c:v>
                </c:pt>
                <c:pt idx="3337">
                  <c:v>220</c:v>
                </c:pt>
                <c:pt idx="3338">
                  <c:v>185</c:v>
                </c:pt>
                <c:pt idx="3339">
                  <c:v>157</c:v>
                </c:pt>
                <c:pt idx="3340">
                  <c:v>175</c:v>
                </c:pt>
                <c:pt idx="3341">
                  <c:v>220</c:v>
                </c:pt>
                <c:pt idx="3342">
                  <c:v>191</c:v>
                </c:pt>
                <c:pt idx="3343">
                  <c:v>145</c:v>
                </c:pt>
                <c:pt idx="3344">
                  <c:v>170</c:v>
                </c:pt>
                <c:pt idx="3345">
                  <c:v>135</c:v>
                </c:pt>
                <c:pt idx="3346">
                  <c:v>179</c:v>
                </c:pt>
                <c:pt idx="3347">
                  <c:v>190</c:v>
                </c:pt>
                <c:pt idx="3348">
                  <c:v>185</c:v>
                </c:pt>
                <c:pt idx="3349">
                  <c:v>268</c:v>
                </c:pt>
                <c:pt idx="3350">
                  <c:v>275</c:v>
                </c:pt>
                <c:pt idx="3351">
                  <c:v>90</c:v>
                </c:pt>
                <c:pt idx="3352">
                  <c:v>200</c:v>
                </c:pt>
                <c:pt idx="3353">
                  <c:v>80</c:v>
                </c:pt>
                <c:pt idx="3354">
                  <c:v>340</c:v>
                </c:pt>
                <c:pt idx="3355">
                  <c:v>250</c:v>
                </c:pt>
                <c:pt idx="3356">
                  <c:v>175</c:v>
                </c:pt>
                <c:pt idx="3357">
                  <c:v>144</c:v>
                </c:pt>
                <c:pt idx="3358">
                  <c:v>175</c:v>
                </c:pt>
                <c:pt idx="3359">
                  <c:v>87</c:v>
                </c:pt>
                <c:pt idx="3360">
                  <c:v>120</c:v>
                </c:pt>
                <c:pt idx="3361">
                  <c:v>195</c:v>
                </c:pt>
                <c:pt idx="3362">
                  <c:v>206</c:v>
                </c:pt>
                <c:pt idx="3363">
                  <c:v>75</c:v>
                </c:pt>
                <c:pt idx="3364">
                  <c:v>135</c:v>
                </c:pt>
                <c:pt idx="3365">
                  <c:v>91</c:v>
                </c:pt>
                <c:pt idx="3366">
                  <c:v>164</c:v>
                </c:pt>
                <c:pt idx="3367">
                  <c:v>115</c:v>
                </c:pt>
                <c:pt idx="3368">
                  <c:v>130</c:v>
                </c:pt>
                <c:pt idx="3369">
                  <c:v>135</c:v>
                </c:pt>
                <c:pt idx="3370">
                  <c:v>337</c:v>
                </c:pt>
                <c:pt idx="3371">
                  <c:v>128</c:v>
                </c:pt>
                <c:pt idx="3372">
                  <c:v>170</c:v>
                </c:pt>
                <c:pt idx="3373">
                  <c:v>260</c:v>
                </c:pt>
                <c:pt idx="3374">
                  <c:v>170</c:v>
                </c:pt>
                <c:pt idx="3375">
                  <c:v>260</c:v>
                </c:pt>
                <c:pt idx="3376">
                  <c:v>136</c:v>
                </c:pt>
                <c:pt idx="3377">
                  <c:v>135</c:v>
                </c:pt>
                <c:pt idx="3378">
                  <c:v>157</c:v>
                </c:pt>
                <c:pt idx="3379">
                  <c:v>130</c:v>
                </c:pt>
                <c:pt idx="3380">
                  <c:v>220</c:v>
                </c:pt>
                <c:pt idx="3381">
                  <c:v>165</c:v>
                </c:pt>
                <c:pt idx="3382">
                  <c:v>60</c:v>
                </c:pt>
                <c:pt idx="3383">
                  <c:v>155</c:v>
                </c:pt>
                <c:pt idx="3384">
                  <c:v>175</c:v>
                </c:pt>
                <c:pt idx="3385">
                  <c:v>160</c:v>
                </c:pt>
                <c:pt idx="3386">
                  <c:v>315</c:v>
                </c:pt>
                <c:pt idx="3387">
                  <c:v>250</c:v>
                </c:pt>
                <c:pt idx="3388">
                  <c:v>260</c:v>
                </c:pt>
                <c:pt idx="3389">
                  <c:v>175</c:v>
                </c:pt>
                <c:pt idx="3390">
                  <c:v>220</c:v>
                </c:pt>
                <c:pt idx="3391">
                  <c:v>210</c:v>
                </c:pt>
                <c:pt idx="3392">
                  <c:v>131</c:v>
                </c:pt>
                <c:pt idx="3393">
                  <c:v>325</c:v>
                </c:pt>
                <c:pt idx="3394">
                  <c:v>300</c:v>
                </c:pt>
                <c:pt idx="3395">
                  <c:v>146</c:v>
                </c:pt>
                <c:pt idx="3396">
                  <c:v>135</c:v>
                </c:pt>
                <c:pt idx="3397">
                  <c:v>320</c:v>
                </c:pt>
                <c:pt idx="3398">
                  <c:v>90</c:v>
                </c:pt>
                <c:pt idx="3399">
                  <c:v>250</c:v>
                </c:pt>
                <c:pt idx="3400">
                  <c:v>125</c:v>
                </c:pt>
                <c:pt idx="3401">
                  <c:v>135</c:v>
                </c:pt>
                <c:pt idx="3402">
                  <c:v>165</c:v>
                </c:pt>
                <c:pt idx="3403">
                  <c:v>110</c:v>
                </c:pt>
                <c:pt idx="3404">
                  <c:v>120</c:v>
                </c:pt>
                <c:pt idx="3405">
                  <c:v>125</c:v>
                </c:pt>
                <c:pt idx="3406">
                  <c:v>165</c:v>
                </c:pt>
                <c:pt idx="3407">
                  <c:v>560</c:v>
                </c:pt>
                <c:pt idx="3408">
                  <c:v>165</c:v>
                </c:pt>
                <c:pt idx="3409">
                  <c:v>190</c:v>
                </c:pt>
                <c:pt idx="3410">
                  <c:v>190</c:v>
                </c:pt>
                <c:pt idx="3411">
                  <c:v>164</c:v>
                </c:pt>
                <c:pt idx="3412">
                  <c:v>155</c:v>
                </c:pt>
                <c:pt idx="3413">
                  <c:v>148</c:v>
                </c:pt>
                <c:pt idx="3414">
                  <c:v>173</c:v>
                </c:pt>
                <c:pt idx="3415">
                  <c:v>165</c:v>
                </c:pt>
                <c:pt idx="3416">
                  <c:v>179</c:v>
                </c:pt>
                <c:pt idx="3417">
                  <c:v>130</c:v>
                </c:pt>
                <c:pt idx="3418">
                  <c:v>185</c:v>
                </c:pt>
                <c:pt idx="3419">
                  <c:v>131</c:v>
                </c:pt>
                <c:pt idx="3420">
                  <c:v>236</c:v>
                </c:pt>
                <c:pt idx="3421">
                  <c:v>115</c:v>
                </c:pt>
                <c:pt idx="3422">
                  <c:v>150</c:v>
                </c:pt>
                <c:pt idx="3423">
                  <c:v>220</c:v>
                </c:pt>
                <c:pt idx="3424">
                  <c:v>155</c:v>
                </c:pt>
                <c:pt idx="3425">
                  <c:v>211</c:v>
                </c:pt>
                <c:pt idx="3426">
                  <c:v>200</c:v>
                </c:pt>
                <c:pt idx="3427">
                  <c:v>98</c:v>
                </c:pt>
                <c:pt idx="3428">
                  <c:v>279</c:v>
                </c:pt>
                <c:pt idx="3429">
                  <c:v>145</c:v>
                </c:pt>
                <c:pt idx="3430">
                  <c:v>165</c:v>
                </c:pt>
                <c:pt idx="3431">
                  <c:v>200</c:v>
                </c:pt>
                <c:pt idx="3432">
                  <c:v>170</c:v>
                </c:pt>
                <c:pt idx="3433">
                  <c:v>134</c:v>
                </c:pt>
                <c:pt idx="3434">
                  <c:v>53</c:v>
                </c:pt>
                <c:pt idx="3435">
                  <c:v>145</c:v>
                </c:pt>
                <c:pt idx="3436">
                  <c:v>130</c:v>
                </c:pt>
                <c:pt idx="3437">
                  <c:v>120</c:v>
                </c:pt>
                <c:pt idx="3438">
                  <c:v>150</c:v>
                </c:pt>
                <c:pt idx="3439">
                  <c:v>290</c:v>
                </c:pt>
                <c:pt idx="3440">
                  <c:v>238</c:v>
                </c:pt>
                <c:pt idx="3441">
                  <c:v>115</c:v>
                </c:pt>
                <c:pt idx="3442">
                  <c:v>120</c:v>
                </c:pt>
                <c:pt idx="3443">
                  <c:v>280</c:v>
                </c:pt>
                <c:pt idx="3444">
                  <c:v>214</c:v>
                </c:pt>
                <c:pt idx="3445">
                  <c:v>142</c:v>
                </c:pt>
                <c:pt idx="3446">
                  <c:v>145</c:v>
                </c:pt>
                <c:pt idx="3447">
                  <c:v>175</c:v>
                </c:pt>
                <c:pt idx="3448">
                  <c:v>90</c:v>
                </c:pt>
                <c:pt idx="3449">
                  <c:v>85</c:v>
                </c:pt>
                <c:pt idx="3450">
                  <c:v>155</c:v>
                </c:pt>
                <c:pt idx="3451">
                  <c:v>160</c:v>
                </c:pt>
                <c:pt idx="3452">
                  <c:v>130</c:v>
                </c:pt>
                <c:pt idx="3453">
                  <c:v>140</c:v>
                </c:pt>
                <c:pt idx="3454">
                  <c:v>40</c:v>
                </c:pt>
                <c:pt idx="3455">
                  <c:v>43</c:v>
                </c:pt>
                <c:pt idx="3456">
                  <c:v>320</c:v>
                </c:pt>
                <c:pt idx="3457">
                  <c:v>210</c:v>
                </c:pt>
                <c:pt idx="3458">
                  <c:v>560</c:v>
                </c:pt>
                <c:pt idx="3459">
                  <c:v>130</c:v>
                </c:pt>
                <c:pt idx="3460">
                  <c:v>235</c:v>
                </c:pt>
                <c:pt idx="3461">
                  <c:v>560</c:v>
                </c:pt>
                <c:pt idx="3462">
                  <c:v>560</c:v>
                </c:pt>
                <c:pt idx="3463">
                  <c:v>165</c:v>
                </c:pt>
                <c:pt idx="3464">
                  <c:v>96</c:v>
                </c:pt>
                <c:pt idx="3465">
                  <c:v>220</c:v>
                </c:pt>
                <c:pt idx="3466">
                  <c:v>75</c:v>
                </c:pt>
                <c:pt idx="3467">
                  <c:v>220</c:v>
                </c:pt>
                <c:pt idx="3468">
                  <c:v>120</c:v>
                </c:pt>
                <c:pt idx="3469">
                  <c:v>650</c:v>
                </c:pt>
                <c:pt idx="3470">
                  <c:v>200</c:v>
                </c:pt>
                <c:pt idx="3471">
                  <c:v>289</c:v>
                </c:pt>
                <c:pt idx="3472">
                  <c:v>120</c:v>
                </c:pt>
                <c:pt idx="3473">
                  <c:v>185</c:v>
                </c:pt>
                <c:pt idx="3474">
                  <c:v>191</c:v>
                </c:pt>
                <c:pt idx="3475">
                  <c:v>126</c:v>
                </c:pt>
                <c:pt idx="3476">
                  <c:v>272</c:v>
                </c:pt>
                <c:pt idx="3477">
                  <c:v>185</c:v>
                </c:pt>
                <c:pt idx="3478">
                  <c:v>103</c:v>
                </c:pt>
                <c:pt idx="3479">
                  <c:v>160</c:v>
                </c:pt>
                <c:pt idx="3480">
                  <c:v>71</c:v>
                </c:pt>
                <c:pt idx="3481">
                  <c:v>150</c:v>
                </c:pt>
                <c:pt idx="3482">
                  <c:v>172</c:v>
                </c:pt>
                <c:pt idx="3483">
                  <c:v>225</c:v>
                </c:pt>
                <c:pt idx="3484">
                  <c:v>155</c:v>
                </c:pt>
                <c:pt idx="3485">
                  <c:v>174</c:v>
                </c:pt>
                <c:pt idx="3486">
                  <c:v>185</c:v>
                </c:pt>
                <c:pt idx="3487">
                  <c:v>115</c:v>
                </c:pt>
                <c:pt idx="3488">
                  <c:v>70</c:v>
                </c:pt>
                <c:pt idx="3489">
                  <c:v>110</c:v>
                </c:pt>
                <c:pt idx="3490">
                  <c:v>115</c:v>
                </c:pt>
                <c:pt idx="3491">
                  <c:v>560</c:v>
                </c:pt>
                <c:pt idx="3492">
                  <c:v>143</c:v>
                </c:pt>
                <c:pt idx="3493">
                  <c:v>560</c:v>
                </c:pt>
                <c:pt idx="3494">
                  <c:v>120</c:v>
                </c:pt>
                <c:pt idx="3495">
                  <c:v>75</c:v>
                </c:pt>
                <c:pt idx="3496">
                  <c:v>165</c:v>
                </c:pt>
                <c:pt idx="3497">
                  <c:v>140</c:v>
                </c:pt>
                <c:pt idx="3498">
                  <c:v>207</c:v>
                </c:pt>
                <c:pt idx="3499">
                  <c:v>130</c:v>
                </c:pt>
                <c:pt idx="3500">
                  <c:v>85</c:v>
                </c:pt>
                <c:pt idx="3501">
                  <c:v>165</c:v>
                </c:pt>
                <c:pt idx="3502">
                  <c:v>184</c:v>
                </c:pt>
                <c:pt idx="3503">
                  <c:v>165</c:v>
                </c:pt>
                <c:pt idx="3504">
                  <c:v>206</c:v>
                </c:pt>
                <c:pt idx="3505">
                  <c:v>230</c:v>
                </c:pt>
                <c:pt idx="3506">
                  <c:v>104</c:v>
                </c:pt>
                <c:pt idx="3507">
                  <c:v>144</c:v>
                </c:pt>
                <c:pt idx="3508">
                  <c:v>210</c:v>
                </c:pt>
                <c:pt idx="3509">
                  <c:v>207</c:v>
                </c:pt>
                <c:pt idx="3510">
                  <c:v>185</c:v>
                </c:pt>
                <c:pt idx="3511">
                  <c:v>167</c:v>
                </c:pt>
                <c:pt idx="3512">
                  <c:v>168</c:v>
                </c:pt>
                <c:pt idx="3513">
                  <c:v>165</c:v>
                </c:pt>
                <c:pt idx="3514">
                  <c:v>235</c:v>
                </c:pt>
                <c:pt idx="3515">
                  <c:v>206</c:v>
                </c:pt>
                <c:pt idx="3516">
                  <c:v>206</c:v>
                </c:pt>
                <c:pt idx="3517">
                  <c:v>150</c:v>
                </c:pt>
                <c:pt idx="3518">
                  <c:v>153</c:v>
                </c:pt>
                <c:pt idx="3519">
                  <c:v>125</c:v>
                </c:pt>
                <c:pt idx="3520">
                  <c:v>108</c:v>
                </c:pt>
                <c:pt idx="3521">
                  <c:v>181</c:v>
                </c:pt>
                <c:pt idx="3522">
                  <c:v>220</c:v>
                </c:pt>
                <c:pt idx="3523">
                  <c:v>163</c:v>
                </c:pt>
                <c:pt idx="3524">
                  <c:v>175</c:v>
                </c:pt>
                <c:pt idx="3525">
                  <c:v>200</c:v>
                </c:pt>
                <c:pt idx="3526">
                  <c:v>70</c:v>
                </c:pt>
                <c:pt idx="3527">
                  <c:v>243</c:v>
                </c:pt>
                <c:pt idx="3528">
                  <c:v>106</c:v>
                </c:pt>
                <c:pt idx="3529">
                  <c:v>170</c:v>
                </c:pt>
                <c:pt idx="3530">
                  <c:v>155</c:v>
                </c:pt>
                <c:pt idx="3531">
                  <c:v>149</c:v>
                </c:pt>
                <c:pt idx="3532">
                  <c:v>180</c:v>
                </c:pt>
                <c:pt idx="3533">
                  <c:v>86</c:v>
                </c:pt>
                <c:pt idx="3534">
                  <c:v>185</c:v>
                </c:pt>
                <c:pt idx="3535">
                  <c:v>90</c:v>
                </c:pt>
                <c:pt idx="3536">
                  <c:v>218</c:v>
                </c:pt>
                <c:pt idx="3537">
                  <c:v>88</c:v>
                </c:pt>
                <c:pt idx="3538">
                  <c:v>270</c:v>
                </c:pt>
                <c:pt idx="3539">
                  <c:v>70</c:v>
                </c:pt>
                <c:pt idx="3540">
                  <c:v>145</c:v>
                </c:pt>
                <c:pt idx="3541">
                  <c:v>275</c:v>
                </c:pt>
                <c:pt idx="3542">
                  <c:v>240</c:v>
                </c:pt>
                <c:pt idx="3543">
                  <c:v>164</c:v>
                </c:pt>
                <c:pt idx="3544">
                  <c:v>152</c:v>
                </c:pt>
                <c:pt idx="3545">
                  <c:v>162</c:v>
                </c:pt>
                <c:pt idx="3546">
                  <c:v>250</c:v>
                </c:pt>
                <c:pt idx="3547">
                  <c:v>120</c:v>
                </c:pt>
                <c:pt idx="3548">
                  <c:v>140</c:v>
                </c:pt>
                <c:pt idx="3549">
                  <c:v>230</c:v>
                </c:pt>
                <c:pt idx="3550">
                  <c:v>167</c:v>
                </c:pt>
                <c:pt idx="3551">
                  <c:v>250</c:v>
                </c:pt>
                <c:pt idx="3552">
                  <c:v>115</c:v>
                </c:pt>
                <c:pt idx="3553">
                  <c:v>135</c:v>
                </c:pt>
                <c:pt idx="3554">
                  <c:v>220</c:v>
                </c:pt>
                <c:pt idx="3555">
                  <c:v>127</c:v>
                </c:pt>
                <c:pt idx="3556">
                  <c:v>220</c:v>
                </c:pt>
                <c:pt idx="3557">
                  <c:v>190</c:v>
                </c:pt>
                <c:pt idx="3558">
                  <c:v>71</c:v>
                </c:pt>
                <c:pt idx="3559">
                  <c:v>185</c:v>
                </c:pt>
                <c:pt idx="3560">
                  <c:v>220</c:v>
                </c:pt>
                <c:pt idx="3561">
                  <c:v>147</c:v>
                </c:pt>
                <c:pt idx="3562">
                  <c:v>147</c:v>
                </c:pt>
                <c:pt idx="3563">
                  <c:v>175</c:v>
                </c:pt>
                <c:pt idx="3564">
                  <c:v>155</c:v>
                </c:pt>
                <c:pt idx="3565">
                  <c:v>132</c:v>
                </c:pt>
                <c:pt idx="3566">
                  <c:v>192</c:v>
                </c:pt>
                <c:pt idx="3567">
                  <c:v>165</c:v>
                </c:pt>
                <c:pt idx="3568">
                  <c:v>336</c:v>
                </c:pt>
                <c:pt idx="3569">
                  <c:v>198</c:v>
                </c:pt>
                <c:pt idx="3570">
                  <c:v>125</c:v>
                </c:pt>
                <c:pt idx="3571">
                  <c:v>180</c:v>
                </c:pt>
                <c:pt idx="3572">
                  <c:v>167</c:v>
                </c:pt>
                <c:pt idx="3573">
                  <c:v>143</c:v>
                </c:pt>
                <c:pt idx="3574">
                  <c:v>172</c:v>
                </c:pt>
                <c:pt idx="3575">
                  <c:v>130</c:v>
                </c:pt>
                <c:pt idx="3576">
                  <c:v>100</c:v>
                </c:pt>
                <c:pt idx="3577">
                  <c:v>170</c:v>
                </c:pt>
                <c:pt idx="3578">
                  <c:v>150</c:v>
                </c:pt>
                <c:pt idx="3579">
                  <c:v>240</c:v>
                </c:pt>
                <c:pt idx="3580">
                  <c:v>145</c:v>
                </c:pt>
                <c:pt idx="3581">
                  <c:v>155</c:v>
                </c:pt>
                <c:pt idx="3582">
                  <c:v>300</c:v>
                </c:pt>
                <c:pt idx="3583">
                  <c:v>130</c:v>
                </c:pt>
                <c:pt idx="3584">
                  <c:v>127</c:v>
                </c:pt>
                <c:pt idx="3585">
                  <c:v>70</c:v>
                </c:pt>
                <c:pt idx="3586">
                  <c:v>55</c:v>
                </c:pt>
                <c:pt idx="3587">
                  <c:v>135</c:v>
                </c:pt>
                <c:pt idx="3588">
                  <c:v>275</c:v>
                </c:pt>
                <c:pt idx="3589">
                  <c:v>210</c:v>
                </c:pt>
                <c:pt idx="3590">
                  <c:v>316</c:v>
                </c:pt>
                <c:pt idx="3591">
                  <c:v>180</c:v>
                </c:pt>
                <c:pt idx="3592">
                  <c:v>135</c:v>
                </c:pt>
                <c:pt idx="3593">
                  <c:v>160</c:v>
                </c:pt>
                <c:pt idx="3594">
                  <c:v>100</c:v>
                </c:pt>
                <c:pt idx="3595">
                  <c:v>140</c:v>
                </c:pt>
                <c:pt idx="3596">
                  <c:v>155</c:v>
                </c:pt>
                <c:pt idx="3597">
                  <c:v>185</c:v>
                </c:pt>
                <c:pt idx="3598">
                  <c:v>131</c:v>
                </c:pt>
                <c:pt idx="3599">
                  <c:v>93</c:v>
                </c:pt>
                <c:pt idx="3600">
                  <c:v>117</c:v>
                </c:pt>
                <c:pt idx="3601">
                  <c:v>171</c:v>
                </c:pt>
                <c:pt idx="3602">
                  <c:v>110</c:v>
                </c:pt>
                <c:pt idx="3603">
                  <c:v>145</c:v>
                </c:pt>
                <c:pt idx="3604">
                  <c:v>178</c:v>
                </c:pt>
                <c:pt idx="3605">
                  <c:v>172</c:v>
                </c:pt>
                <c:pt idx="3606">
                  <c:v>147</c:v>
                </c:pt>
                <c:pt idx="3607">
                  <c:v>145</c:v>
                </c:pt>
                <c:pt idx="3608">
                  <c:v>196</c:v>
                </c:pt>
                <c:pt idx="3609">
                  <c:v>165</c:v>
                </c:pt>
                <c:pt idx="3610">
                  <c:v>175</c:v>
                </c:pt>
                <c:pt idx="3611">
                  <c:v>158</c:v>
                </c:pt>
                <c:pt idx="3612">
                  <c:v>125</c:v>
                </c:pt>
                <c:pt idx="3613">
                  <c:v>185</c:v>
                </c:pt>
                <c:pt idx="3614">
                  <c:v>140</c:v>
                </c:pt>
                <c:pt idx="3615">
                  <c:v>130</c:v>
                </c:pt>
                <c:pt idx="3616">
                  <c:v>225</c:v>
                </c:pt>
                <c:pt idx="3617">
                  <c:v>190</c:v>
                </c:pt>
                <c:pt idx="3618">
                  <c:v>181</c:v>
                </c:pt>
                <c:pt idx="3619">
                  <c:v>116</c:v>
                </c:pt>
                <c:pt idx="3620">
                  <c:v>161</c:v>
                </c:pt>
                <c:pt idx="3621">
                  <c:v>146</c:v>
                </c:pt>
                <c:pt idx="3622">
                  <c:v>125</c:v>
                </c:pt>
                <c:pt idx="3623">
                  <c:v>230</c:v>
                </c:pt>
                <c:pt idx="3624">
                  <c:v>215</c:v>
                </c:pt>
                <c:pt idx="3625">
                  <c:v>180</c:v>
                </c:pt>
                <c:pt idx="3626">
                  <c:v>170</c:v>
                </c:pt>
                <c:pt idx="3627">
                  <c:v>290</c:v>
                </c:pt>
                <c:pt idx="3628">
                  <c:v>107</c:v>
                </c:pt>
                <c:pt idx="3629">
                  <c:v>60</c:v>
                </c:pt>
                <c:pt idx="3630">
                  <c:v>135</c:v>
                </c:pt>
                <c:pt idx="3631">
                  <c:v>220</c:v>
                </c:pt>
                <c:pt idx="3632">
                  <c:v>200</c:v>
                </c:pt>
                <c:pt idx="3633">
                  <c:v>75</c:v>
                </c:pt>
                <c:pt idx="3634">
                  <c:v>290</c:v>
                </c:pt>
                <c:pt idx="3635">
                  <c:v>240</c:v>
                </c:pt>
                <c:pt idx="3636">
                  <c:v>240</c:v>
                </c:pt>
                <c:pt idx="3637">
                  <c:v>240</c:v>
                </c:pt>
                <c:pt idx="3638">
                  <c:v>203</c:v>
                </c:pt>
                <c:pt idx="3639">
                  <c:v>297</c:v>
                </c:pt>
                <c:pt idx="3640">
                  <c:v>260</c:v>
                </c:pt>
                <c:pt idx="3641">
                  <c:v>157</c:v>
                </c:pt>
                <c:pt idx="3642">
                  <c:v>145</c:v>
                </c:pt>
                <c:pt idx="3643">
                  <c:v>115</c:v>
                </c:pt>
                <c:pt idx="3644">
                  <c:v>140</c:v>
                </c:pt>
                <c:pt idx="3645">
                  <c:v>155</c:v>
                </c:pt>
                <c:pt idx="3646">
                  <c:v>204</c:v>
                </c:pt>
                <c:pt idx="3647">
                  <c:v>185</c:v>
                </c:pt>
                <c:pt idx="3648">
                  <c:v>103</c:v>
                </c:pt>
                <c:pt idx="3649">
                  <c:v>650</c:v>
                </c:pt>
                <c:pt idx="3650">
                  <c:v>130</c:v>
                </c:pt>
                <c:pt idx="3651">
                  <c:v>278</c:v>
                </c:pt>
                <c:pt idx="3652">
                  <c:v>165</c:v>
                </c:pt>
                <c:pt idx="3653">
                  <c:v>290</c:v>
                </c:pt>
                <c:pt idx="3654">
                  <c:v>185</c:v>
                </c:pt>
                <c:pt idx="3655">
                  <c:v>130</c:v>
                </c:pt>
                <c:pt idx="3656">
                  <c:v>185</c:v>
                </c:pt>
                <c:pt idx="3657">
                  <c:v>71</c:v>
                </c:pt>
                <c:pt idx="3658">
                  <c:v>96</c:v>
                </c:pt>
                <c:pt idx="3659">
                  <c:v>220</c:v>
                </c:pt>
                <c:pt idx="3660">
                  <c:v>153</c:v>
                </c:pt>
                <c:pt idx="3661">
                  <c:v>150</c:v>
                </c:pt>
                <c:pt idx="3662">
                  <c:v>70</c:v>
                </c:pt>
                <c:pt idx="3663">
                  <c:v>286</c:v>
                </c:pt>
                <c:pt idx="3664">
                  <c:v>500</c:v>
                </c:pt>
                <c:pt idx="3665">
                  <c:v>155</c:v>
                </c:pt>
                <c:pt idx="3666">
                  <c:v>177</c:v>
                </c:pt>
                <c:pt idx="3667">
                  <c:v>130</c:v>
                </c:pt>
                <c:pt idx="3668">
                  <c:v>149</c:v>
                </c:pt>
                <c:pt idx="3669">
                  <c:v>128</c:v>
                </c:pt>
                <c:pt idx="3670">
                  <c:v>155</c:v>
                </c:pt>
                <c:pt idx="3671">
                  <c:v>130</c:v>
                </c:pt>
                <c:pt idx="3672">
                  <c:v>108</c:v>
                </c:pt>
                <c:pt idx="3673">
                  <c:v>291</c:v>
                </c:pt>
                <c:pt idx="3674">
                  <c:v>135</c:v>
                </c:pt>
                <c:pt idx="3675">
                  <c:v>120</c:v>
                </c:pt>
                <c:pt idx="3676">
                  <c:v>165</c:v>
                </c:pt>
                <c:pt idx="3677">
                  <c:v>148</c:v>
                </c:pt>
                <c:pt idx="3678">
                  <c:v>110</c:v>
                </c:pt>
                <c:pt idx="3679">
                  <c:v>154</c:v>
                </c:pt>
                <c:pt idx="3680">
                  <c:v>150</c:v>
                </c:pt>
                <c:pt idx="3681">
                  <c:v>164</c:v>
                </c:pt>
                <c:pt idx="3682">
                  <c:v>240</c:v>
                </c:pt>
                <c:pt idx="3683">
                  <c:v>96</c:v>
                </c:pt>
                <c:pt idx="3684">
                  <c:v>180</c:v>
                </c:pt>
                <c:pt idx="3685">
                  <c:v>135</c:v>
                </c:pt>
                <c:pt idx="3686">
                  <c:v>116</c:v>
                </c:pt>
                <c:pt idx="3687">
                  <c:v>96</c:v>
                </c:pt>
                <c:pt idx="3688">
                  <c:v>96</c:v>
                </c:pt>
                <c:pt idx="3689">
                  <c:v>135</c:v>
                </c:pt>
                <c:pt idx="3690">
                  <c:v>205</c:v>
                </c:pt>
                <c:pt idx="3691">
                  <c:v>212</c:v>
                </c:pt>
                <c:pt idx="3692">
                  <c:v>151</c:v>
                </c:pt>
                <c:pt idx="3693">
                  <c:v>132</c:v>
                </c:pt>
                <c:pt idx="3694">
                  <c:v>93</c:v>
                </c:pt>
                <c:pt idx="3695">
                  <c:v>165</c:v>
                </c:pt>
                <c:pt idx="3696">
                  <c:v>185</c:v>
                </c:pt>
                <c:pt idx="3697">
                  <c:v>135</c:v>
                </c:pt>
                <c:pt idx="3698">
                  <c:v>280</c:v>
                </c:pt>
                <c:pt idx="3699">
                  <c:v>145</c:v>
                </c:pt>
                <c:pt idx="3700">
                  <c:v>300</c:v>
                </c:pt>
                <c:pt idx="3701">
                  <c:v>283</c:v>
                </c:pt>
                <c:pt idx="3702">
                  <c:v>110</c:v>
                </c:pt>
                <c:pt idx="3703">
                  <c:v>272</c:v>
                </c:pt>
                <c:pt idx="3704">
                  <c:v>147</c:v>
                </c:pt>
                <c:pt idx="3705">
                  <c:v>266</c:v>
                </c:pt>
                <c:pt idx="3706">
                  <c:v>124</c:v>
                </c:pt>
                <c:pt idx="3707">
                  <c:v>200</c:v>
                </c:pt>
                <c:pt idx="3708">
                  <c:v>210</c:v>
                </c:pt>
                <c:pt idx="3709">
                  <c:v>165</c:v>
                </c:pt>
                <c:pt idx="3710">
                  <c:v>211</c:v>
                </c:pt>
                <c:pt idx="3711">
                  <c:v>120</c:v>
                </c:pt>
                <c:pt idx="3712">
                  <c:v>190</c:v>
                </c:pt>
                <c:pt idx="3713">
                  <c:v>120</c:v>
                </c:pt>
                <c:pt idx="3714">
                  <c:v>174</c:v>
                </c:pt>
                <c:pt idx="3715">
                  <c:v>125</c:v>
                </c:pt>
                <c:pt idx="3716">
                  <c:v>150</c:v>
                </c:pt>
                <c:pt idx="3717">
                  <c:v>144</c:v>
                </c:pt>
                <c:pt idx="3718">
                  <c:v>200</c:v>
                </c:pt>
                <c:pt idx="3719">
                  <c:v>90</c:v>
                </c:pt>
                <c:pt idx="3720">
                  <c:v>153</c:v>
                </c:pt>
                <c:pt idx="3721">
                  <c:v>155</c:v>
                </c:pt>
                <c:pt idx="3722">
                  <c:v>146</c:v>
                </c:pt>
                <c:pt idx="3723">
                  <c:v>180</c:v>
                </c:pt>
                <c:pt idx="3724">
                  <c:v>210</c:v>
                </c:pt>
                <c:pt idx="3725">
                  <c:v>146</c:v>
                </c:pt>
                <c:pt idx="3726">
                  <c:v>200</c:v>
                </c:pt>
                <c:pt idx="3727">
                  <c:v>236</c:v>
                </c:pt>
                <c:pt idx="3728">
                  <c:v>177</c:v>
                </c:pt>
                <c:pt idx="3729">
                  <c:v>70</c:v>
                </c:pt>
                <c:pt idx="3730">
                  <c:v>108</c:v>
                </c:pt>
                <c:pt idx="3731">
                  <c:v>130</c:v>
                </c:pt>
                <c:pt idx="3732">
                  <c:v>155</c:v>
                </c:pt>
                <c:pt idx="3733">
                  <c:v>160</c:v>
                </c:pt>
                <c:pt idx="3734">
                  <c:v>190</c:v>
                </c:pt>
                <c:pt idx="3735">
                  <c:v>143</c:v>
                </c:pt>
                <c:pt idx="3736">
                  <c:v>135</c:v>
                </c:pt>
                <c:pt idx="3737">
                  <c:v>85</c:v>
                </c:pt>
                <c:pt idx="3738">
                  <c:v>234</c:v>
                </c:pt>
                <c:pt idx="3739">
                  <c:v>223</c:v>
                </c:pt>
                <c:pt idx="3740">
                  <c:v>190</c:v>
                </c:pt>
                <c:pt idx="3741">
                  <c:v>120</c:v>
                </c:pt>
                <c:pt idx="3742">
                  <c:v>403</c:v>
                </c:pt>
                <c:pt idx="3743">
                  <c:v>92</c:v>
                </c:pt>
                <c:pt idx="3744">
                  <c:v>205</c:v>
                </c:pt>
                <c:pt idx="3745">
                  <c:v>165</c:v>
                </c:pt>
                <c:pt idx="3746">
                  <c:v>211</c:v>
                </c:pt>
                <c:pt idx="3747">
                  <c:v>78</c:v>
                </c:pt>
                <c:pt idx="3748">
                  <c:v>170</c:v>
                </c:pt>
                <c:pt idx="3749">
                  <c:v>234</c:v>
                </c:pt>
                <c:pt idx="3750">
                  <c:v>218</c:v>
                </c:pt>
                <c:pt idx="3751">
                  <c:v>132</c:v>
                </c:pt>
                <c:pt idx="3752">
                  <c:v>136</c:v>
                </c:pt>
                <c:pt idx="3753">
                  <c:v>118</c:v>
                </c:pt>
                <c:pt idx="3754">
                  <c:v>193</c:v>
                </c:pt>
                <c:pt idx="3755">
                  <c:v>153</c:v>
                </c:pt>
                <c:pt idx="3756">
                  <c:v>186</c:v>
                </c:pt>
                <c:pt idx="3757">
                  <c:v>240</c:v>
                </c:pt>
                <c:pt idx="3758">
                  <c:v>165</c:v>
                </c:pt>
                <c:pt idx="3759">
                  <c:v>244</c:v>
                </c:pt>
                <c:pt idx="3760">
                  <c:v>118</c:v>
                </c:pt>
                <c:pt idx="3761">
                  <c:v>600</c:v>
                </c:pt>
                <c:pt idx="3762">
                  <c:v>165</c:v>
                </c:pt>
                <c:pt idx="3763">
                  <c:v>200</c:v>
                </c:pt>
                <c:pt idx="3764">
                  <c:v>98</c:v>
                </c:pt>
                <c:pt idx="3765">
                  <c:v>263</c:v>
                </c:pt>
                <c:pt idx="3766">
                  <c:v>213</c:v>
                </c:pt>
                <c:pt idx="3767">
                  <c:v>140</c:v>
                </c:pt>
                <c:pt idx="3768">
                  <c:v>153</c:v>
                </c:pt>
                <c:pt idx="3769">
                  <c:v>177</c:v>
                </c:pt>
                <c:pt idx="3770">
                  <c:v>169</c:v>
                </c:pt>
                <c:pt idx="3771">
                  <c:v>222</c:v>
                </c:pt>
                <c:pt idx="3772">
                  <c:v>96</c:v>
                </c:pt>
                <c:pt idx="3773">
                  <c:v>128</c:v>
                </c:pt>
                <c:pt idx="3774">
                  <c:v>155</c:v>
                </c:pt>
                <c:pt idx="3775">
                  <c:v>170</c:v>
                </c:pt>
                <c:pt idx="3776">
                  <c:v>285</c:v>
                </c:pt>
                <c:pt idx="3777">
                  <c:v>220</c:v>
                </c:pt>
                <c:pt idx="3778">
                  <c:v>165</c:v>
                </c:pt>
                <c:pt idx="3779">
                  <c:v>150</c:v>
                </c:pt>
                <c:pt idx="3780">
                  <c:v>130</c:v>
                </c:pt>
                <c:pt idx="3781">
                  <c:v>140</c:v>
                </c:pt>
                <c:pt idx="3782">
                  <c:v>165</c:v>
                </c:pt>
                <c:pt idx="3783">
                  <c:v>128</c:v>
                </c:pt>
                <c:pt idx="3784">
                  <c:v>130</c:v>
                </c:pt>
                <c:pt idx="3785">
                  <c:v>177</c:v>
                </c:pt>
                <c:pt idx="3786">
                  <c:v>132</c:v>
                </c:pt>
                <c:pt idx="3787">
                  <c:v>160</c:v>
                </c:pt>
                <c:pt idx="3788">
                  <c:v>130</c:v>
                </c:pt>
                <c:pt idx="3789">
                  <c:v>131</c:v>
                </c:pt>
                <c:pt idx="3790">
                  <c:v>250</c:v>
                </c:pt>
                <c:pt idx="3791">
                  <c:v>115</c:v>
                </c:pt>
                <c:pt idx="3792">
                  <c:v>217</c:v>
                </c:pt>
                <c:pt idx="3793">
                  <c:v>118</c:v>
                </c:pt>
                <c:pt idx="3794">
                  <c:v>150</c:v>
                </c:pt>
                <c:pt idx="3795">
                  <c:v>164</c:v>
                </c:pt>
                <c:pt idx="3796">
                  <c:v>179</c:v>
                </c:pt>
                <c:pt idx="3797">
                  <c:v>119</c:v>
                </c:pt>
                <c:pt idx="3798">
                  <c:v>130</c:v>
                </c:pt>
                <c:pt idx="3799">
                  <c:v>158</c:v>
                </c:pt>
                <c:pt idx="3800">
                  <c:v>92</c:v>
                </c:pt>
                <c:pt idx="3801">
                  <c:v>181</c:v>
                </c:pt>
                <c:pt idx="3802">
                  <c:v>175</c:v>
                </c:pt>
                <c:pt idx="3803">
                  <c:v>155</c:v>
                </c:pt>
                <c:pt idx="3804">
                  <c:v>149</c:v>
                </c:pt>
                <c:pt idx="3805">
                  <c:v>220</c:v>
                </c:pt>
                <c:pt idx="3806">
                  <c:v>182</c:v>
                </c:pt>
                <c:pt idx="3807">
                  <c:v>107</c:v>
                </c:pt>
                <c:pt idx="3808">
                  <c:v>180</c:v>
                </c:pt>
                <c:pt idx="3809">
                  <c:v>142</c:v>
                </c:pt>
                <c:pt idx="3810">
                  <c:v>120</c:v>
                </c:pt>
                <c:pt idx="3811">
                  <c:v>370</c:v>
                </c:pt>
                <c:pt idx="3812">
                  <c:v>125</c:v>
                </c:pt>
                <c:pt idx="3813">
                  <c:v>150</c:v>
                </c:pt>
                <c:pt idx="3814">
                  <c:v>230</c:v>
                </c:pt>
                <c:pt idx="3815">
                  <c:v>165</c:v>
                </c:pt>
                <c:pt idx="3816">
                  <c:v>157</c:v>
                </c:pt>
                <c:pt idx="3817">
                  <c:v>113</c:v>
                </c:pt>
                <c:pt idx="3818">
                  <c:v>170</c:v>
                </c:pt>
                <c:pt idx="3819">
                  <c:v>216</c:v>
                </c:pt>
                <c:pt idx="3820">
                  <c:v>174</c:v>
                </c:pt>
                <c:pt idx="3821">
                  <c:v>170</c:v>
                </c:pt>
                <c:pt idx="3822">
                  <c:v>139</c:v>
                </c:pt>
                <c:pt idx="3823">
                  <c:v>160</c:v>
                </c:pt>
                <c:pt idx="3824">
                  <c:v>168</c:v>
                </c:pt>
                <c:pt idx="3825">
                  <c:v>316</c:v>
                </c:pt>
                <c:pt idx="3826">
                  <c:v>95.5</c:v>
                </c:pt>
                <c:pt idx="3827">
                  <c:v>133</c:v>
                </c:pt>
                <c:pt idx="3828">
                  <c:v>160</c:v>
                </c:pt>
                <c:pt idx="3829">
                  <c:v>191</c:v>
                </c:pt>
                <c:pt idx="3830">
                  <c:v>185</c:v>
                </c:pt>
                <c:pt idx="3831">
                  <c:v>198</c:v>
                </c:pt>
                <c:pt idx="3832">
                  <c:v>150</c:v>
                </c:pt>
                <c:pt idx="3833">
                  <c:v>220</c:v>
                </c:pt>
                <c:pt idx="3834">
                  <c:v>460</c:v>
                </c:pt>
                <c:pt idx="3835">
                  <c:v>191</c:v>
                </c:pt>
                <c:pt idx="3836">
                  <c:v>74</c:v>
                </c:pt>
                <c:pt idx="3837">
                  <c:v>90</c:v>
                </c:pt>
                <c:pt idx="3838">
                  <c:v>125</c:v>
                </c:pt>
                <c:pt idx="3839">
                  <c:v>130</c:v>
                </c:pt>
                <c:pt idx="3840">
                  <c:v>160</c:v>
                </c:pt>
                <c:pt idx="3841">
                  <c:v>252</c:v>
                </c:pt>
                <c:pt idx="3842">
                  <c:v>200</c:v>
                </c:pt>
                <c:pt idx="3843">
                  <c:v>120</c:v>
                </c:pt>
                <c:pt idx="3844">
                  <c:v>63</c:v>
                </c:pt>
                <c:pt idx="3845">
                  <c:v>120</c:v>
                </c:pt>
                <c:pt idx="3846">
                  <c:v>120</c:v>
                </c:pt>
                <c:pt idx="3847">
                  <c:v>120</c:v>
                </c:pt>
                <c:pt idx="3848">
                  <c:v>110</c:v>
                </c:pt>
                <c:pt idx="3849">
                  <c:v>164</c:v>
                </c:pt>
                <c:pt idx="3850">
                  <c:v>191</c:v>
                </c:pt>
                <c:pt idx="3851">
                  <c:v>120</c:v>
                </c:pt>
                <c:pt idx="3852">
                  <c:v>210</c:v>
                </c:pt>
                <c:pt idx="3853">
                  <c:v>120</c:v>
                </c:pt>
                <c:pt idx="3854">
                  <c:v>120</c:v>
                </c:pt>
                <c:pt idx="3855">
                  <c:v>161</c:v>
                </c:pt>
                <c:pt idx="3856">
                  <c:v>250</c:v>
                </c:pt>
                <c:pt idx="3857">
                  <c:v>248</c:v>
                </c:pt>
                <c:pt idx="3858">
                  <c:v>210</c:v>
                </c:pt>
                <c:pt idx="3859">
                  <c:v>172</c:v>
                </c:pt>
                <c:pt idx="3860">
                  <c:v>194</c:v>
                </c:pt>
                <c:pt idx="3861">
                  <c:v>128</c:v>
                </c:pt>
                <c:pt idx="3862">
                  <c:v>135</c:v>
                </c:pt>
                <c:pt idx="3863">
                  <c:v>300</c:v>
                </c:pt>
                <c:pt idx="3864">
                  <c:v>145</c:v>
                </c:pt>
                <c:pt idx="3865">
                  <c:v>175</c:v>
                </c:pt>
                <c:pt idx="3866">
                  <c:v>190</c:v>
                </c:pt>
                <c:pt idx="3867">
                  <c:v>185</c:v>
                </c:pt>
                <c:pt idx="3868">
                  <c:v>260</c:v>
                </c:pt>
                <c:pt idx="3869">
                  <c:v>120</c:v>
                </c:pt>
                <c:pt idx="3870">
                  <c:v>144</c:v>
                </c:pt>
                <c:pt idx="3871">
                  <c:v>300</c:v>
                </c:pt>
                <c:pt idx="3872">
                  <c:v>122</c:v>
                </c:pt>
                <c:pt idx="3873">
                  <c:v>317</c:v>
                </c:pt>
                <c:pt idx="3874">
                  <c:v>175</c:v>
                </c:pt>
                <c:pt idx="3875">
                  <c:v>205</c:v>
                </c:pt>
                <c:pt idx="3876">
                  <c:v>215</c:v>
                </c:pt>
                <c:pt idx="3877">
                  <c:v>135</c:v>
                </c:pt>
                <c:pt idx="3878">
                  <c:v>300</c:v>
                </c:pt>
                <c:pt idx="3879">
                  <c:v>111</c:v>
                </c:pt>
                <c:pt idx="3880">
                  <c:v>167</c:v>
                </c:pt>
                <c:pt idx="3881">
                  <c:v>135</c:v>
                </c:pt>
                <c:pt idx="3882">
                  <c:v>189</c:v>
                </c:pt>
                <c:pt idx="3883">
                  <c:v>150</c:v>
                </c:pt>
                <c:pt idx="3884">
                  <c:v>200</c:v>
                </c:pt>
                <c:pt idx="3885">
                  <c:v>283</c:v>
                </c:pt>
                <c:pt idx="3886">
                  <c:v>132</c:v>
                </c:pt>
                <c:pt idx="3887">
                  <c:v>181</c:v>
                </c:pt>
                <c:pt idx="3888">
                  <c:v>158</c:v>
                </c:pt>
                <c:pt idx="3889">
                  <c:v>168</c:v>
                </c:pt>
                <c:pt idx="3890">
                  <c:v>74</c:v>
                </c:pt>
                <c:pt idx="3891">
                  <c:v>88</c:v>
                </c:pt>
                <c:pt idx="3892">
                  <c:v>60</c:v>
                </c:pt>
                <c:pt idx="3893">
                  <c:v>107</c:v>
                </c:pt>
                <c:pt idx="3894">
                  <c:v>260</c:v>
                </c:pt>
                <c:pt idx="3895">
                  <c:v>174</c:v>
                </c:pt>
                <c:pt idx="3896">
                  <c:v>272</c:v>
                </c:pt>
                <c:pt idx="3897">
                  <c:v>238</c:v>
                </c:pt>
                <c:pt idx="3898">
                  <c:v>99</c:v>
                </c:pt>
                <c:pt idx="3899">
                  <c:v>198</c:v>
                </c:pt>
                <c:pt idx="3900">
                  <c:v>200</c:v>
                </c:pt>
                <c:pt idx="3901">
                  <c:v>196</c:v>
                </c:pt>
                <c:pt idx="3902">
                  <c:v>140</c:v>
                </c:pt>
                <c:pt idx="3903">
                  <c:v>132</c:v>
                </c:pt>
                <c:pt idx="3904">
                  <c:v>110</c:v>
                </c:pt>
                <c:pt idx="3905">
                  <c:v>200</c:v>
                </c:pt>
                <c:pt idx="3906">
                  <c:v>155</c:v>
                </c:pt>
                <c:pt idx="3907">
                  <c:v>155</c:v>
                </c:pt>
                <c:pt idx="3908">
                  <c:v>150</c:v>
                </c:pt>
                <c:pt idx="3909">
                  <c:v>125</c:v>
                </c:pt>
                <c:pt idx="3910">
                  <c:v>132</c:v>
                </c:pt>
                <c:pt idx="3911">
                  <c:v>135</c:v>
                </c:pt>
                <c:pt idx="3912">
                  <c:v>120</c:v>
                </c:pt>
                <c:pt idx="3913">
                  <c:v>155</c:v>
                </c:pt>
                <c:pt idx="3914">
                  <c:v>265</c:v>
                </c:pt>
                <c:pt idx="3915">
                  <c:v>265</c:v>
                </c:pt>
                <c:pt idx="3916">
                  <c:v>141</c:v>
                </c:pt>
                <c:pt idx="3917">
                  <c:v>158</c:v>
                </c:pt>
                <c:pt idx="3918">
                  <c:v>175</c:v>
                </c:pt>
                <c:pt idx="3919">
                  <c:v>155</c:v>
                </c:pt>
                <c:pt idx="3920">
                  <c:v>208</c:v>
                </c:pt>
                <c:pt idx="3921">
                  <c:v>125</c:v>
                </c:pt>
                <c:pt idx="3922">
                  <c:v>90</c:v>
                </c:pt>
                <c:pt idx="3923">
                  <c:v>120</c:v>
                </c:pt>
                <c:pt idx="3924">
                  <c:v>180</c:v>
                </c:pt>
                <c:pt idx="3925">
                  <c:v>190</c:v>
                </c:pt>
                <c:pt idx="3926">
                  <c:v>175</c:v>
                </c:pt>
                <c:pt idx="3927">
                  <c:v>185</c:v>
                </c:pt>
                <c:pt idx="3928">
                  <c:v>210</c:v>
                </c:pt>
                <c:pt idx="3929">
                  <c:v>300</c:v>
                </c:pt>
                <c:pt idx="3930">
                  <c:v>143</c:v>
                </c:pt>
                <c:pt idx="3931">
                  <c:v>218</c:v>
                </c:pt>
                <c:pt idx="3932">
                  <c:v>253</c:v>
                </c:pt>
                <c:pt idx="3933">
                  <c:v>157</c:v>
                </c:pt>
                <c:pt idx="3934">
                  <c:v>88</c:v>
                </c:pt>
                <c:pt idx="3935">
                  <c:v>191</c:v>
                </c:pt>
                <c:pt idx="3936">
                  <c:v>190</c:v>
                </c:pt>
                <c:pt idx="3937">
                  <c:v>185</c:v>
                </c:pt>
                <c:pt idx="3938">
                  <c:v>148</c:v>
                </c:pt>
                <c:pt idx="3939">
                  <c:v>95</c:v>
                </c:pt>
                <c:pt idx="3940">
                  <c:v>141</c:v>
                </c:pt>
                <c:pt idx="3941">
                  <c:v>144</c:v>
                </c:pt>
                <c:pt idx="3942">
                  <c:v>172</c:v>
                </c:pt>
                <c:pt idx="3943">
                  <c:v>182</c:v>
                </c:pt>
                <c:pt idx="3944">
                  <c:v>175</c:v>
                </c:pt>
                <c:pt idx="3945">
                  <c:v>180</c:v>
                </c:pt>
                <c:pt idx="3946">
                  <c:v>207</c:v>
                </c:pt>
                <c:pt idx="3947">
                  <c:v>125</c:v>
                </c:pt>
                <c:pt idx="3948">
                  <c:v>155</c:v>
                </c:pt>
                <c:pt idx="3949">
                  <c:v>168</c:v>
                </c:pt>
                <c:pt idx="3950">
                  <c:v>137</c:v>
                </c:pt>
                <c:pt idx="3951">
                  <c:v>148</c:v>
                </c:pt>
                <c:pt idx="3952">
                  <c:v>192</c:v>
                </c:pt>
                <c:pt idx="3953">
                  <c:v>150</c:v>
                </c:pt>
                <c:pt idx="3954">
                  <c:v>175</c:v>
                </c:pt>
                <c:pt idx="3955">
                  <c:v>161</c:v>
                </c:pt>
                <c:pt idx="3956">
                  <c:v>260</c:v>
                </c:pt>
                <c:pt idx="3957">
                  <c:v>180</c:v>
                </c:pt>
                <c:pt idx="3958">
                  <c:v>137</c:v>
                </c:pt>
                <c:pt idx="3959">
                  <c:v>300</c:v>
                </c:pt>
                <c:pt idx="3960">
                  <c:v>150</c:v>
                </c:pt>
                <c:pt idx="3961">
                  <c:v>180</c:v>
                </c:pt>
                <c:pt idx="3962">
                  <c:v>223</c:v>
                </c:pt>
                <c:pt idx="3963">
                  <c:v>175</c:v>
                </c:pt>
                <c:pt idx="3964">
                  <c:v>140</c:v>
                </c:pt>
                <c:pt idx="3965">
                  <c:v>130</c:v>
                </c:pt>
                <c:pt idx="3966">
                  <c:v>300</c:v>
                </c:pt>
                <c:pt idx="3967">
                  <c:v>120</c:v>
                </c:pt>
                <c:pt idx="3968">
                  <c:v>110</c:v>
                </c:pt>
                <c:pt idx="3969">
                  <c:v>175</c:v>
                </c:pt>
                <c:pt idx="3970">
                  <c:v>90</c:v>
                </c:pt>
                <c:pt idx="3971">
                  <c:v>175</c:v>
                </c:pt>
                <c:pt idx="3972">
                  <c:v>90</c:v>
                </c:pt>
                <c:pt idx="3973">
                  <c:v>125</c:v>
                </c:pt>
                <c:pt idx="3974">
                  <c:v>199</c:v>
                </c:pt>
                <c:pt idx="3975">
                  <c:v>185</c:v>
                </c:pt>
                <c:pt idx="3976">
                  <c:v>137</c:v>
                </c:pt>
                <c:pt idx="3977">
                  <c:v>225</c:v>
                </c:pt>
                <c:pt idx="3978">
                  <c:v>160</c:v>
                </c:pt>
                <c:pt idx="3979">
                  <c:v>174</c:v>
                </c:pt>
                <c:pt idx="3980">
                  <c:v>165</c:v>
                </c:pt>
                <c:pt idx="3981">
                  <c:v>186</c:v>
                </c:pt>
                <c:pt idx="3982">
                  <c:v>200</c:v>
                </c:pt>
                <c:pt idx="3983">
                  <c:v>289</c:v>
                </c:pt>
                <c:pt idx="3984">
                  <c:v>165</c:v>
                </c:pt>
                <c:pt idx="3985">
                  <c:v>200</c:v>
                </c:pt>
                <c:pt idx="3986">
                  <c:v>175</c:v>
                </c:pt>
                <c:pt idx="3987">
                  <c:v>140</c:v>
                </c:pt>
                <c:pt idx="3988">
                  <c:v>128</c:v>
                </c:pt>
                <c:pt idx="3989">
                  <c:v>148</c:v>
                </c:pt>
                <c:pt idx="3990">
                  <c:v>148</c:v>
                </c:pt>
                <c:pt idx="3991">
                  <c:v>170</c:v>
                </c:pt>
                <c:pt idx="3992">
                  <c:v>190</c:v>
                </c:pt>
                <c:pt idx="3993">
                  <c:v>140</c:v>
                </c:pt>
                <c:pt idx="3994">
                  <c:v>106</c:v>
                </c:pt>
                <c:pt idx="3995">
                  <c:v>150</c:v>
                </c:pt>
                <c:pt idx="3996">
                  <c:v>140</c:v>
                </c:pt>
                <c:pt idx="3997">
                  <c:v>260</c:v>
                </c:pt>
                <c:pt idx="3998">
                  <c:v>133</c:v>
                </c:pt>
                <c:pt idx="3999">
                  <c:v>204</c:v>
                </c:pt>
                <c:pt idx="4000">
                  <c:v>133</c:v>
                </c:pt>
                <c:pt idx="4001">
                  <c:v>225</c:v>
                </c:pt>
                <c:pt idx="4002">
                  <c:v>157</c:v>
                </c:pt>
                <c:pt idx="4003">
                  <c:v>175</c:v>
                </c:pt>
                <c:pt idx="4004">
                  <c:v>174</c:v>
                </c:pt>
                <c:pt idx="4005">
                  <c:v>180</c:v>
                </c:pt>
                <c:pt idx="4006">
                  <c:v>175</c:v>
                </c:pt>
                <c:pt idx="4007">
                  <c:v>220</c:v>
                </c:pt>
                <c:pt idx="4008">
                  <c:v>175</c:v>
                </c:pt>
                <c:pt idx="4009">
                  <c:v>181</c:v>
                </c:pt>
                <c:pt idx="4010">
                  <c:v>100</c:v>
                </c:pt>
                <c:pt idx="4011">
                  <c:v>143</c:v>
                </c:pt>
                <c:pt idx="4012">
                  <c:v>187</c:v>
                </c:pt>
                <c:pt idx="4013">
                  <c:v>135</c:v>
                </c:pt>
                <c:pt idx="4014">
                  <c:v>125</c:v>
                </c:pt>
                <c:pt idx="4015">
                  <c:v>146</c:v>
                </c:pt>
                <c:pt idx="4016">
                  <c:v>160</c:v>
                </c:pt>
                <c:pt idx="4017">
                  <c:v>170</c:v>
                </c:pt>
                <c:pt idx="4018">
                  <c:v>167</c:v>
                </c:pt>
                <c:pt idx="4019">
                  <c:v>124</c:v>
                </c:pt>
                <c:pt idx="4020">
                  <c:v>165</c:v>
                </c:pt>
                <c:pt idx="4021">
                  <c:v>96</c:v>
                </c:pt>
                <c:pt idx="4022">
                  <c:v>205</c:v>
                </c:pt>
                <c:pt idx="4023">
                  <c:v>300</c:v>
                </c:pt>
                <c:pt idx="4024">
                  <c:v>190</c:v>
                </c:pt>
                <c:pt idx="4025">
                  <c:v>125</c:v>
                </c:pt>
                <c:pt idx="4026">
                  <c:v>230</c:v>
                </c:pt>
                <c:pt idx="4027">
                  <c:v>220</c:v>
                </c:pt>
                <c:pt idx="4028">
                  <c:v>200</c:v>
                </c:pt>
                <c:pt idx="4029">
                  <c:v>135</c:v>
                </c:pt>
                <c:pt idx="4030">
                  <c:v>154</c:v>
                </c:pt>
                <c:pt idx="4031">
                  <c:v>176</c:v>
                </c:pt>
                <c:pt idx="4032">
                  <c:v>220</c:v>
                </c:pt>
                <c:pt idx="4033">
                  <c:v>161</c:v>
                </c:pt>
                <c:pt idx="4034">
                  <c:v>116</c:v>
                </c:pt>
                <c:pt idx="4035">
                  <c:v>184</c:v>
                </c:pt>
                <c:pt idx="4036">
                  <c:v>243</c:v>
                </c:pt>
                <c:pt idx="4037">
                  <c:v>192</c:v>
                </c:pt>
                <c:pt idx="4038">
                  <c:v>185</c:v>
                </c:pt>
                <c:pt idx="4039">
                  <c:v>125</c:v>
                </c:pt>
                <c:pt idx="4040">
                  <c:v>270</c:v>
                </c:pt>
                <c:pt idx="4041">
                  <c:v>150</c:v>
                </c:pt>
                <c:pt idx="4042">
                  <c:v>92</c:v>
                </c:pt>
                <c:pt idx="4043">
                  <c:v>312</c:v>
                </c:pt>
                <c:pt idx="4044">
                  <c:v>125</c:v>
                </c:pt>
                <c:pt idx="4045">
                  <c:v>300</c:v>
                </c:pt>
                <c:pt idx="4046">
                  <c:v>280</c:v>
                </c:pt>
                <c:pt idx="4047">
                  <c:v>150</c:v>
                </c:pt>
                <c:pt idx="4048">
                  <c:v>200</c:v>
                </c:pt>
                <c:pt idx="4049">
                  <c:v>125</c:v>
                </c:pt>
                <c:pt idx="4050">
                  <c:v>167</c:v>
                </c:pt>
                <c:pt idx="4051">
                  <c:v>170</c:v>
                </c:pt>
                <c:pt idx="4052">
                  <c:v>190</c:v>
                </c:pt>
                <c:pt idx="4053">
                  <c:v>129</c:v>
                </c:pt>
                <c:pt idx="4054">
                  <c:v>167</c:v>
                </c:pt>
                <c:pt idx="4055">
                  <c:v>154</c:v>
                </c:pt>
                <c:pt idx="4056">
                  <c:v>133</c:v>
                </c:pt>
                <c:pt idx="4057">
                  <c:v>167</c:v>
                </c:pt>
                <c:pt idx="4058">
                  <c:v>234</c:v>
                </c:pt>
                <c:pt idx="4059">
                  <c:v>278</c:v>
                </c:pt>
                <c:pt idx="4060">
                  <c:v>175</c:v>
                </c:pt>
                <c:pt idx="4061">
                  <c:v>131</c:v>
                </c:pt>
                <c:pt idx="4062">
                  <c:v>113</c:v>
                </c:pt>
                <c:pt idx="4063">
                  <c:v>103</c:v>
                </c:pt>
                <c:pt idx="4064">
                  <c:v>80</c:v>
                </c:pt>
                <c:pt idx="4065">
                  <c:v>167</c:v>
                </c:pt>
                <c:pt idx="4066">
                  <c:v>180</c:v>
                </c:pt>
                <c:pt idx="4067">
                  <c:v>130</c:v>
                </c:pt>
                <c:pt idx="4068">
                  <c:v>204</c:v>
                </c:pt>
                <c:pt idx="4069">
                  <c:v>272</c:v>
                </c:pt>
                <c:pt idx="4070">
                  <c:v>234</c:v>
                </c:pt>
                <c:pt idx="4071">
                  <c:v>188</c:v>
                </c:pt>
                <c:pt idx="4072">
                  <c:v>140</c:v>
                </c:pt>
                <c:pt idx="4073">
                  <c:v>166</c:v>
                </c:pt>
                <c:pt idx="4074">
                  <c:v>159</c:v>
                </c:pt>
                <c:pt idx="4075">
                  <c:v>180</c:v>
                </c:pt>
                <c:pt idx="4076">
                  <c:v>173</c:v>
                </c:pt>
                <c:pt idx="4077">
                  <c:v>115</c:v>
                </c:pt>
                <c:pt idx="4078">
                  <c:v>180</c:v>
                </c:pt>
                <c:pt idx="4079">
                  <c:v>200</c:v>
                </c:pt>
                <c:pt idx="4080">
                  <c:v>205</c:v>
                </c:pt>
                <c:pt idx="4081">
                  <c:v>289</c:v>
                </c:pt>
                <c:pt idx="4082">
                  <c:v>78</c:v>
                </c:pt>
                <c:pt idx="4083">
                  <c:v>145</c:v>
                </c:pt>
                <c:pt idx="4084">
                  <c:v>140</c:v>
                </c:pt>
                <c:pt idx="4085">
                  <c:v>225</c:v>
                </c:pt>
                <c:pt idx="4086">
                  <c:v>167</c:v>
                </c:pt>
                <c:pt idx="4087">
                  <c:v>185</c:v>
                </c:pt>
                <c:pt idx="4088">
                  <c:v>116</c:v>
                </c:pt>
                <c:pt idx="4089">
                  <c:v>65</c:v>
                </c:pt>
                <c:pt idx="4090">
                  <c:v>120</c:v>
                </c:pt>
                <c:pt idx="4091">
                  <c:v>230</c:v>
                </c:pt>
                <c:pt idx="4092">
                  <c:v>152</c:v>
                </c:pt>
                <c:pt idx="4093">
                  <c:v>110</c:v>
                </c:pt>
                <c:pt idx="4094">
                  <c:v>192</c:v>
                </c:pt>
                <c:pt idx="4095">
                  <c:v>275</c:v>
                </c:pt>
                <c:pt idx="4096">
                  <c:v>140</c:v>
                </c:pt>
                <c:pt idx="4097">
                  <c:v>155</c:v>
                </c:pt>
                <c:pt idx="4098">
                  <c:v>96</c:v>
                </c:pt>
                <c:pt idx="4099">
                  <c:v>130</c:v>
                </c:pt>
                <c:pt idx="4100">
                  <c:v>108</c:v>
                </c:pt>
                <c:pt idx="4101">
                  <c:v>149</c:v>
                </c:pt>
                <c:pt idx="4102">
                  <c:v>136</c:v>
                </c:pt>
                <c:pt idx="4103">
                  <c:v>216</c:v>
                </c:pt>
                <c:pt idx="4104">
                  <c:v>200</c:v>
                </c:pt>
                <c:pt idx="4105">
                  <c:v>234</c:v>
                </c:pt>
                <c:pt idx="4106">
                  <c:v>96</c:v>
                </c:pt>
                <c:pt idx="4107">
                  <c:v>205</c:v>
                </c:pt>
                <c:pt idx="4108">
                  <c:v>117</c:v>
                </c:pt>
                <c:pt idx="4109">
                  <c:v>127</c:v>
                </c:pt>
                <c:pt idx="4110">
                  <c:v>122</c:v>
                </c:pt>
                <c:pt idx="4111">
                  <c:v>165</c:v>
                </c:pt>
                <c:pt idx="4112">
                  <c:v>200</c:v>
                </c:pt>
                <c:pt idx="4113">
                  <c:v>150</c:v>
                </c:pt>
                <c:pt idx="4114">
                  <c:v>142</c:v>
                </c:pt>
                <c:pt idx="4115">
                  <c:v>180</c:v>
                </c:pt>
                <c:pt idx="4116">
                  <c:v>276</c:v>
                </c:pt>
                <c:pt idx="4117">
                  <c:v>146</c:v>
                </c:pt>
                <c:pt idx="4118">
                  <c:v>130</c:v>
                </c:pt>
                <c:pt idx="4119">
                  <c:v>96</c:v>
                </c:pt>
                <c:pt idx="4120">
                  <c:v>100</c:v>
                </c:pt>
                <c:pt idx="4121">
                  <c:v>220</c:v>
                </c:pt>
                <c:pt idx="4122">
                  <c:v>127</c:v>
                </c:pt>
                <c:pt idx="4123">
                  <c:v>190</c:v>
                </c:pt>
                <c:pt idx="4124">
                  <c:v>125</c:v>
                </c:pt>
                <c:pt idx="4125">
                  <c:v>283</c:v>
                </c:pt>
                <c:pt idx="4126">
                  <c:v>92</c:v>
                </c:pt>
                <c:pt idx="4127">
                  <c:v>155</c:v>
                </c:pt>
                <c:pt idx="4128">
                  <c:v>110</c:v>
                </c:pt>
                <c:pt idx="4129">
                  <c:v>168</c:v>
                </c:pt>
                <c:pt idx="4130">
                  <c:v>135</c:v>
                </c:pt>
                <c:pt idx="4131">
                  <c:v>150</c:v>
                </c:pt>
                <c:pt idx="4132">
                  <c:v>151</c:v>
                </c:pt>
                <c:pt idx="4133">
                  <c:v>125</c:v>
                </c:pt>
                <c:pt idx="4134">
                  <c:v>100</c:v>
                </c:pt>
                <c:pt idx="4135">
                  <c:v>356</c:v>
                </c:pt>
                <c:pt idx="4136">
                  <c:v>180</c:v>
                </c:pt>
                <c:pt idx="4137">
                  <c:v>150</c:v>
                </c:pt>
                <c:pt idx="4138">
                  <c:v>175</c:v>
                </c:pt>
                <c:pt idx="4139">
                  <c:v>237</c:v>
                </c:pt>
                <c:pt idx="4140">
                  <c:v>90</c:v>
                </c:pt>
                <c:pt idx="4141">
                  <c:v>90</c:v>
                </c:pt>
                <c:pt idx="4142">
                  <c:v>400</c:v>
                </c:pt>
                <c:pt idx="4143">
                  <c:v>148</c:v>
                </c:pt>
                <c:pt idx="4144">
                  <c:v>161</c:v>
                </c:pt>
                <c:pt idx="4145">
                  <c:v>116</c:v>
                </c:pt>
                <c:pt idx="4146">
                  <c:v>180</c:v>
                </c:pt>
                <c:pt idx="4147">
                  <c:v>110</c:v>
                </c:pt>
                <c:pt idx="4148">
                  <c:v>120</c:v>
                </c:pt>
                <c:pt idx="4149">
                  <c:v>63</c:v>
                </c:pt>
                <c:pt idx="4150">
                  <c:v>140</c:v>
                </c:pt>
                <c:pt idx="4151">
                  <c:v>74</c:v>
                </c:pt>
                <c:pt idx="4152">
                  <c:v>345</c:v>
                </c:pt>
                <c:pt idx="4153">
                  <c:v>140</c:v>
                </c:pt>
                <c:pt idx="4154">
                  <c:v>220</c:v>
                </c:pt>
                <c:pt idx="4155">
                  <c:v>79</c:v>
                </c:pt>
                <c:pt idx="4156">
                  <c:v>177</c:v>
                </c:pt>
                <c:pt idx="4157">
                  <c:v>124</c:v>
                </c:pt>
                <c:pt idx="4158">
                  <c:v>160</c:v>
                </c:pt>
                <c:pt idx="4159">
                  <c:v>116</c:v>
                </c:pt>
                <c:pt idx="4160">
                  <c:v>60</c:v>
                </c:pt>
                <c:pt idx="4161">
                  <c:v>70</c:v>
                </c:pt>
                <c:pt idx="4162">
                  <c:v>161</c:v>
                </c:pt>
                <c:pt idx="4163">
                  <c:v>155</c:v>
                </c:pt>
                <c:pt idx="4164">
                  <c:v>205</c:v>
                </c:pt>
                <c:pt idx="4165">
                  <c:v>140</c:v>
                </c:pt>
                <c:pt idx="4166">
                  <c:v>200</c:v>
                </c:pt>
                <c:pt idx="4167">
                  <c:v>190</c:v>
                </c:pt>
                <c:pt idx="4168">
                  <c:v>305</c:v>
                </c:pt>
                <c:pt idx="4169">
                  <c:v>107</c:v>
                </c:pt>
                <c:pt idx="4170">
                  <c:v>138</c:v>
                </c:pt>
                <c:pt idx="4171">
                  <c:v>90</c:v>
                </c:pt>
                <c:pt idx="4172">
                  <c:v>46</c:v>
                </c:pt>
                <c:pt idx="4173">
                  <c:v>205</c:v>
                </c:pt>
                <c:pt idx="4174">
                  <c:v>140</c:v>
                </c:pt>
                <c:pt idx="4175">
                  <c:v>139</c:v>
                </c:pt>
                <c:pt idx="4176">
                  <c:v>105</c:v>
                </c:pt>
                <c:pt idx="4177">
                  <c:v>210</c:v>
                </c:pt>
                <c:pt idx="4178">
                  <c:v>177</c:v>
                </c:pt>
                <c:pt idx="4179">
                  <c:v>148</c:v>
                </c:pt>
                <c:pt idx="4180">
                  <c:v>90</c:v>
                </c:pt>
                <c:pt idx="4181">
                  <c:v>107</c:v>
                </c:pt>
                <c:pt idx="4182">
                  <c:v>300</c:v>
                </c:pt>
                <c:pt idx="4183">
                  <c:v>350</c:v>
                </c:pt>
                <c:pt idx="4184">
                  <c:v>595</c:v>
                </c:pt>
                <c:pt idx="4185">
                  <c:v>177</c:v>
                </c:pt>
                <c:pt idx="4186">
                  <c:v>143</c:v>
                </c:pt>
                <c:pt idx="4187">
                  <c:v>270</c:v>
                </c:pt>
                <c:pt idx="4188">
                  <c:v>170</c:v>
                </c:pt>
                <c:pt idx="4189">
                  <c:v>140</c:v>
                </c:pt>
                <c:pt idx="4190">
                  <c:v>77</c:v>
                </c:pt>
                <c:pt idx="4191">
                  <c:v>70</c:v>
                </c:pt>
                <c:pt idx="4192">
                  <c:v>162</c:v>
                </c:pt>
                <c:pt idx="4193">
                  <c:v>100</c:v>
                </c:pt>
                <c:pt idx="4194">
                  <c:v>227</c:v>
                </c:pt>
                <c:pt idx="4195">
                  <c:v>180</c:v>
                </c:pt>
                <c:pt idx="4196">
                  <c:v>300</c:v>
                </c:pt>
                <c:pt idx="4197">
                  <c:v>165</c:v>
                </c:pt>
                <c:pt idx="4198">
                  <c:v>146</c:v>
                </c:pt>
                <c:pt idx="4199">
                  <c:v>273</c:v>
                </c:pt>
                <c:pt idx="4200">
                  <c:v>134</c:v>
                </c:pt>
                <c:pt idx="4201">
                  <c:v>130</c:v>
                </c:pt>
                <c:pt idx="4202">
                  <c:v>131</c:v>
                </c:pt>
                <c:pt idx="4203">
                  <c:v>225</c:v>
                </c:pt>
                <c:pt idx="4204">
                  <c:v>135</c:v>
                </c:pt>
                <c:pt idx="4205">
                  <c:v>178</c:v>
                </c:pt>
                <c:pt idx="4206">
                  <c:v>180</c:v>
                </c:pt>
                <c:pt idx="4207">
                  <c:v>175</c:v>
                </c:pt>
                <c:pt idx="4208">
                  <c:v>205</c:v>
                </c:pt>
                <c:pt idx="4209">
                  <c:v>110</c:v>
                </c:pt>
                <c:pt idx="4210">
                  <c:v>103</c:v>
                </c:pt>
                <c:pt idx="4211">
                  <c:v>155</c:v>
                </c:pt>
                <c:pt idx="4212">
                  <c:v>155</c:v>
                </c:pt>
                <c:pt idx="4213">
                  <c:v>220</c:v>
                </c:pt>
                <c:pt idx="4214">
                  <c:v>200</c:v>
                </c:pt>
                <c:pt idx="4215">
                  <c:v>152</c:v>
                </c:pt>
                <c:pt idx="4216">
                  <c:v>124</c:v>
                </c:pt>
                <c:pt idx="4217">
                  <c:v>169</c:v>
                </c:pt>
                <c:pt idx="4218">
                  <c:v>400</c:v>
                </c:pt>
                <c:pt idx="4219">
                  <c:v>175</c:v>
                </c:pt>
                <c:pt idx="4220">
                  <c:v>163</c:v>
                </c:pt>
                <c:pt idx="4221">
                  <c:v>84</c:v>
                </c:pt>
                <c:pt idx="4222">
                  <c:v>55</c:v>
                </c:pt>
                <c:pt idx="4223">
                  <c:v>242</c:v>
                </c:pt>
                <c:pt idx="4224">
                  <c:v>170</c:v>
                </c:pt>
                <c:pt idx="4225">
                  <c:v>42</c:v>
                </c:pt>
                <c:pt idx="4226">
                  <c:v>110</c:v>
                </c:pt>
                <c:pt idx="4227">
                  <c:v>170</c:v>
                </c:pt>
                <c:pt idx="4228">
                  <c:v>130</c:v>
                </c:pt>
                <c:pt idx="4229">
                  <c:v>253</c:v>
                </c:pt>
                <c:pt idx="4230">
                  <c:v>125</c:v>
                </c:pt>
                <c:pt idx="4231">
                  <c:v>139</c:v>
                </c:pt>
                <c:pt idx="4232">
                  <c:v>165</c:v>
                </c:pt>
                <c:pt idx="4233">
                  <c:v>130</c:v>
                </c:pt>
                <c:pt idx="4234">
                  <c:v>146</c:v>
                </c:pt>
                <c:pt idx="4235">
                  <c:v>84</c:v>
                </c:pt>
                <c:pt idx="4236">
                  <c:v>124</c:v>
                </c:pt>
                <c:pt idx="4237">
                  <c:v>100</c:v>
                </c:pt>
                <c:pt idx="4238">
                  <c:v>245</c:v>
                </c:pt>
                <c:pt idx="4239">
                  <c:v>200</c:v>
                </c:pt>
                <c:pt idx="4240">
                  <c:v>270</c:v>
                </c:pt>
                <c:pt idx="4241">
                  <c:v>150</c:v>
                </c:pt>
                <c:pt idx="4242">
                  <c:v>213</c:v>
                </c:pt>
                <c:pt idx="4243">
                  <c:v>110</c:v>
                </c:pt>
                <c:pt idx="4244">
                  <c:v>160</c:v>
                </c:pt>
                <c:pt idx="4245">
                  <c:v>266</c:v>
                </c:pt>
                <c:pt idx="4246">
                  <c:v>230</c:v>
                </c:pt>
                <c:pt idx="4247">
                  <c:v>148</c:v>
                </c:pt>
                <c:pt idx="4248">
                  <c:v>180</c:v>
                </c:pt>
                <c:pt idx="4249">
                  <c:v>230</c:v>
                </c:pt>
                <c:pt idx="4250">
                  <c:v>160</c:v>
                </c:pt>
                <c:pt idx="4251">
                  <c:v>153</c:v>
                </c:pt>
                <c:pt idx="4252">
                  <c:v>170</c:v>
                </c:pt>
                <c:pt idx="4253">
                  <c:v>180</c:v>
                </c:pt>
                <c:pt idx="4254">
                  <c:v>140</c:v>
                </c:pt>
                <c:pt idx="4255">
                  <c:v>180</c:v>
                </c:pt>
                <c:pt idx="4256">
                  <c:v>160</c:v>
                </c:pt>
                <c:pt idx="4257">
                  <c:v>63</c:v>
                </c:pt>
                <c:pt idx="4258">
                  <c:v>90</c:v>
                </c:pt>
                <c:pt idx="4259">
                  <c:v>122</c:v>
                </c:pt>
                <c:pt idx="4260">
                  <c:v>175</c:v>
                </c:pt>
                <c:pt idx="4261">
                  <c:v>197</c:v>
                </c:pt>
                <c:pt idx="4262">
                  <c:v>266</c:v>
                </c:pt>
                <c:pt idx="4263">
                  <c:v>135</c:v>
                </c:pt>
                <c:pt idx="4264">
                  <c:v>480</c:v>
                </c:pt>
                <c:pt idx="4265">
                  <c:v>160</c:v>
                </c:pt>
                <c:pt idx="4266">
                  <c:v>194</c:v>
                </c:pt>
                <c:pt idx="4267">
                  <c:v>160</c:v>
                </c:pt>
                <c:pt idx="4268">
                  <c:v>210</c:v>
                </c:pt>
                <c:pt idx="4269">
                  <c:v>161</c:v>
                </c:pt>
                <c:pt idx="4270">
                  <c:v>160</c:v>
                </c:pt>
                <c:pt idx="4271">
                  <c:v>196</c:v>
                </c:pt>
                <c:pt idx="4272">
                  <c:v>390</c:v>
                </c:pt>
                <c:pt idx="4273">
                  <c:v>185</c:v>
                </c:pt>
                <c:pt idx="4274">
                  <c:v>125</c:v>
                </c:pt>
                <c:pt idx="4275">
                  <c:v>130</c:v>
                </c:pt>
                <c:pt idx="4276">
                  <c:v>220</c:v>
                </c:pt>
                <c:pt idx="4277">
                  <c:v>227</c:v>
                </c:pt>
                <c:pt idx="4278">
                  <c:v>140</c:v>
                </c:pt>
                <c:pt idx="4279">
                  <c:v>190</c:v>
                </c:pt>
                <c:pt idx="4280">
                  <c:v>145</c:v>
                </c:pt>
                <c:pt idx="4281">
                  <c:v>480</c:v>
                </c:pt>
                <c:pt idx="4282">
                  <c:v>240</c:v>
                </c:pt>
                <c:pt idx="4283">
                  <c:v>159</c:v>
                </c:pt>
                <c:pt idx="4284">
                  <c:v>260</c:v>
                </c:pt>
                <c:pt idx="4285">
                  <c:v>136</c:v>
                </c:pt>
                <c:pt idx="4286">
                  <c:v>193</c:v>
                </c:pt>
                <c:pt idx="4287">
                  <c:v>175</c:v>
                </c:pt>
                <c:pt idx="4288">
                  <c:v>260</c:v>
                </c:pt>
                <c:pt idx="4289">
                  <c:v>155</c:v>
                </c:pt>
                <c:pt idx="4290">
                  <c:v>130</c:v>
                </c:pt>
                <c:pt idx="4291">
                  <c:v>147</c:v>
                </c:pt>
                <c:pt idx="4292">
                  <c:v>175</c:v>
                </c:pt>
                <c:pt idx="4293">
                  <c:v>450</c:v>
                </c:pt>
                <c:pt idx="4294">
                  <c:v>145</c:v>
                </c:pt>
                <c:pt idx="4295">
                  <c:v>96</c:v>
                </c:pt>
                <c:pt idx="4296">
                  <c:v>160</c:v>
                </c:pt>
                <c:pt idx="4297">
                  <c:v>186</c:v>
                </c:pt>
                <c:pt idx="4298">
                  <c:v>151</c:v>
                </c:pt>
                <c:pt idx="4299">
                  <c:v>157</c:v>
                </c:pt>
                <c:pt idx="4300">
                  <c:v>148</c:v>
                </c:pt>
                <c:pt idx="4301">
                  <c:v>176</c:v>
                </c:pt>
                <c:pt idx="4302">
                  <c:v>194</c:v>
                </c:pt>
                <c:pt idx="4303">
                  <c:v>185</c:v>
                </c:pt>
                <c:pt idx="4304">
                  <c:v>241</c:v>
                </c:pt>
                <c:pt idx="4305">
                  <c:v>192</c:v>
                </c:pt>
                <c:pt idx="4306">
                  <c:v>146</c:v>
                </c:pt>
                <c:pt idx="4307">
                  <c:v>190</c:v>
                </c:pt>
                <c:pt idx="4308">
                  <c:v>335</c:v>
                </c:pt>
                <c:pt idx="4309">
                  <c:v>106</c:v>
                </c:pt>
                <c:pt idx="4310">
                  <c:v>210</c:v>
                </c:pt>
                <c:pt idx="4311">
                  <c:v>140</c:v>
                </c:pt>
                <c:pt idx="4312">
                  <c:v>290</c:v>
                </c:pt>
                <c:pt idx="4313">
                  <c:v>212</c:v>
                </c:pt>
                <c:pt idx="4314">
                  <c:v>200</c:v>
                </c:pt>
                <c:pt idx="4315">
                  <c:v>132</c:v>
                </c:pt>
                <c:pt idx="4316">
                  <c:v>158</c:v>
                </c:pt>
                <c:pt idx="4317">
                  <c:v>202</c:v>
                </c:pt>
                <c:pt idx="4318">
                  <c:v>124</c:v>
                </c:pt>
                <c:pt idx="4319">
                  <c:v>156</c:v>
                </c:pt>
                <c:pt idx="4320">
                  <c:v>120</c:v>
                </c:pt>
                <c:pt idx="4321">
                  <c:v>90</c:v>
                </c:pt>
                <c:pt idx="4322">
                  <c:v>205</c:v>
                </c:pt>
                <c:pt idx="4323">
                  <c:v>225</c:v>
                </c:pt>
                <c:pt idx="4324">
                  <c:v>159</c:v>
                </c:pt>
                <c:pt idx="4325">
                  <c:v>124</c:v>
                </c:pt>
                <c:pt idx="4326">
                  <c:v>60</c:v>
                </c:pt>
                <c:pt idx="4327">
                  <c:v>200</c:v>
                </c:pt>
                <c:pt idx="4328">
                  <c:v>145</c:v>
                </c:pt>
                <c:pt idx="4329">
                  <c:v>285</c:v>
                </c:pt>
                <c:pt idx="4330">
                  <c:v>265</c:v>
                </c:pt>
                <c:pt idx="4331">
                  <c:v>190</c:v>
                </c:pt>
                <c:pt idx="4332">
                  <c:v>180</c:v>
                </c:pt>
                <c:pt idx="4333">
                  <c:v>245</c:v>
                </c:pt>
                <c:pt idx="4334">
                  <c:v>165</c:v>
                </c:pt>
                <c:pt idx="4335">
                  <c:v>211</c:v>
                </c:pt>
                <c:pt idx="4336">
                  <c:v>186</c:v>
                </c:pt>
                <c:pt idx="4337">
                  <c:v>116</c:v>
                </c:pt>
                <c:pt idx="4338">
                  <c:v>200</c:v>
                </c:pt>
                <c:pt idx="4339">
                  <c:v>125</c:v>
                </c:pt>
                <c:pt idx="4340">
                  <c:v>219</c:v>
                </c:pt>
                <c:pt idx="4341">
                  <c:v>140</c:v>
                </c:pt>
                <c:pt idx="4342">
                  <c:v>213</c:v>
                </c:pt>
                <c:pt idx="4343">
                  <c:v>165</c:v>
                </c:pt>
                <c:pt idx="4344">
                  <c:v>63</c:v>
                </c:pt>
                <c:pt idx="4345">
                  <c:v>180</c:v>
                </c:pt>
                <c:pt idx="4346">
                  <c:v>196</c:v>
                </c:pt>
                <c:pt idx="4347">
                  <c:v>150</c:v>
                </c:pt>
                <c:pt idx="4348">
                  <c:v>160</c:v>
                </c:pt>
                <c:pt idx="4349">
                  <c:v>112</c:v>
                </c:pt>
                <c:pt idx="4350">
                  <c:v>70</c:v>
                </c:pt>
                <c:pt idx="4351">
                  <c:v>200</c:v>
                </c:pt>
                <c:pt idx="4352">
                  <c:v>200</c:v>
                </c:pt>
                <c:pt idx="4353">
                  <c:v>173</c:v>
                </c:pt>
                <c:pt idx="4354">
                  <c:v>177</c:v>
                </c:pt>
                <c:pt idx="4355">
                  <c:v>195</c:v>
                </c:pt>
                <c:pt idx="4356">
                  <c:v>180</c:v>
                </c:pt>
                <c:pt idx="4357">
                  <c:v>175</c:v>
                </c:pt>
                <c:pt idx="4358">
                  <c:v>150</c:v>
                </c:pt>
                <c:pt idx="4359">
                  <c:v>230</c:v>
                </c:pt>
                <c:pt idx="4360">
                  <c:v>345</c:v>
                </c:pt>
                <c:pt idx="4361">
                  <c:v>230</c:v>
                </c:pt>
                <c:pt idx="4362">
                  <c:v>181</c:v>
                </c:pt>
                <c:pt idx="4363">
                  <c:v>184</c:v>
                </c:pt>
                <c:pt idx="4364">
                  <c:v>197</c:v>
                </c:pt>
                <c:pt idx="4365">
                  <c:v>150</c:v>
                </c:pt>
                <c:pt idx="4366">
                  <c:v>80</c:v>
                </c:pt>
                <c:pt idx="4367">
                  <c:v>140</c:v>
                </c:pt>
                <c:pt idx="4368">
                  <c:v>257</c:v>
                </c:pt>
                <c:pt idx="4369">
                  <c:v>135</c:v>
                </c:pt>
                <c:pt idx="4370">
                  <c:v>108</c:v>
                </c:pt>
                <c:pt idx="4371">
                  <c:v>116</c:v>
                </c:pt>
                <c:pt idx="4372">
                  <c:v>89</c:v>
                </c:pt>
                <c:pt idx="4373">
                  <c:v>146</c:v>
                </c:pt>
                <c:pt idx="4374">
                  <c:v>160</c:v>
                </c:pt>
                <c:pt idx="4375">
                  <c:v>220</c:v>
                </c:pt>
                <c:pt idx="4376">
                  <c:v>220</c:v>
                </c:pt>
                <c:pt idx="4377">
                  <c:v>172</c:v>
                </c:pt>
                <c:pt idx="4378">
                  <c:v>60</c:v>
                </c:pt>
                <c:pt idx="4379">
                  <c:v>230</c:v>
                </c:pt>
                <c:pt idx="4380">
                  <c:v>107</c:v>
                </c:pt>
                <c:pt idx="4381">
                  <c:v>107</c:v>
                </c:pt>
                <c:pt idx="4382">
                  <c:v>300</c:v>
                </c:pt>
                <c:pt idx="4383">
                  <c:v>172</c:v>
                </c:pt>
                <c:pt idx="4384">
                  <c:v>130</c:v>
                </c:pt>
                <c:pt idx="4385">
                  <c:v>58</c:v>
                </c:pt>
                <c:pt idx="4386">
                  <c:v>155</c:v>
                </c:pt>
                <c:pt idx="4387">
                  <c:v>144</c:v>
                </c:pt>
                <c:pt idx="4388">
                  <c:v>284</c:v>
                </c:pt>
                <c:pt idx="4389">
                  <c:v>106</c:v>
                </c:pt>
                <c:pt idx="4390">
                  <c:v>200</c:v>
                </c:pt>
                <c:pt idx="4391">
                  <c:v>135</c:v>
                </c:pt>
                <c:pt idx="4392">
                  <c:v>172</c:v>
                </c:pt>
                <c:pt idx="4393">
                  <c:v>126</c:v>
                </c:pt>
                <c:pt idx="4394">
                  <c:v>124</c:v>
                </c:pt>
                <c:pt idx="4395">
                  <c:v>155</c:v>
                </c:pt>
                <c:pt idx="4396">
                  <c:v>182</c:v>
                </c:pt>
                <c:pt idx="4397">
                  <c:v>200</c:v>
                </c:pt>
                <c:pt idx="4398">
                  <c:v>200</c:v>
                </c:pt>
                <c:pt idx="4399">
                  <c:v>188</c:v>
                </c:pt>
                <c:pt idx="4400">
                  <c:v>163</c:v>
                </c:pt>
                <c:pt idx="4401">
                  <c:v>234</c:v>
                </c:pt>
                <c:pt idx="4402">
                  <c:v>70</c:v>
                </c:pt>
                <c:pt idx="4403">
                  <c:v>165</c:v>
                </c:pt>
                <c:pt idx="4404">
                  <c:v>78</c:v>
                </c:pt>
                <c:pt idx="4405">
                  <c:v>135</c:v>
                </c:pt>
                <c:pt idx="4406">
                  <c:v>200</c:v>
                </c:pt>
                <c:pt idx="4407">
                  <c:v>150</c:v>
                </c:pt>
                <c:pt idx="4408">
                  <c:v>234</c:v>
                </c:pt>
                <c:pt idx="4409">
                  <c:v>103</c:v>
                </c:pt>
                <c:pt idx="4410">
                  <c:v>196</c:v>
                </c:pt>
                <c:pt idx="4411">
                  <c:v>124</c:v>
                </c:pt>
                <c:pt idx="4412">
                  <c:v>336</c:v>
                </c:pt>
                <c:pt idx="4413">
                  <c:v>155</c:v>
                </c:pt>
                <c:pt idx="4414">
                  <c:v>90</c:v>
                </c:pt>
                <c:pt idx="4415">
                  <c:v>70</c:v>
                </c:pt>
                <c:pt idx="4416">
                  <c:v>164</c:v>
                </c:pt>
                <c:pt idx="4417">
                  <c:v>183</c:v>
                </c:pt>
                <c:pt idx="4418">
                  <c:v>336</c:v>
                </c:pt>
                <c:pt idx="4419">
                  <c:v>235</c:v>
                </c:pt>
                <c:pt idx="4420">
                  <c:v>85</c:v>
                </c:pt>
                <c:pt idx="4421">
                  <c:v>210</c:v>
                </c:pt>
                <c:pt idx="4422">
                  <c:v>95</c:v>
                </c:pt>
                <c:pt idx="4423">
                  <c:v>55</c:v>
                </c:pt>
                <c:pt idx="4424">
                  <c:v>147</c:v>
                </c:pt>
                <c:pt idx="4425">
                  <c:v>192</c:v>
                </c:pt>
                <c:pt idx="4426">
                  <c:v>180</c:v>
                </c:pt>
                <c:pt idx="4427">
                  <c:v>146</c:v>
                </c:pt>
                <c:pt idx="4428">
                  <c:v>188</c:v>
                </c:pt>
                <c:pt idx="4429">
                  <c:v>123</c:v>
                </c:pt>
                <c:pt idx="4430">
                  <c:v>124</c:v>
                </c:pt>
                <c:pt idx="4431">
                  <c:v>130.30000000000001</c:v>
                </c:pt>
                <c:pt idx="4432">
                  <c:v>192</c:v>
                </c:pt>
                <c:pt idx="4433">
                  <c:v>161</c:v>
                </c:pt>
                <c:pt idx="4434">
                  <c:v>220</c:v>
                </c:pt>
                <c:pt idx="4435">
                  <c:v>197</c:v>
                </c:pt>
                <c:pt idx="4436">
                  <c:v>90</c:v>
                </c:pt>
                <c:pt idx="4437">
                  <c:v>172</c:v>
                </c:pt>
                <c:pt idx="4438">
                  <c:v>164</c:v>
                </c:pt>
                <c:pt idx="4439">
                  <c:v>200</c:v>
                </c:pt>
                <c:pt idx="4440">
                  <c:v>220</c:v>
                </c:pt>
                <c:pt idx="4441">
                  <c:v>164</c:v>
                </c:pt>
                <c:pt idx="4442">
                  <c:v>220</c:v>
                </c:pt>
                <c:pt idx="4443">
                  <c:v>138</c:v>
                </c:pt>
                <c:pt idx="4444">
                  <c:v>184</c:v>
                </c:pt>
                <c:pt idx="4445">
                  <c:v>250</c:v>
                </c:pt>
                <c:pt idx="4446">
                  <c:v>194</c:v>
                </c:pt>
                <c:pt idx="4447">
                  <c:v>285</c:v>
                </c:pt>
                <c:pt idx="4448">
                  <c:v>130</c:v>
                </c:pt>
                <c:pt idx="4449">
                  <c:v>150</c:v>
                </c:pt>
                <c:pt idx="4450">
                  <c:v>135</c:v>
                </c:pt>
                <c:pt idx="4451">
                  <c:v>135</c:v>
                </c:pt>
                <c:pt idx="4452">
                  <c:v>157</c:v>
                </c:pt>
                <c:pt idx="4453">
                  <c:v>160</c:v>
                </c:pt>
                <c:pt idx="4454">
                  <c:v>210</c:v>
                </c:pt>
                <c:pt idx="4455">
                  <c:v>163</c:v>
                </c:pt>
                <c:pt idx="4456">
                  <c:v>280</c:v>
                </c:pt>
                <c:pt idx="4457">
                  <c:v>90</c:v>
                </c:pt>
                <c:pt idx="4458">
                  <c:v>170</c:v>
                </c:pt>
                <c:pt idx="4459">
                  <c:v>165</c:v>
                </c:pt>
                <c:pt idx="4460">
                  <c:v>180</c:v>
                </c:pt>
                <c:pt idx="4461">
                  <c:v>155</c:v>
                </c:pt>
                <c:pt idx="4462">
                  <c:v>205</c:v>
                </c:pt>
                <c:pt idx="4463">
                  <c:v>160</c:v>
                </c:pt>
                <c:pt idx="4464">
                  <c:v>82</c:v>
                </c:pt>
                <c:pt idx="4465">
                  <c:v>225</c:v>
                </c:pt>
                <c:pt idx="4466">
                  <c:v>180</c:v>
                </c:pt>
                <c:pt idx="4467">
                  <c:v>86</c:v>
                </c:pt>
                <c:pt idx="4468">
                  <c:v>96</c:v>
                </c:pt>
                <c:pt idx="4469">
                  <c:v>167</c:v>
                </c:pt>
                <c:pt idx="4470">
                  <c:v>195</c:v>
                </c:pt>
                <c:pt idx="4471">
                  <c:v>200</c:v>
                </c:pt>
                <c:pt idx="4472">
                  <c:v>116</c:v>
                </c:pt>
                <c:pt idx="4473">
                  <c:v>208</c:v>
                </c:pt>
                <c:pt idx="4474">
                  <c:v>150</c:v>
                </c:pt>
                <c:pt idx="4475">
                  <c:v>136</c:v>
                </c:pt>
                <c:pt idx="4476">
                  <c:v>157</c:v>
                </c:pt>
                <c:pt idx="4477">
                  <c:v>61</c:v>
                </c:pt>
                <c:pt idx="4478">
                  <c:v>100</c:v>
                </c:pt>
                <c:pt idx="4479">
                  <c:v>350</c:v>
                </c:pt>
                <c:pt idx="4480">
                  <c:v>159</c:v>
                </c:pt>
                <c:pt idx="4481">
                  <c:v>128</c:v>
                </c:pt>
                <c:pt idx="4482">
                  <c:v>170</c:v>
                </c:pt>
                <c:pt idx="4483">
                  <c:v>155</c:v>
                </c:pt>
                <c:pt idx="4484">
                  <c:v>168</c:v>
                </c:pt>
                <c:pt idx="4485">
                  <c:v>155</c:v>
                </c:pt>
                <c:pt idx="4486">
                  <c:v>132</c:v>
                </c:pt>
                <c:pt idx="4487">
                  <c:v>164</c:v>
                </c:pt>
                <c:pt idx="4488">
                  <c:v>220</c:v>
                </c:pt>
                <c:pt idx="4489">
                  <c:v>176</c:v>
                </c:pt>
                <c:pt idx="4490">
                  <c:v>110</c:v>
                </c:pt>
                <c:pt idx="4491">
                  <c:v>121</c:v>
                </c:pt>
                <c:pt idx="4492">
                  <c:v>183</c:v>
                </c:pt>
                <c:pt idx="4493">
                  <c:v>165</c:v>
                </c:pt>
                <c:pt idx="4494">
                  <c:v>164</c:v>
                </c:pt>
                <c:pt idx="4495">
                  <c:v>200</c:v>
                </c:pt>
                <c:pt idx="4496">
                  <c:v>64</c:v>
                </c:pt>
                <c:pt idx="4497">
                  <c:v>186</c:v>
                </c:pt>
                <c:pt idx="4498">
                  <c:v>100</c:v>
                </c:pt>
                <c:pt idx="4499">
                  <c:v>88</c:v>
                </c:pt>
                <c:pt idx="4500">
                  <c:v>172</c:v>
                </c:pt>
                <c:pt idx="4501">
                  <c:v>225</c:v>
                </c:pt>
                <c:pt idx="4502">
                  <c:v>193</c:v>
                </c:pt>
                <c:pt idx="4503">
                  <c:v>75</c:v>
                </c:pt>
                <c:pt idx="4504">
                  <c:v>177</c:v>
                </c:pt>
                <c:pt idx="4505">
                  <c:v>278</c:v>
                </c:pt>
                <c:pt idx="4506">
                  <c:v>82</c:v>
                </c:pt>
                <c:pt idx="4507">
                  <c:v>165</c:v>
                </c:pt>
                <c:pt idx="4508">
                  <c:v>165</c:v>
                </c:pt>
                <c:pt idx="4509">
                  <c:v>234</c:v>
                </c:pt>
                <c:pt idx="4510">
                  <c:v>110</c:v>
                </c:pt>
                <c:pt idx="4511">
                  <c:v>153</c:v>
                </c:pt>
                <c:pt idx="4512">
                  <c:v>120</c:v>
                </c:pt>
                <c:pt idx="4513">
                  <c:v>194</c:v>
                </c:pt>
                <c:pt idx="4514">
                  <c:v>195</c:v>
                </c:pt>
                <c:pt idx="4515">
                  <c:v>215</c:v>
                </c:pt>
                <c:pt idx="4516">
                  <c:v>310</c:v>
                </c:pt>
                <c:pt idx="4517">
                  <c:v>161</c:v>
                </c:pt>
                <c:pt idx="4518">
                  <c:v>139</c:v>
                </c:pt>
                <c:pt idx="4519">
                  <c:v>210</c:v>
                </c:pt>
                <c:pt idx="4520">
                  <c:v>130</c:v>
                </c:pt>
                <c:pt idx="4521">
                  <c:v>158</c:v>
                </c:pt>
                <c:pt idx="4522">
                  <c:v>84</c:v>
                </c:pt>
                <c:pt idx="4523">
                  <c:v>172</c:v>
                </c:pt>
                <c:pt idx="4524">
                  <c:v>180</c:v>
                </c:pt>
                <c:pt idx="4525">
                  <c:v>205</c:v>
                </c:pt>
                <c:pt idx="4526">
                  <c:v>96</c:v>
                </c:pt>
                <c:pt idx="4527">
                  <c:v>153</c:v>
                </c:pt>
                <c:pt idx="4528">
                  <c:v>220</c:v>
                </c:pt>
                <c:pt idx="4529">
                  <c:v>159</c:v>
                </c:pt>
                <c:pt idx="4530">
                  <c:v>163</c:v>
                </c:pt>
                <c:pt idx="4531">
                  <c:v>157</c:v>
                </c:pt>
                <c:pt idx="4532">
                  <c:v>275</c:v>
                </c:pt>
                <c:pt idx="4533">
                  <c:v>235</c:v>
                </c:pt>
                <c:pt idx="4534">
                  <c:v>195</c:v>
                </c:pt>
                <c:pt idx="4535">
                  <c:v>120</c:v>
                </c:pt>
                <c:pt idx="4536">
                  <c:v>175</c:v>
                </c:pt>
                <c:pt idx="4537">
                  <c:v>341</c:v>
                </c:pt>
                <c:pt idx="4538">
                  <c:v>132</c:v>
                </c:pt>
                <c:pt idx="4539">
                  <c:v>211</c:v>
                </c:pt>
                <c:pt idx="4540">
                  <c:v>125</c:v>
                </c:pt>
                <c:pt idx="4541">
                  <c:v>143</c:v>
                </c:pt>
                <c:pt idx="4542">
                  <c:v>90</c:v>
                </c:pt>
                <c:pt idx="4543">
                  <c:v>123.5</c:v>
                </c:pt>
                <c:pt idx="4544">
                  <c:v>336</c:v>
                </c:pt>
                <c:pt idx="4545">
                  <c:v>99.5</c:v>
                </c:pt>
                <c:pt idx="4546">
                  <c:v>91</c:v>
                </c:pt>
                <c:pt idx="4547">
                  <c:v>91</c:v>
                </c:pt>
                <c:pt idx="4548">
                  <c:v>221</c:v>
                </c:pt>
                <c:pt idx="4549">
                  <c:v>336</c:v>
                </c:pt>
                <c:pt idx="4550">
                  <c:v>210</c:v>
                </c:pt>
                <c:pt idx="4551">
                  <c:v>175</c:v>
                </c:pt>
                <c:pt idx="4552">
                  <c:v>166</c:v>
                </c:pt>
                <c:pt idx="4553">
                  <c:v>320</c:v>
                </c:pt>
                <c:pt idx="4554">
                  <c:v>163</c:v>
                </c:pt>
                <c:pt idx="4555">
                  <c:v>74</c:v>
                </c:pt>
                <c:pt idx="4556">
                  <c:v>250</c:v>
                </c:pt>
                <c:pt idx="4557">
                  <c:v>320</c:v>
                </c:pt>
                <c:pt idx="4558">
                  <c:v>197</c:v>
                </c:pt>
                <c:pt idx="4559">
                  <c:v>145</c:v>
                </c:pt>
                <c:pt idx="4560">
                  <c:v>50</c:v>
                </c:pt>
                <c:pt idx="4561">
                  <c:v>157</c:v>
                </c:pt>
                <c:pt idx="4562">
                  <c:v>157</c:v>
                </c:pt>
                <c:pt idx="4563">
                  <c:v>300</c:v>
                </c:pt>
                <c:pt idx="4564">
                  <c:v>240</c:v>
                </c:pt>
                <c:pt idx="4565">
                  <c:v>135</c:v>
                </c:pt>
                <c:pt idx="4566">
                  <c:v>210</c:v>
                </c:pt>
                <c:pt idx="4567">
                  <c:v>165</c:v>
                </c:pt>
                <c:pt idx="4568">
                  <c:v>175</c:v>
                </c:pt>
                <c:pt idx="4569">
                  <c:v>180</c:v>
                </c:pt>
                <c:pt idx="4570">
                  <c:v>240</c:v>
                </c:pt>
                <c:pt idx="4571">
                  <c:v>158</c:v>
                </c:pt>
                <c:pt idx="4572">
                  <c:v>160</c:v>
                </c:pt>
                <c:pt idx="4573">
                  <c:v>135</c:v>
                </c:pt>
                <c:pt idx="4574">
                  <c:v>163</c:v>
                </c:pt>
                <c:pt idx="4575">
                  <c:v>231</c:v>
                </c:pt>
                <c:pt idx="4576">
                  <c:v>140</c:v>
                </c:pt>
                <c:pt idx="4577">
                  <c:v>74</c:v>
                </c:pt>
                <c:pt idx="4578">
                  <c:v>230</c:v>
                </c:pt>
                <c:pt idx="4579">
                  <c:v>189</c:v>
                </c:pt>
                <c:pt idx="4580">
                  <c:v>140</c:v>
                </c:pt>
                <c:pt idx="4581">
                  <c:v>180</c:v>
                </c:pt>
                <c:pt idx="4582">
                  <c:v>160</c:v>
                </c:pt>
                <c:pt idx="4583">
                  <c:v>170</c:v>
                </c:pt>
                <c:pt idx="4584">
                  <c:v>220</c:v>
                </c:pt>
                <c:pt idx="4585">
                  <c:v>190</c:v>
                </c:pt>
                <c:pt idx="4586">
                  <c:v>190</c:v>
                </c:pt>
                <c:pt idx="4587">
                  <c:v>142</c:v>
                </c:pt>
                <c:pt idx="4588">
                  <c:v>174</c:v>
                </c:pt>
                <c:pt idx="4589">
                  <c:v>90</c:v>
                </c:pt>
                <c:pt idx="4590">
                  <c:v>116</c:v>
                </c:pt>
                <c:pt idx="4591">
                  <c:v>150</c:v>
                </c:pt>
                <c:pt idx="4592">
                  <c:v>206</c:v>
                </c:pt>
                <c:pt idx="4593">
                  <c:v>140</c:v>
                </c:pt>
                <c:pt idx="4594">
                  <c:v>174</c:v>
                </c:pt>
                <c:pt idx="4595">
                  <c:v>150</c:v>
                </c:pt>
                <c:pt idx="4596">
                  <c:v>191</c:v>
                </c:pt>
                <c:pt idx="4597">
                  <c:v>147</c:v>
                </c:pt>
                <c:pt idx="4598">
                  <c:v>120</c:v>
                </c:pt>
                <c:pt idx="4599">
                  <c:v>170</c:v>
                </c:pt>
                <c:pt idx="4600">
                  <c:v>110</c:v>
                </c:pt>
                <c:pt idx="4601">
                  <c:v>60</c:v>
                </c:pt>
                <c:pt idx="4602">
                  <c:v>125</c:v>
                </c:pt>
                <c:pt idx="4603">
                  <c:v>278</c:v>
                </c:pt>
                <c:pt idx="4604">
                  <c:v>280</c:v>
                </c:pt>
                <c:pt idx="4605">
                  <c:v>125</c:v>
                </c:pt>
                <c:pt idx="4606">
                  <c:v>160</c:v>
                </c:pt>
                <c:pt idx="4607">
                  <c:v>248</c:v>
                </c:pt>
                <c:pt idx="4608">
                  <c:v>305</c:v>
                </c:pt>
                <c:pt idx="4609">
                  <c:v>115</c:v>
                </c:pt>
                <c:pt idx="4610">
                  <c:v>217</c:v>
                </c:pt>
                <c:pt idx="4611">
                  <c:v>237</c:v>
                </c:pt>
                <c:pt idx="4612">
                  <c:v>200</c:v>
                </c:pt>
                <c:pt idx="4613">
                  <c:v>330</c:v>
                </c:pt>
                <c:pt idx="4614">
                  <c:v>176</c:v>
                </c:pt>
                <c:pt idx="4615">
                  <c:v>133</c:v>
                </c:pt>
                <c:pt idx="4616">
                  <c:v>158</c:v>
                </c:pt>
                <c:pt idx="4617">
                  <c:v>176</c:v>
                </c:pt>
                <c:pt idx="4618">
                  <c:v>140</c:v>
                </c:pt>
                <c:pt idx="4619">
                  <c:v>106</c:v>
                </c:pt>
                <c:pt idx="4620">
                  <c:v>179</c:v>
                </c:pt>
                <c:pt idx="4621">
                  <c:v>160</c:v>
                </c:pt>
                <c:pt idx="4622">
                  <c:v>200</c:v>
                </c:pt>
                <c:pt idx="4623">
                  <c:v>118</c:v>
                </c:pt>
                <c:pt idx="4624">
                  <c:v>78</c:v>
                </c:pt>
                <c:pt idx="4625">
                  <c:v>175</c:v>
                </c:pt>
                <c:pt idx="4626">
                  <c:v>157</c:v>
                </c:pt>
                <c:pt idx="4627">
                  <c:v>164</c:v>
                </c:pt>
                <c:pt idx="4628">
                  <c:v>302</c:v>
                </c:pt>
                <c:pt idx="4629">
                  <c:v>135</c:v>
                </c:pt>
                <c:pt idx="4630">
                  <c:v>160</c:v>
                </c:pt>
                <c:pt idx="4631">
                  <c:v>300</c:v>
                </c:pt>
                <c:pt idx="4632">
                  <c:v>138</c:v>
                </c:pt>
                <c:pt idx="4633">
                  <c:v>235</c:v>
                </c:pt>
                <c:pt idx="4634">
                  <c:v>260</c:v>
                </c:pt>
                <c:pt idx="4635">
                  <c:v>215</c:v>
                </c:pt>
                <c:pt idx="4636">
                  <c:v>179</c:v>
                </c:pt>
                <c:pt idx="4637">
                  <c:v>146</c:v>
                </c:pt>
                <c:pt idx="4638">
                  <c:v>93</c:v>
                </c:pt>
                <c:pt idx="4639">
                  <c:v>108</c:v>
                </c:pt>
                <c:pt idx="4640">
                  <c:v>205</c:v>
                </c:pt>
                <c:pt idx="4641">
                  <c:v>128</c:v>
                </c:pt>
                <c:pt idx="4642">
                  <c:v>217</c:v>
                </c:pt>
                <c:pt idx="4643">
                  <c:v>96</c:v>
                </c:pt>
                <c:pt idx="4644">
                  <c:v>126</c:v>
                </c:pt>
                <c:pt idx="4645">
                  <c:v>220</c:v>
                </c:pt>
                <c:pt idx="4646">
                  <c:v>160</c:v>
                </c:pt>
                <c:pt idx="4647">
                  <c:v>209</c:v>
                </c:pt>
                <c:pt idx="4648">
                  <c:v>300</c:v>
                </c:pt>
                <c:pt idx="4649">
                  <c:v>234</c:v>
                </c:pt>
                <c:pt idx="4650">
                  <c:v>445</c:v>
                </c:pt>
                <c:pt idx="4651">
                  <c:v>120</c:v>
                </c:pt>
                <c:pt idx="4652">
                  <c:v>108</c:v>
                </c:pt>
                <c:pt idx="4653">
                  <c:v>195</c:v>
                </c:pt>
                <c:pt idx="4654">
                  <c:v>200</c:v>
                </c:pt>
                <c:pt idx="4655">
                  <c:v>195</c:v>
                </c:pt>
                <c:pt idx="4656">
                  <c:v>144</c:v>
                </c:pt>
                <c:pt idx="4657">
                  <c:v>185</c:v>
                </c:pt>
                <c:pt idx="4658">
                  <c:v>155</c:v>
                </c:pt>
                <c:pt idx="4659">
                  <c:v>200</c:v>
                </c:pt>
                <c:pt idx="4660">
                  <c:v>100</c:v>
                </c:pt>
                <c:pt idx="4661">
                  <c:v>66</c:v>
                </c:pt>
                <c:pt idx="4662">
                  <c:v>200</c:v>
                </c:pt>
                <c:pt idx="4663">
                  <c:v>180</c:v>
                </c:pt>
                <c:pt idx="4664">
                  <c:v>170</c:v>
                </c:pt>
                <c:pt idx="4665">
                  <c:v>82</c:v>
                </c:pt>
                <c:pt idx="4666">
                  <c:v>109</c:v>
                </c:pt>
                <c:pt idx="4667">
                  <c:v>190</c:v>
                </c:pt>
                <c:pt idx="4668">
                  <c:v>242</c:v>
                </c:pt>
                <c:pt idx="4669">
                  <c:v>155</c:v>
                </c:pt>
                <c:pt idx="4670">
                  <c:v>175</c:v>
                </c:pt>
                <c:pt idx="4671">
                  <c:v>116</c:v>
                </c:pt>
                <c:pt idx="4672">
                  <c:v>125</c:v>
                </c:pt>
                <c:pt idx="4673">
                  <c:v>148</c:v>
                </c:pt>
                <c:pt idx="4674">
                  <c:v>260</c:v>
                </c:pt>
                <c:pt idx="4675">
                  <c:v>237</c:v>
                </c:pt>
                <c:pt idx="4676">
                  <c:v>80</c:v>
                </c:pt>
                <c:pt idx="4677">
                  <c:v>89</c:v>
                </c:pt>
                <c:pt idx="4678">
                  <c:v>178</c:v>
                </c:pt>
                <c:pt idx="4679">
                  <c:v>80</c:v>
                </c:pt>
                <c:pt idx="4680">
                  <c:v>240</c:v>
                </c:pt>
                <c:pt idx="4681">
                  <c:v>91</c:v>
                </c:pt>
                <c:pt idx="4682">
                  <c:v>135</c:v>
                </c:pt>
                <c:pt idx="4683">
                  <c:v>106</c:v>
                </c:pt>
                <c:pt idx="4684">
                  <c:v>235</c:v>
                </c:pt>
                <c:pt idx="4685">
                  <c:v>185</c:v>
                </c:pt>
                <c:pt idx="4686">
                  <c:v>170</c:v>
                </c:pt>
                <c:pt idx="4687">
                  <c:v>110</c:v>
                </c:pt>
                <c:pt idx="4688">
                  <c:v>272</c:v>
                </c:pt>
                <c:pt idx="4689">
                  <c:v>162</c:v>
                </c:pt>
                <c:pt idx="4690">
                  <c:v>180</c:v>
                </c:pt>
                <c:pt idx="4691">
                  <c:v>185</c:v>
                </c:pt>
                <c:pt idx="4692">
                  <c:v>181</c:v>
                </c:pt>
                <c:pt idx="4693">
                  <c:v>182</c:v>
                </c:pt>
                <c:pt idx="4694">
                  <c:v>155</c:v>
                </c:pt>
                <c:pt idx="4695">
                  <c:v>103</c:v>
                </c:pt>
                <c:pt idx="4696">
                  <c:v>147</c:v>
                </c:pt>
                <c:pt idx="4697">
                  <c:v>200</c:v>
                </c:pt>
                <c:pt idx="4698">
                  <c:v>198</c:v>
                </c:pt>
                <c:pt idx="4699">
                  <c:v>90</c:v>
                </c:pt>
                <c:pt idx="4700">
                  <c:v>124</c:v>
                </c:pt>
                <c:pt idx="4701">
                  <c:v>138</c:v>
                </c:pt>
                <c:pt idx="4702">
                  <c:v>190</c:v>
                </c:pt>
                <c:pt idx="4703">
                  <c:v>170</c:v>
                </c:pt>
                <c:pt idx="4704">
                  <c:v>185</c:v>
                </c:pt>
                <c:pt idx="4705">
                  <c:v>180</c:v>
                </c:pt>
                <c:pt idx="4706">
                  <c:v>220</c:v>
                </c:pt>
                <c:pt idx="4707">
                  <c:v>195</c:v>
                </c:pt>
                <c:pt idx="4708">
                  <c:v>205</c:v>
                </c:pt>
                <c:pt idx="4709">
                  <c:v>170</c:v>
                </c:pt>
                <c:pt idx="4710">
                  <c:v>210</c:v>
                </c:pt>
                <c:pt idx="4711">
                  <c:v>165</c:v>
                </c:pt>
                <c:pt idx="4712">
                  <c:v>107</c:v>
                </c:pt>
                <c:pt idx="4713">
                  <c:v>96</c:v>
                </c:pt>
                <c:pt idx="4714">
                  <c:v>216</c:v>
                </c:pt>
                <c:pt idx="4715">
                  <c:v>165</c:v>
                </c:pt>
                <c:pt idx="4716">
                  <c:v>96</c:v>
                </c:pt>
                <c:pt idx="4717">
                  <c:v>135</c:v>
                </c:pt>
                <c:pt idx="4718">
                  <c:v>59</c:v>
                </c:pt>
                <c:pt idx="4719">
                  <c:v>75</c:v>
                </c:pt>
                <c:pt idx="4720">
                  <c:v>245</c:v>
                </c:pt>
                <c:pt idx="4721">
                  <c:v>209</c:v>
                </c:pt>
                <c:pt idx="4722">
                  <c:v>225</c:v>
                </c:pt>
                <c:pt idx="4723">
                  <c:v>207</c:v>
                </c:pt>
                <c:pt idx="4724">
                  <c:v>40</c:v>
                </c:pt>
                <c:pt idx="4725">
                  <c:v>320</c:v>
                </c:pt>
                <c:pt idx="4726">
                  <c:v>89</c:v>
                </c:pt>
                <c:pt idx="4727">
                  <c:v>180</c:v>
                </c:pt>
                <c:pt idx="4728">
                  <c:v>228</c:v>
                </c:pt>
                <c:pt idx="4729">
                  <c:v>130</c:v>
                </c:pt>
                <c:pt idx="4730">
                  <c:v>135</c:v>
                </c:pt>
                <c:pt idx="4731">
                  <c:v>300</c:v>
                </c:pt>
                <c:pt idx="4732">
                  <c:v>230</c:v>
                </c:pt>
                <c:pt idx="4733">
                  <c:v>199</c:v>
                </c:pt>
                <c:pt idx="4734">
                  <c:v>191</c:v>
                </c:pt>
                <c:pt idx="4735">
                  <c:v>100</c:v>
                </c:pt>
                <c:pt idx="4736">
                  <c:v>125</c:v>
                </c:pt>
                <c:pt idx="4737">
                  <c:v>116</c:v>
                </c:pt>
                <c:pt idx="4738">
                  <c:v>124</c:v>
                </c:pt>
                <c:pt idx="4739">
                  <c:v>160</c:v>
                </c:pt>
                <c:pt idx="4740">
                  <c:v>125</c:v>
                </c:pt>
                <c:pt idx="4741">
                  <c:v>200</c:v>
                </c:pt>
                <c:pt idx="4742">
                  <c:v>100</c:v>
                </c:pt>
                <c:pt idx="4743">
                  <c:v>200</c:v>
                </c:pt>
                <c:pt idx="4744">
                  <c:v>210</c:v>
                </c:pt>
                <c:pt idx="4745">
                  <c:v>210</c:v>
                </c:pt>
                <c:pt idx="4746">
                  <c:v>125</c:v>
                </c:pt>
                <c:pt idx="4747">
                  <c:v>160</c:v>
                </c:pt>
                <c:pt idx="4748">
                  <c:v>160</c:v>
                </c:pt>
                <c:pt idx="4749">
                  <c:v>235</c:v>
                </c:pt>
                <c:pt idx="4750">
                  <c:v>170</c:v>
                </c:pt>
                <c:pt idx="4751">
                  <c:v>165</c:v>
                </c:pt>
                <c:pt idx="4752">
                  <c:v>220</c:v>
                </c:pt>
                <c:pt idx="4753">
                  <c:v>180</c:v>
                </c:pt>
                <c:pt idx="4754">
                  <c:v>150</c:v>
                </c:pt>
                <c:pt idx="4755">
                  <c:v>175</c:v>
                </c:pt>
                <c:pt idx="4756">
                  <c:v>254</c:v>
                </c:pt>
                <c:pt idx="4757">
                  <c:v>260</c:v>
                </c:pt>
                <c:pt idx="4758">
                  <c:v>135</c:v>
                </c:pt>
                <c:pt idx="4759">
                  <c:v>300</c:v>
                </c:pt>
                <c:pt idx="4760">
                  <c:v>183</c:v>
                </c:pt>
                <c:pt idx="4761">
                  <c:v>116</c:v>
                </c:pt>
                <c:pt idx="4762">
                  <c:v>143</c:v>
                </c:pt>
                <c:pt idx="4763">
                  <c:v>60</c:v>
                </c:pt>
                <c:pt idx="4764">
                  <c:v>88</c:v>
                </c:pt>
                <c:pt idx="4765">
                  <c:v>245</c:v>
                </c:pt>
                <c:pt idx="4766">
                  <c:v>95</c:v>
                </c:pt>
                <c:pt idx="4767">
                  <c:v>220</c:v>
                </c:pt>
                <c:pt idx="4768">
                  <c:v>50</c:v>
                </c:pt>
                <c:pt idx="4769">
                  <c:v>150</c:v>
                </c:pt>
                <c:pt idx="4770">
                  <c:v>95</c:v>
                </c:pt>
                <c:pt idx="4771">
                  <c:v>225</c:v>
                </c:pt>
                <c:pt idx="4772">
                  <c:v>200</c:v>
                </c:pt>
                <c:pt idx="4773">
                  <c:v>165</c:v>
                </c:pt>
                <c:pt idx="4774">
                  <c:v>143</c:v>
                </c:pt>
                <c:pt idx="4775">
                  <c:v>205</c:v>
                </c:pt>
                <c:pt idx="4776">
                  <c:v>140</c:v>
                </c:pt>
                <c:pt idx="4777">
                  <c:v>135</c:v>
                </c:pt>
                <c:pt idx="4778">
                  <c:v>300</c:v>
                </c:pt>
                <c:pt idx="4779">
                  <c:v>96</c:v>
                </c:pt>
                <c:pt idx="4780">
                  <c:v>92</c:v>
                </c:pt>
                <c:pt idx="4781">
                  <c:v>96</c:v>
                </c:pt>
                <c:pt idx="4782">
                  <c:v>78</c:v>
                </c:pt>
                <c:pt idx="4783">
                  <c:v>135</c:v>
                </c:pt>
                <c:pt idx="4784">
                  <c:v>70</c:v>
                </c:pt>
                <c:pt idx="4785">
                  <c:v>200</c:v>
                </c:pt>
                <c:pt idx="4786">
                  <c:v>100</c:v>
                </c:pt>
                <c:pt idx="4787">
                  <c:v>140</c:v>
                </c:pt>
                <c:pt idx="4788">
                  <c:v>199</c:v>
                </c:pt>
                <c:pt idx="4789">
                  <c:v>78</c:v>
                </c:pt>
                <c:pt idx="4790">
                  <c:v>185</c:v>
                </c:pt>
                <c:pt idx="4791">
                  <c:v>200</c:v>
                </c:pt>
                <c:pt idx="4792">
                  <c:v>75</c:v>
                </c:pt>
                <c:pt idx="4793">
                  <c:v>160</c:v>
                </c:pt>
                <c:pt idx="4794">
                  <c:v>120</c:v>
                </c:pt>
                <c:pt idx="4795">
                  <c:v>125</c:v>
                </c:pt>
                <c:pt idx="4796">
                  <c:v>176</c:v>
                </c:pt>
                <c:pt idx="4797">
                  <c:v>143</c:v>
                </c:pt>
                <c:pt idx="4798">
                  <c:v>123</c:v>
                </c:pt>
                <c:pt idx="4799">
                  <c:v>520</c:v>
                </c:pt>
                <c:pt idx="4800">
                  <c:v>82</c:v>
                </c:pt>
                <c:pt idx="4801">
                  <c:v>115</c:v>
                </c:pt>
                <c:pt idx="4802">
                  <c:v>240</c:v>
                </c:pt>
                <c:pt idx="4803">
                  <c:v>185</c:v>
                </c:pt>
                <c:pt idx="4804">
                  <c:v>70</c:v>
                </c:pt>
                <c:pt idx="4805">
                  <c:v>170</c:v>
                </c:pt>
                <c:pt idx="4806">
                  <c:v>200</c:v>
                </c:pt>
                <c:pt idx="4807">
                  <c:v>185</c:v>
                </c:pt>
                <c:pt idx="4808">
                  <c:v>145</c:v>
                </c:pt>
                <c:pt idx="4809">
                  <c:v>130</c:v>
                </c:pt>
                <c:pt idx="4810">
                  <c:v>210</c:v>
                </c:pt>
                <c:pt idx="4811">
                  <c:v>273.56</c:v>
                </c:pt>
                <c:pt idx="4812">
                  <c:v>82</c:v>
                </c:pt>
                <c:pt idx="4813">
                  <c:v>150</c:v>
                </c:pt>
                <c:pt idx="4814">
                  <c:v>145</c:v>
                </c:pt>
                <c:pt idx="4815">
                  <c:v>125</c:v>
                </c:pt>
                <c:pt idx="4816">
                  <c:v>220</c:v>
                </c:pt>
                <c:pt idx="4817">
                  <c:v>200</c:v>
                </c:pt>
                <c:pt idx="4818">
                  <c:v>200</c:v>
                </c:pt>
                <c:pt idx="4819">
                  <c:v>500</c:v>
                </c:pt>
                <c:pt idx="4820">
                  <c:v>115</c:v>
                </c:pt>
                <c:pt idx="4821">
                  <c:v>240</c:v>
                </c:pt>
                <c:pt idx="4822">
                  <c:v>220</c:v>
                </c:pt>
                <c:pt idx="4823">
                  <c:v>200</c:v>
                </c:pt>
                <c:pt idx="4824">
                  <c:v>220</c:v>
                </c:pt>
                <c:pt idx="4825">
                  <c:v>120</c:v>
                </c:pt>
                <c:pt idx="4826">
                  <c:v>99</c:v>
                </c:pt>
                <c:pt idx="4827">
                  <c:v>162</c:v>
                </c:pt>
                <c:pt idx="4828">
                  <c:v>231</c:v>
                </c:pt>
                <c:pt idx="4829">
                  <c:v>183</c:v>
                </c:pt>
                <c:pt idx="4830">
                  <c:v>116</c:v>
                </c:pt>
                <c:pt idx="4831">
                  <c:v>185</c:v>
                </c:pt>
                <c:pt idx="4832">
                  <c:v>167</c:v>
                </c:pt>
                <c:pt idx="4833">
                  <c:v>160</c:v>
                </c:pt>
                <c:pt idx="4834">
                  <c:v>78</c:v>
                </c:pt>
                <c:pt idx="4835">
                  <c:v>400</c:v>
                </c:pt>
                <c:pt idx="4836">
                  <c:v>120</c:v>
                </c:pt>
                <c:pt idx="4837">
                  <c:v>175</c:v>
                </c:pt>
                <c:pt idx="4838">
                  <c:v>220</c:v>
                </c:pt>
                <c:pt idx="4839">
                  <c:v>155</c:v>
                </c:pt>
                <c:pt idx="4840">
                  <c:v>275</c:v>
                </c:pt>
                <c:pt idx="4841">
                  <c:v>90</c:v>
                </c:pt>
                <c:pt idx="4842">
                  <c:v>145</c:v>
                </c:pt>
                <c:pt idx="4843">
                  <c:v>128</c:v>
                </c:pt>
                <c:pt idx="4844">
                  <c:v>100</c:v>
                </c:pt>
                <c:pt idx="4845">
                  <c:v>143</c:v>
                </c:pt>
                <c:pt idx="4846">
                  <c:v>175</c:v>
                </c:pt>
                <c:pt idx="4847">
                  <c:v>155</c:v>
                </c:pt>
                <c:pt idx="4848">
                  <c:v>101</c:v>
                </c:pt>
                <c:pt idx="4849">
                  <c:v>200</c:v>
                </c:pt>
                <c:pt idx="4850">
                  <c:v>130</c:v>
                </c:pt>
                <c:pt idx="4851">
                  <c:v>235</c:v>
                </c:pt>
                <c:pt idx="4852">
                  <c:v>144</c:v>
                </c:pt>
                <c:pt idx="4853">
                  <c:v>400</c:v>
                </c:pt>
                <c:pt idx="4854">
                  <c:v>150</c:v>
                </c:pt>
                <c:pt idx="4855">
                  <c:v>278</c:v>
                </c:pt>
                <c:pt idx="4856">
                  <c:v>135</c:v>
                </c:pt>
                <c:pt idx="4857">
                  <c:v>66</c:v>
                </c:pt>
                <c:pt idx="4858">
                  <c:v>250</c:v>
                </c:pt>
                <c:pt idx="4859">
                  <c:v>200</c:v>
                </c:pt>
                <c:pt idx="4860">
                  <c:v>150</c:v>
                </c:pt>
                <c:pt idx="4861">
                  <c:v>90</c:v>
                </c:pt>
                <c:pt idx="4862">
                  <c:v>556</c:v>
                </c:pt>
                <c:pt idx="4863">
                  <c:v>205</c:v>
                </c:pt>
                <c:pt idx="4864">
                  <c:v>101</c:v>
                </c:pt>
                <c:pt idx="4865">
                  <c:v>140</c:v>
                </c:pt>
                <c:pt idx="4866">
                  <c:v>86</c:v>
                </c:pt>
                <c:pt idx="4867">
                  <c:v>212</c:v>
                </c:pt>
                <c:pt idx="4868">
                  <c:v>148</c:v>
                </c:pt>
                <c:pt idx="4869">
                  <c:v>73</c:v>
                </c:pt>
                <c:pt idx="4870">
                  <c:v>86</c:v>
                </c:pt>
                <c:pt idx="4871">
                  <c:v>70</c:v>
                </c:pt>
                <c:pt idx="4872">
                  <c:v>243</c:v>
                </c:pt>
                <c:pt idx="4873">
                  <c:v>120</c:v>
                </c:pt>
                <c:pt idx="4874">
                  <c:v>120</c:v>
                </c:pt>
                <c:pt idx="4875">
                  <c:v>140</c:v>
                </c:pt>
                <c:pt idx="4876">
                  <c:v>96</c:v>
                </c:pt>
                <c:pt idx="4877">
                  <c:v>130</c:v>
                </c:pt>
                <c:pt idx="4878">
                  <c:v>170</c:v>
                </c:pt>
                <c:pt idx="4879">
                  <c:v>170</c:v>
                </c:pt>
                <c:pt idx="4880">
                  <c:v>322</c:v>
                </c:pt>
                <c:pt idx="4881">
                  <c:v>171</c:v>
                </c:pt>
                <c:pt idx="4882">
                  <c:v>145</c:v>
                </c:pt>
                <c:pt idx="4883">
                  <c:v>89</c:v>
                </c:pt>
                <c:pt idx="4884">
                  <c:v>80</c:v>
                </c:pt>
                <c:pt idx="4885">
                  <c:v>160</c:v>
                </c:pt>
                <c:pt idx="4886">
                  <c:v>110</c:v>
                </c:pt>
                <c:pt idx="4887">
                  <c:v>215</c:v>
                </c:pt>
                <c:pt idx="4888">
                  <c:v>220</c:v>
                </c:pt>
                <c:pt idx="4889">
                  <c:v>90</c:v>
                </c:pt>
                <c:pt idx="4890">
                  <c:v>165</c:v>
                </c:pt>
                <c:pt idx="4891">
                  <c:v>175</c:v>
                </c:pt>
                <c:pt idx="4892">
                  <c:v>155</c:v>
                </c:pt>
                <c:pt idx="4893">
                  <c:v>161</c:v>
                </c:pt>
                <c:pt idx="4894">
                  <c:v>200</c:v>
                </c:pt>
                <c:pt idx="4895">
                  <c:v>100</c:v>
                </c:pt>
                <c:pt idx="4896">
                  <c:v>207</c:v>
                </c:pt>
                <c:pt idx="4897">
                  <c:v>154</c:v>
                </c:pt>
                <c:pt idx="4898">
                  <c:v>96</c:v>
                </c:pt>
                <c:pt idx="4899">
                  <c:v>110</c:v>
                </c:pt>
                <c:pt idx="4900">
                  <c:v>179</c:v>
                </c:pt>
                <c:pt idx="4901">
                  <c:v>155</c:v>
                </c:pt>
                <c:pt idx="4902">
                  <c:v>82</c:v>
                </c:pt>
                <c:pt idx="4903">
                  <c:v>130</c:v>
                </c:pt>
                <c:pt idx="4904">
                  <c:v>140</c:v>
                </c:pt>
                <c:pt idx="4905">
                  <c:v>151</c:v>
                </c:pt>
                <c:pt idx="4906">
                  <c:v>138</c:v>
                </c:pt>
                <c:pt idx="4907">
                  <c:v>136</c:v>
                </c:pt>
                <c:pt idx="4908">
                  <c:v>230</c:v>
                </c:pt>
                <c:pt idx="4909">
                  <c:v>190</c:v>
                </c:pt>
                <c:pt idx="4910">
                  <c:v>89</c:v>
                </c:pt>
                <c:pt idx="4911">
                  <c:v>175</c:v>
                </c:pt>
                <c:pt idx="4912">
                  <c:v>135</c:v>
                </c:pt>
                <c:pt idx="4913">
                  <c:v>155</c:v>
                </c:pt>
                <c:pt idx="4914">
                  <c:v>125</c:v>
                </c:pt>
                <c:pt idx="4915">
                  <c:v>200</c:v>
                </c:pt>
                <c:pt idx="4916">
                  <c:v>360</c:v>
                </c:pt>
                <c:pt idx="4917">
                  <c:v>133</c:v>
                </c:pt>
                <c:pt idx="4918">
                  <c:v>223</c:v>
                </c:pt>
                <c:pt idx="4919">
                  <c:v>210</c:v>
                </c:pt>
                <c:pt idx="4920">
                  <c:v>150</c:v>
                </c:pt>
                <c:pt idx="4921">
                  <c:v>140</c:v>
                </c:pt>
                <c:pt idx="4922">
                  <c:v>230</c:v>
                </c:pt>
                <c:pt idx="4923">
                  <c:v>190</c:v>
                </c:pt>
                <c:pt idx="4924">
                  <c:v>180</c:v>
                </c:pt>
                <c:pt idx="4925">
                  <c:v>202</c:v>
                </c:pt>
                <c:pt idx="4926">
                  <c:v>90</c:v>
                </c:pt>
                <c:pt idx="4927">
                  <c:v>220</c:v>
                </c:pt>
                <c:pt idx="4928">
                  <c:v>180</c:v>
                </c:pt>
                <c:pt idx="4929">
                  <c:v>60</c:v>
                </c:pt>
                <c:pt idx="4930">
                  <c:v>250</c:v>
                </c:pt>
                <c:pt idx="4931">
                  <c:v>100</c:v>
                </c:pt>
                <c:pt idx="4932">
                  <c:v>174</c:v>
                </c:pt>
                <c:pt idx="4933">
                  <c:v>191</c:v>
                </c:pt>
                <c:pt idx="4934">
                  <c:v>153</c:v>
                </c:pt>
                <c:pt idx="4935">
                  <c:v>166</c:v>
                </c:pt>
                <c:pt idx="4936">
                  <c:v>150</c:v>
                </c:pt>
                <c:pt idx="4937">
                  <c:v>100</c:v>
                </c:pt>
                <c:pt idx="4938">
                  <c:v>210</c:v>
                </c:pt>
                <c:pt idx="4939">
                  <c:v>185</c:v>
                </c:pt>
                <c:pt idx="4940">
                  <c:v>210</c:v>
                </c:pt>
                <c:pt idx="4941">
                  <c:v>150</c:v>
                </c:pt>
                <c:pt idx="4942">
                  <c:v>147</c:v>
                </c:pt>
                <c:pt idx="4943">
                  <c:v>100</c:v>
                </c:pt>
                <c:pt idx="4944">
                  <c:v>160</c:v>
                </c:pt>
                <c:pt idx="4945">
                  <c:v>160</c:v>
                </c:pt>
                <c:pt idx="4946">
                  <c:v>100</c:v>
                </c:pt>
                <c:pt idx="4947">
                  <c:v>180</c:v>
                </c:pt>
                <c:pt idx="4948">
                  <c:v>100</c:v>
                </c:pt>
                <c:pt idx="4949">
                  <c:v>202</c:v>
                </c:pt>
                <c:pt idx="4950">
                  <c:v>210</c:v>
                </c:pt>
                <c:pt idx="4951">
                  <c:v>120</c:v>
                </c:pt>
                <c:pt idx="4952">
                  <c:v>100</c:v>
                </c:pt>
                <c:pt idx="4953">
                  <c:v>350</c:v>
                </c:pt>
                <c:pt idx="4954">
                  <c:v>160</c:v>
                </c:pt>
                <c:pt idx="4955">
                  <c:v>145</c:v>
                </c:pt>
                <c:pt idx="4956">
                  <c:v>185</c:v>
                </c:pt>
                <c:pt idx="4957">
                  <c:v>155</c:v>
                </c:pt>
                <c:pt idx="4958">
                  <c:v>120</c:v>
                </c:pt>
                <c:pt idx="4959">
                  <c:v>150</c:v>
                </c:pt>
                <c:pt idx="4960">
                  <c:v>250</c:v>
                </c:pt>
                <c:pt idx="4961">
                  <c:v>101</c:v>
                </c:pt>
                <c:pt idx="4962">
                  <c:v>210</c:v>
                </c:pt>
                <c:pt idx="4963">
                  <c:v>107</c:v>
                </c:pt>
                <c:pt idx="4964">
                  <c:v>96</c:v>
                </c:pt>
                <c:pt idx="4965">
                  <c:v>89</c:v>
                </c:pt>
                <c:pt idx="4966">
                  <c:v>116</c:v>
                </c:pt>
                <c:pt idx="4967">
                  <c:v>130</c:v>
                </c:pt>
                <c:pt idx="4968">
                  <c:v>189</c:v>
                </c:pt>
                <c:pt idx="4969">
                  <c:v>100</c:v>
                </c:pt>
                <c:pt idx="4970">
                  <c:v>175</c:v>
                </c:pt>
                <c:pt idx="4971">
                  <c:v>234</c:v>
                </c:pt>
                <c:pt idx="4972">
                  <c:v>220</c:v>
                </c:pt>
                <c:pt idx="4973">
                  <c:v>108</c:v>
                </c:pt>
                <c:pt idx="4974">
                  <c:v>272</c:v>
                </c:pt>
                <c:pt idx="4975">
                  <c:v>240</c:v>
                </c:pt>
                <c:pt idx="4976">
                  <c:v>134</c:v>
                </c:pt>
                <c:pt idx="4977">
                  <c:v>188</c:v>
                </c:pt>
                <c:pt idx="4978">
                  <c:v>165</c:v>
                </c:pt>
                <c:pt idx="4979">
                  <c:v>96</c:v>
                </c:pt>
                <c:pt idx="4980">
                  <c:v>135</c:v>
                </c:pt>
                <c:pt idx="4981">
                  <c:v>214</c:v>
                </c:pt>
                <c:pt idx="4982">
                  <c:v>120</c:v>
                </c:pt>
                <c:pt idx="4983">
                  <c:v>265</c:v>
                </c:pt>
                <c:pt idx="4984">
                  <c:v>131</c:v>
                </c:pt>
                <c:pt idx="4985">
                  <c:v>233</c:v>
                </c:pt>
                <c:pt idx="4986">
                  <c:v>200</c:v>
                </c:pt>
                <c:pt idx="4987">
                  <c:v>145</c:v>
                </c:pt>
                <c:pt idx="4988">
                  <c:v>125</c:v>
                </c:pt>
                <c:pt idx="4989">
                  <c:v>213</c:v>
                </c:pt>
                <c:pt idx="4990">
                  <c:v>265</c:v>
                </c:pt>
                <c:pt idx="4991">
                  <c:v>130</c:v>
                </c:pt>
                <c:pt idx="4992">
                  <c:v>233</c:v>
                </c:pt>
                <c:pt idx="4993">
                  <c:v>129</c:v>
                </c:pt>
                <c:pt idx="4994">
                  <c:v>99</c:v>
                </c:pt>
                <c:pt idx="4995">
                  <c:v>135</c:v>
                </c:pt>
                <c:pt idx="4996">
                  <c:v>150</c:v>
                </c:pt>
                <c:pt idx="4997">
                  <c:v>100</c:v>
                </c:pt>
                <c:pt idx="4998">
                  <c:v>245</c:v>
                </c:pt>
                <c:pt idx="4999">
                  <c:v>234</c:v>
                </c:pt>
                <c:pt idx="5000">
                  <c:v>143</c:v>
                </c:pt>
                <c:pt idx="5001">
                  <c:v>188</c:v>
                </c:pt>
                <c:pt idx="5002">
                  <c:v>276</c:v>
                </c:pt>
                <c:pt idx="5003">
                  <c:v>210</c:v>
                </c:pt>
                <c:pt idx="5004">
                  <c:v>205</c:v>
                </c:pt>
                <c:pt idx="5005">
                  <c:v>161</c:v>
                </c:pt>
                <c:pt idx="5006">
                  <c:v>147</c:v>
                </c:pt>
                <c:pt idx="5007">
                  <c:v>235</c:v>
                </c:pt>
                <c:pt idx="5008">
                  <c:v>195</c:v>
                </c:pt>
                <c:pt idx="5009">
                  <c:v>203</c:v>
                </c:pt>
                <c:pt idx="5010">
                  <c:v>159.69999999999999</c:v>
                </c:pt>
                <c:pt idx="5011">
                  <c:v>135.19999999999999</c:v>
                </c:pt>
                <c:pt idx="5012">
                  <c:v>94.4</c:v>
                </c:pt>
                <c:pt idx="5013">
                  <c:v>113.9</c:v>
                </c:pt>
                <c:pt idx="5014">
                  <c:v>70.8</c:v>
                </c:pt>
                <c:pt idx="5015">
                  <c:v>97.7</c:v>
                </c:pt>
                <c:pt idx="5016">
                  <c:v>130.30000000000001</c:v>
                </c:pt>
                <c:pt idx="5017">
                  <c:v>131.19999999999999</c:v>
                </c:pt>
                <c:pt idx="5018">
                  <c:v>100</c:v>
                </c:pt>
                <c:pt idx="5019">
                  <c:v>195</c:v>
                </c:pt>
                <c:pt idx="5020">
                  <c:v>131</c:v>
                </c:pt>
                <c:pt idx="5021">
                  <c:v>130.30000000000001</c:v>
                </c:pt>
                <c:pt idx="5022">
                  <c:v>130.30000000000001</c:v>
                </c:pt>
                <c:pt idx="5023">
                  <c:v>131.19999999999999</c:v>
                </c:pt>
                <c:pt idx="5024">
                  <c:v>91.7</c:v>
                </c:pt>
                <c:pt idx="5025">
                  <c:v>97.7</c:v>
                </c:pt>
                <c:pt idx="5026">
                  <c:v>152.1</c:v>
                </c:pt>
                <c:pt idx="5027">
                  <c:v>140</c:v>
                </c:pt>
                <c:pt idx="5028">
                  <c:v>150</c:v>
                </c:pt>
                <c:pt idx="5029">
                  <c:v>149</c:v>
                </c:pt>
                <c:pt idx="5030">
                  <c:v>145</c:v>
                </c:pt>
                <c:pt idx="5031">
                  <c:v>237</c:v>
                </c:pt>
                <c:pt idx="5032">
                  <c:v>165</c:v>
                </c:pt>
                <c:pt idx="5033">
                  <c:v>222</c:v>
                </c:pt>
                <c:pt idx="5034">
                  <c:v>140</c:v>
                </c:pt>
                <c:pt idx="5035">
                  <c:v>157</c:v>
                </c:pt>
                <c:pt idx="5036">
                  <c:v>120</c:v>
                </c:pt>
                <c:pt idx="5037">
                  <c:v>130</c:v>
                </c:pt>
                <c:pt idx="5038">
                  <c:v>126</c:v>
                </c:pt>
                <c:pt idx="5039">
                  <c:v>191</c:v>
                </c:pt>
                <c:pt idx="5040">
                  <c:v>155</c:v>
                </c:pt>
                <c:pt idx="5041">
                  <c:v>146</c:v>
                </c:pt>
                <c:pt idx="5042">
                  <c:v>184</c:v>
                </c:pt>
                <c:pt idx="5043">
                  <c:v>103</c:v>
                </c:pt>
                <c:pt idx="5044">
                  <c:v>195</c:v>
                </c:pt>
                <c:pt idx="5045">
                  <c:v>96</c:v>
                </c:pt>
                <c:pt idx="5046">
                  <c:v>169</c:v>
                </c:pt>
                <c:pt idx="5047">
                  <c:v>200</c:v>
                </c:pt>
                <c:pt idx="5048">
                  <c:v>131</c:v>
                </c:pt>
                <c:pt idx="5049">
                  <c:v>160</c:v>
                </c:pt>
                <c:pt idx="5050">
                  <c:v>130</c:v>
                </c:pt>
                <c:pt idx="5051">
                  <c:v>89</c:v>
                </c:pt>
                <c:pt idx="5052">
                  <c:v>96</c:v>
                </c:pt>
                <c:pt idx="5053">
                  <c:v>186</c:v>
                </c:pt>
                <c:pt idx="5054">
                  <c:v>153</c:v>
                </c:pt>
                <c:pt idx="5055">
                  <c:v>260</c:v>
                </c:pt>
                <c:pt idx="5056">
                  <c:v>186</c:v>
                </c:pt>
                <c:pt idx="5057">
                  <c:v>180</c:v>
                </c:pt>
                <c:pt idx="5058">
                  <c:v>89</c:v>
                </c:pt>
                <c:pt idx="5059">
                  <c:v>210</c:v>
                </c:pt>
                <c:pt idx="5060">
                  <c:v>213</c:v>
                </c:pt>
                <c:pt idx="5061">
                  <c:v>130</c:v>
                </c:pt>
                <c:pt idx="5062">
                  <c:v>116</c:v>
                </c:pt>
                <c:pt idx="5063">
                  <c:v>210</c:v>
                </c:pt>
                <c:pt idx="5064">
                  <c:v>204</c:v>
                </c:pt>
                <c:pt idx="5065">
                  <c:v>110</c:v>
                </c:pt>
                <c:pt idx="5066">
                  <c:v>276</c:v>
                </c:pt>
                <c:pt idx="5067">
                  <c:v>135</c:v>
                </c:pt>
                <c:pt idx="5068">
                  <c:v>280</c:v>
                </c:pt>
                <c:pt idx="5069">
                  <c:v>248</c:v>
                </c:pt>
                <c:pt idx="5070">
                  <c:v>262</c:v>
                </c:pt>
                <c:pt idx="5071">
                  <c:v>729</c:v>
                </c:pt>
                <c:pt idx="5072">
                  <c:v>64</c:v>
                </c:pt>
                <c:pt idx="5073">
                  <c:v>106</c:v>
                </c:pt>
                <c:pt idx="5074">
                  <c:v>106</c:v>
                </c:pt>
                <c:pt idx="5075">
                  <c:v>106</c:v>
                </c:pt>
                <c:pt idx="5076">
                  <c:v>106</c:v>
                </c:pt>
                <c:pt idx="5077">
                  <c:v>340</c:v>
                </c:pt>
                <c:pt idx="5078">
                  <c:v>121</c:v>
                </c:pt>
                <c:pt idx="5079">
                  <c:v>138</c:v>
                </c:pt>
                <c:pt idx="5080">
                  <c:v>105</c:v>
                </c:pt>
                <c:pt idx="5081">
                  <c:v>160</c:v>
                </c:pt>
                <c:pt idx="5082">
                  <c:v>186</c:v>
                </c:pt>
                <c:pt idx="5083">
                  <c:v>120</c:v>
                </c:pt>
                <c:pt idx="5084">
                  <c:v>150</c:v>
                </c:pt>
                <c:pt idx="5085">
                  <c:v>115</c:v>
                </c:pt>
                <c:pt idx="5086">
                  <c:v>278</c:v>
                </c:pt>
                <c:pt idx="5087">
                  <c:v>133</c:v>
                </c:pt>
                <c:pt idx="5088">
                  <c:v>287</c:v>
                </c:pt>
                <c:pt idx="5089">
                  <c:v>143</c:v>
                </c:pt>
                <c:pt idx="5090">
                  <c:v>106</c:v>
                </c:pt>
                <c:pt idx="5091">
                  <c:v>145</c:v>
                </c:pt>
                <c:pt idx="5092">
                  <c:v>190</c:v>
                </c:pt>
                <c:pt idx="5093">
                  <c:v>150</c:v>
                </c:pt>
                <c:pt idx="5094">
                  <c:v>120</c:v>
                </c:pt>
                <c:pt idx="5095">
                  <c:v>211</c:v>
                </c:pt>
                <c:pt idx="5096">
                  <c:v>412</c:v>
                </c:pt>
                <c:pt idx="5097">
                  <c:v>270</c:v>
                </c:pt>
                <c:pt idx="5098">
                  <c:v>278</c:v>
                </c:pt>
                <c:pt idx="5099">
                  <c:v>500</c:v>
                </c:pt>
                <c:pt idx="5100">
                  <c:v>106</c:v>
                </c:pt>
                <c:pt idx="5101">
                  <c:v>107</c:v>
                </c:pt>
                <c:pt idx="5102">
                  <c:v>107</c:v>
                </c:pt>
                <c:pt idx="5103">
                  <c:v>175</c:v>
                </c:pt>
                <c:pt idx="5104">
                  <c:v>143</c:v>
                </c:pt>
                <c:pt idx="5105">
                  <c:v>89</c:v>
                </c:pt>
                <c:pt idx="5106">
                  <c:v>168</c:v>
                </c:pt>
                <c:pt idx="5107">
                  <c:v>123</c:v>
                </c:pt>
                <c:pt idx="5108">
                  <c:v>96</c:v>
                </c:pt>
                <c:pt idx="5109">
                  <c:v>244</c:v>
                </c:pt>
                <c:pt idx="5110">
                  <c:v>142</c:v>
                </c:pt>
                <c:pt idx="5111">
                  <c:v>165</c:v>
                </c:pt>
                <c:pt idx="5112">
                  <c:v>87</c:v>
                </c:pt>
                <c:pt idx="5113">
                  <c:v>162</c:v>
                </c:pt>
                <c:pt idx="5114">
                  <c:v>76</c:v>
                </c:pt>
                <c:pt idx="5115">
                  <c:v>231</c:v>
                </c:pt>
                <c:pt idx="5116">
                  <c:v>198</c:v>
                </c:pt>
                <c:pt idx="5117">
                  <c:v>310</c:v>
                </c:pt>
                <c:pt idx="5118">
                  <c:v>211</c:v>
                </c:pt>
                <c:pt idx="5119">
                  <c:v>96</c:v>
                </c:pt>
                <c:pt idx="5120">
                  <c:v>70</c:v>
                </c:pt>
                <c:pt idx="5121">
                  <c:v>200</c:v>
                </c:pt>
                <c:pt idx="5122">
                  <c:v>155</c:v>
                </c:pt>
                <c:pt idx="5123">
                  <c:v>295</c:v>
                </c:pt>
                <c:pt idx="5124">
                  <c:v>187</c:v>
                </c:pt>
                <c:pt idx="5125">
                  <c:v>207</c:v>
                </c:pt>
                <c:pt idx="5126">
                  <c:v>87.5</c:v>
                </c:pt>
                <c:pt idx="5127">
                  <c:v>120</c:v>
                </c:pt>
                <c:pt idx="5128">
                  <c:v>103</c:v>
                </c:pt>
                <c:pt idx="5129">
                  <c:v>237</c:v>
                </c:pt>
                <c:pt idx="5130">
                  <c:v>206</c:v>
                </c:pt>
                <c:pt idx="5131">
                  <c:v>205</c:v>
                </c:pt>
                <c:pt idx="5132">
                  <c:v>165</c:v>
                </c:pt>
                <c:pt idx="5133">
                  <c:v>211</c:v>
                </c:pt>
                <c:pt idx="5134">
                  <c:v>140</c:v>
                </c:pt>
                <c:pt idx="5135">
                  <c:v>67</c:v>
                </c:pt>
                <c:pt idx="5136">
                  <c:v>105</c:v>
                </c:pt>
                <c:pt idx="5137">
                  <c:v>185</c:v>
                </c:pt>
                <c:pt idx="5138">
                  <c:v>135</c:v>
                </c:pt>
                <c:pt idx="5139">
                  <c:v>190</c:v>
                </c:pt>
                <c:pt idx="5140">
                  <c:v>50</c:v>
                </c:pt>
                <c:pt idx="5141">
                  <c:v>212</c:v>
                </c:pt>
                <c:pt idx="5142">
                  <c:v>158</c:v>
                </c:pt>
                <c:pt idx="5143">
                  <c:v>276</c:v>
                </c:pt>
                <c:pt idx="5144">
                  <c:v>198</c:v>
                </c:pt>
                <c:pt idx="5145">
                  <c:v>250</c:v>
                </c:pt>
                <c:pt idx="5146">
                  <c:v>155</c:v>
                </c:pt>
                <c:pt idx="5147">
                  <c:v>107</c:v>
                </c:pt>
                <c:pt idx="5148">
                  <c:v>120</c:v>
                </c:pt>
                <c:pt idx="5149">
                  <c:v>310</c:v>
                </c:pt>
                <c:pt idx="5150">
                  <c:v>176</c:v>
                </c:pt>
                <c:pt idx="5151">
                  <c:v>204</c:v>
                </c:pt>
                <c:pt idx="5152">
                  <c:v>78</c:v>
                </c:pt>
                <c:pt idx="5153">
                  <c:v>210</c:v>
                </c:pt>
                <c:pt idx="5154">
                  <c:v>174</c:v>
                </c:pt>
                <c:pt idx="5155">
                  <c:v>230</c:v>
                </c:pt>
                <c:pt idx="5156">
                  <c:v>175</c:v>
                </c:pt>
                <c:pt idx="5157">
                  <c:v>350</c:v>
                </c:pt>
                <c:pt idx="5158">
                  <c:v>300</c:v>
                </c:pt>
                <c:pt idx="5159">
                  <c:v>190</c:v>
                </c:pt>
                <c:pt idx="5160">
                  <c:v>85</c:v>
                </c:pt>
                <c:pt idx="5161">
                  <c:v>150</c:v>
                </c:pt>
                <c:pt idx="5162">
                  <c:v>198</c:v>
                </c:pt>
                <c:pt idx="5163">
                  <c:v>127</c:v>
                </c:pt>
                <c:pt idx="5164">
                  <c:v>300</c:v>
                </c:pt>
                <c:pt idx="5165">
                  <c:v>175</c:v>
                </c:pt>
                <c:pt idx="5166">
                  <c:v>135</c:v>
                </c:pt>
                <c:pt idx="5167">
                  <c:v>75</c:v>
                </c:pt>
                <c:pt idx="5168">
                  <c:v>130</c:v>
                </c:pt>
                <c:pt idx="5169">
                  <c:v>460</c:v>
                </c:pt>
                <c:pt idx="5170">
                  <c:v>169</c:v>
                </c:pt>
                <c:pt idx="5171">
                  <c:v>276</c:v>
                </c:pt>
                <c:pt idx="5172">
                  <c:v>142</c:v>
                </c:pt>
                <c:pt idx="5173">
                  <c:v>195</c:v>
                </c:pt>
                <c:pt idx="5174">
                  <c:v>165</c:v>
                </c:pt>
                <c:pt idx="5175">
                  <c:v>295</c:v>
                </c:pt>
                <c:pt idx="5176">
                  <c:v>200</c:v>
                </c:pt>
                <c:pt idx="5177">
                  <c:v>203</c:v>
                </c:pt>
                <c:pt idx="5178">
                  <c:v>135</c:v>
                </c:pt>
                <c:pt idx="5179">
                  <c:v>116</c:v>
                </c:pt>
                <c:pt idx="5180">
                  <c:v>290</c:v>
                </c:pt>
                <c:pt idx="5181">
                  <c:v>150</c:v>
                </c:pt>
                <c:pt idx="5182">
                  <c:v>360</c:v>
                </c:pt>
                <c:pt idx="5183">
                  <c:v>135</c:v>
                </c:pt>
                <c:pt idx="5184">
                  <c:v>150</c:v>
                </c:pt>
                <c:pt idx="5185">
                  <c:v>267</c:v>
                </c:pt>
                <c:pt idx="5186">
                  <c:v>391</c:v>
                </c:pt>
                <c:pt idx="5187">
                  <c:v>119</c:v>
                </c:pt>
                <c:pt idx="5188">
                  <c:v>180</c:v>
                </c:pt>
                <c:pt idx="5189">
                  <c:v>200</c:v>
                </c:pt>
                <c:pt idx="5190">
                  <c:v>187</c:v>
                </c:pt>
                <c:pt idx="5191">
                  <c:v>230</c:v>
                </c:pt>
                <c:pt idx="5192">
                  <c:v>44</c:v>
                </c:pt>
                <c:pt idx="5193">
                  <c:v>278</c:v>
                </c:pt>
                <c:pt idx="5194">
                  <c:v>154</c:v>
                </c:pt>
                <c:pt idx="5195">
                  <c:v>855</c:v>
                </c:pt>
                <c:pt idx="5196">
                  <c:v>100</c:v>
                </c:pt>
                <c:pt idx="5197">
                  <c:v>150</c:v>
                </c:pt>
                <c:pt idx="5198">
                  <c:v>165</c:v>
                </c:pt>
                <c:pt idx="5199">
                  <c:v>136</c:v>
                </c:pt>
                <c:pt idx="5200">
                  <c:v>144</c:v>
                </c:pt>
                <c:pt idx="5201">
                  <c:v>120</c:v>
                </c:pt>
                <c:pt idx="5202">
                  <c:v>140</c:v>
                </c:pt>
                <c:pt idx="5203">
                  <c:v>126</c:v>
                </c:pt>
                <c:pt idx="5204">
                  <c:v>132</c:v>
                </c:pt>
                <c:pt idx="5205">
                  <c:v>146</c:v>
                </c:pt>
                <c:pt idx="5206">
                  <c:v>163</c:v>
                </c:pt>
                <c:pt idx="5207">
                  <c:v>220</c:v>
                </c:pt>
                <c:pt idx="5208">
                  <c:v>78</c:v>
                </c:pt>
                <c:pt idx="5209">
                  <c:v>135</c:v>
                </c:pt>
                <c:pt idx="5210">
                  <c:v>70</c:v>
                </c:pt>
                <c:pt idx="5211">
                  <c:v>101.3</c:v>
                </c:pt>
                <c:pt idx="5212">
                  <c:v>98</c:v>
                </c:pt>
                <c:pt idx="5213">
                  <c:v>171</c:v>
                </c:pt>
                <c:pt idx="5214">
                  <c:v>135</c:v>
                </c:pt>
                <c:pt idx="5215">
                  <c:v>56</c:v>
                </c:pt>
                <c:pt idx="5216">
                  <c:v>210</c:v>
                </c:pt>
                <c:pt idx="5217">
                  <c:v>210</c:v>
                </c:pt>
                <c:pt idx="5218">
                  <c:v>150</c:v>
                </c:pt>
                <c:pt idx="5219">
                  <c:v>189</c:v>
                </c:pt>
                <c:pt idx="5220">
                  <c:v>109</c:v>
                </c:pt>
                <c:pt idx="5221">
                  <c:v>215</c:v>
                </c:pt>
                <c:pt idx="5222">
                  <c:v>116</c:v>
                </c:pt>
                <c:pt idx="5223">
                  <c:v>215</c:v>
                </c:pt>
                <c:pt idx="5224">
                  <c:v>218</c:v>
                </c:pt>
                <c:pt idx="5225">
                  <c:v>96</c:v>
                </c:pt>
                <c:pt idx="5226">
                  <c:v>254</c:v>
                </c:pt>
                <c:pt idx="5227">
                  <c:v>200</c:v>
                </c:pt>
                <c:pt idx="5228">
                  <c:v>385</c:v>
                </c:pt>
                <c:pt idx="5229">
                  <c:v>78</c:v>
                </c:pt>
                <c:pt idx="5230">
                  <c:v>134</c:v>
                </c:pt>
                <c:pt idx="5231">
                  <c:v>165</c:v>
                </c:pt>
                <c:pt idx="5232">
                  <c:v>135</c:v>
                </c:pt>
                <c:pt idx="5233">
                  <c:v>135</c:v>
                </c:pt>
                <c:pt idx="5234">
                  <c:v>116</c:v>
                </c:pt>
                <c:pt idx="5235">
                  <c:v>169</c:v>
                </c:pt>
                <c:pt idx="5236">
                  <c:v>124</c:v>
                </c:pt>
                <c:pt idx="5237">
                  <c:v>136</c:v>
                </c:pt>
                <c:pt idx="5238">
                  <c:v>206</c:v>
                </c:pt>
                <c:pt idx="5239">
                  <c:v>149</c:v>
                </c:pt>
                <c:pt idx="5240">
                  <c:v>225</c:v>
                </c:pt>
                <c:pt idx="5241">
                  <c:v>133</c:v>
                </c:pt>
                <c:pt idx="5242">
                  <c:v>90</c:v>
                </c:pt>
                <c:pt idx="5243">
                  <c:v>287</c:v>
                </c:pt>
                <c:pt idx="5244">
                  <c:v>146</c:v>
                </c:pt>
                <c:pt idx="5245">
                  <c:v>70</c:v>
                </c:pt>
                <c:pt idx="5246">
                  <c:v>160</c:v>
                </c:pt>
                <c:pt idx="5247">
                  <c:v>255</c:v>
                </c:pt>
                <c:pt idx="5248">
                  <c:v>400</c:v>
                </c:pt>
                <c:pt idx="5249">
                  <c:v>185</c:v>
                </c:pt>
                <c:pt idx="5250">
                  <c:v>179</c:v>
                </c:pt>
                <c:pt idx="5251">
                  <c:v>80</c:v>
                </c:pt>
                <c:pt idx="5252">
                  <c:v>350</c:v>
                </c:pt>
                <c:pt idx="5253">
                  <c:v>122</c:v>
                </c:pt>
                <c:pt idx="5254">
                  <c:v>217</c:v>
                </c:pt>
                <c:pt idx="5255">
                  <c:v>147</c:v>
                </c:pt>
                <c:pt idx="5256">
                  <c:v>60</c:v>
                </c:pt>
                <c:pt idx="5257">
                  <c:v>234</c:v>
                </c:pt>
                <c:pt idx="5258">
                  <c:v>225</c:v>
                </c:pt>
                <c:pt idx="5259">
                  <c:v>135</c:v>
                </c:pt>
                <c:pt idx="5260">
                  <c:v>300</c:v>
                </c:pt>
                <c:pt idx="5261">
                  <c:v>140</c:v>
                </c:pt>
                <c:pt idx="5262">
                  <c:v>175</c:v>
                </c:pt>
                <c:pt idx="5263">
                  <c:v>135</c:v>
                </c:pt>
                <c:pt idx="5264">
                  <c:v>135</c:v>
                </c:pt>
                <c:pt idx="5265">
                  <c:v>154</c:v>
                </c:pt>
                <c:pt idx="5266">
                  <c:v>140</c:v>
                </c:pt>
                <c:pt idx="5267">
                  <c:v>175</c:v>
                </c:pt>
                <c:pt idx="5268">
                  <c:v>195</c:v>
                </c:pt>
                <c:pt idx="5269">
                  <c:v>150</c:v>
                </c:pt>
                <c:pt idx="5270">
                  <c:v>213</c:v>
                </c:pt>
                <c:pt idx="5271">
                  <c:v>125</c:v>
                </c:pt>
                <c:pt idx="5272">
                  <c:v>144</c:v>
                </c:pt>
                <c:pt idx="5273">
                  <c:v>150</c:v>
                </c:pt>
                <c:pt idx="5274">
                  <c:v>208</c:v>
                </c:pt>
                <c:pt idx="5275">
                  <c:v>160</c:v>
                </c:pt>
                <c:pt idx="5276">
                  <c:v>236</c:v>
                </c:pt>
                <c:pt idx="5277">
                  <c:v>125</c:v>
                </c:pt>
                <c:pt idx="5278">
                  <c:v>90</c:v>
                </c:pt>
                <c:pt idx="5279">
                  <c:v>179</c:v>
                </c:pt>
                <c:pt idx="5280">
                  <c:v>127</c:v>
                </c:pt>
                <c:pt idx="5281">
                  <c:v>223</c:v>
                </c:pt>
                <c:pt idx="5282">
                  <c:v>131</c:v>
                </c:pt>
                <c:pt idx="5283">
                  <c:v>156</c:v>
                </c:pt>
                <c:pt idx="5284">
                  <c:v>330</c:v>
                </c:pt>
                <c:pt idx="5285">
                  <c:v>244</c:v>
                </c:pt>
                <c:pt idx="5286">
                  <c:v>164</c:v>
                </c:pt>
                <c:pt idx="5287">
                  <c:v>145</c:v>
                </c:pt>
                <c:pt idx="5288">
                  <c:v>192</c:v>
                </c:pt>
                <c:pt idx="5289">
                  <c:v>195</c:v>
                </c:pt>
                <c:pt idx="5290">
                  <c:v>154</c:v>
                </c:pt>
                <c:pt idx="5291">
                  <c:v>129</c:v>
                </c:pt>
                <c:pt idx="5292">
                  <c:v>233</c:v>
                </c:pt>
                <c:pt idx="5293">
                  <c:v>136</c:v>
                </c:pt>
                <c:pt idx="5294">
                  <c:v>278</c:v>
                </c:pt>
                <c:pt idx="5295">
                  <c:v>145</c:v>
                </c:pt>
                <c:pt idx="5296">
                  <c:v>116</c:v>
                </c:pt>
                <c:pt idx="5297">
                  <c:v>229</c:v>
                </c:pt>
                <c:pt idx="5298">
                  <c:v>244</c:v>
                </c:pt>
                <c:pt idx="5299">
                  <c:v>120</c:v>
                </c:pt>
                <c:pt idx="5300">
                  <c:v>145</c:v>
                </c:pt>
                <c:pt idx="5301">
                  <c:v>135</c:v>
                </c:pt>
                <c:pt idx="5302">
                  <c:v>115</c:v>
                </c:pt>
                <c:pt idx="5303">
                  <c:v>106</c:v>
                </c:pt>
                <c:pt idx="5304">
                  <c:v>135</c:v>
                </c:pt>
                <c:pt idx="5305">
                  <c:v>150</c:v>
                </c:pt>
                <c:pt idx="5306">
                  <c:v>163</c:v>
                </c:pt>
                <c:pt idx="5307">
                  <c:v>130</c:v>
                </c:pt>
                <c:pt idx="5308">
                  <c:v>191</c:v>
                </c:pt>
                <c:pt idx="5309">
                  <c:v>96</c:v>
                </c:pt>
                <c:pt idx="5310">
                  <c:v>210</c:v>
                </c:pt>
                <c:pt idx="5311">
                  <c:v>125</c:v>
                </c:pt>
                <c:pt idx="5312">
                  <c:v>250</c:v>
                </c:pt>
                <c:pt idx="5313">
                  <c:v>70</c:v>
                </c:pt>
                <c:pt idx="5314">
                  <c:v>130</c:v>
                </c:pt>
                <c:pt idx="5315">
                  <c:v>213</c:v>
                </c:pt>
                <c:pt idx="5316">
                  <c:v>190</c:v>
                </c:pt>
                <c:pt idx="5317">
                  <c:v>198</c:v>
                </c:pt>
                <c:pt idx="5318">
                  <c:v>196</c:v>
                </c:pt>
                <c:pt idx="5319">
                  <c:v>153</c:v>
                </c:pt>
                <c:pt idx="5320">
                  <c:v>78</c:v>
                </c:pt>
                <c:pt idx="5321">
                  <c:v>144</c:v>
                </c:pt>
                <c:pt idx="5322">
                  <c:v>90</c:v>
                </c:pt>
                <c:pt idx="5323">
                  <c:v>107</c:v>
                </c:pt>
                <c:pt idx="5324">
                  <c:v>228</c:v>
                </c:pt>
                <c:pt idx="5325">
                  <c:v>220</c:v>
                </c:pt>
                <c:pt idx="5326">
                  <c:v>210</c:v>
                </c:pt>
                <c:pt idx="5327">
                  <c:v>190</c:v>
                </c:pt>
                <c:pt idx="5328">
                  <c:v>175</c:v>
                </c:pt>
                <c:pt idx="5329">
                  <c:v>175</c:v>
                </c:pt>
                <c:pt idx="5330">
                  <c:v>145</c:v>
                </c:pt>
                <c:pt idx="5331">
                  <c:v>175</c:v>
                </c:pt>
                <c:pt idx="5332">
                  <c:v>114</c:v>
                </c:pt>
                <c:pt idx="5333">
                  <c:v>187</c:v>
                </c:pt>
                <c:pt idx="5334">
                  <c:v>120</c:v>
                </c:pt>
                <c:pt idx="5335">
                  <c:v>244</c:v>
                </c:pt>
                <c:pt idx="5336">
                  <c:v>120</c:v>
                </c:pt>
                <c:pt idx="5337">
                  <c:v>140</c:v>
                </c:pt>
                <c:pt idx="5338">
                  <c:v>164</c:v>
                </c:pt>
                <c:pt idx="5339">
                  <c:v>166</c:v>
                </c:pt>
                <c:pt idx="5340">
                  <c:v>150</c:v>
                </c:pt>
                <c:pt idx="5341">
                  <c:v>191</c:v>
                </c:pt>
                <c:pt idx="5342">
                  <c:v>120</c:v>
                </c:pt>
                <c:pt idx="5343">
                  <c:v>123</c:v>
                </c:pt>
                <c:pt idx="5344">
                  <c:v>250</c:v>
                </c:pt>
                <c:pt idx="5345">
                  <c:v>150</c:v>
                </c:pt>
                <c:pt idx="5346">
                  <c:v>300</c:v>
                </c:pt>
                <c:pt idx="5347">
                  <c:v>190</c:v>
                </c:pt>
                <c:pt idx="5348">
                  <c:v>120</c:v>
                </c:pt>
                <c:pt idx="5349">
                  <c:v>208</c:v>
                </c:pt>
                <c:pt idx="5350">
                  <c:v>122</c:v>
                </c:pt>
                <c:pt idx="5351">
                  <c:v>195</c:v>
                </c:pt>
                <c:pt idx="5352">
                  <c:v>210</c:v>
                </c:pt>
                <c:pt idx="5353">
                  <c:v>160</c:v>
                </c:pt>
                <c:pt idx="5354">
                  <c:v>110</c:v>
                </c:pt>
                <c:pt idx="5355">
                  <c:v>195</c:v>
                </c:pt>
                <c:pt idx="5356">
                  <c:v>138</c:v>
                </c:pt>
                <c:pt idx="5357">
                  <c:v>340</c:v>
                </c:pt>
                <c:pt idx="5358">
                  <c:v>360</c:v>
                </c:pt>
                <c:pt idx="5359">
                  <c:v>125</c:v>
                </c:pt>
                <c:pt idx="5360">
                  <c:v>128</c:v>
                </c:pt>
                <c:pt idx="5361">
                  <c:v>165</c:v>
                </c:pt>
                <c:pt idx="5362">
                  <c:v>252</c:v>
                </c:pt>
                <c:pt idx="5363">
                  <c:v>155</c:v>
                </c:pt>
                <c:pt idx="5364">
                  <c:v>260</c:v>
                </c:pt>
                <c:pt idx="5365">
                  <c:v>164</c:v>
                </c:pt>
                <c:pt idx="5366">
                  <c:v>111</c:v>
                </c:pt>
                <c:pt idx="5367">
                  <c:v>110</c:v>
                </c:pt>
                <c:pt idx="5368">
                  <c:v>220</c:v>
                </c:pt>
                <c:pt idx="5369">
                  <c:v>130</c:v>
                </c:pt>
                <c:pt idx="5370">
                  <c:v>150</c:v>
                </c:pt>
                <c:pt idx="5371">
                  <c:v>314</c:v>
                </c:pt>
                <c:pt idx="5372">
                  <c:v>133</c:v>
                </c:pt>
                <c:pt idx="5373">
                  <c:v>170</c:v>
                </c:pt>
                <c:pt idx="5374">
                  <c:v>184</c:v>
                </c:pt>
                <c:pt idx="5375">
                  <c:v>110</c:v>
                </c:pt>
                <c:pt idx="5376">
                  <c:v>310</c:v>
                </c:pt>
                <c:pt idx="5377">
                  <c:v>221</c:v>
                </c:pt>
                <c:pt idx="5378">
                  <c:v>133</c:v>
                </c:pt>
                <c:pt idx="5379">
                  <c:v>200</c:v>
                </c:pt>
                <c:pt idx="5380">
                  <c:v>133</c:v>
                </c:pt>
                <c:pt idx="5381">
                  <c:v>234</c:v>
                </c:pt>
                <c:pt idx="5382">
                  <c:v>96</c:v>
                </c:pt>
                <c:pt idx="5383">
                  <c:v>195</c:v>
                </c:pt>
                <c:pt idx="5384">
                  <c:v>86</c:v>
                </c:pt>
                <c:pt idx="5385">
                  <c:v>162</c:v>
                </c:pt>
                <c:pt idx="5386">
                  <c:v>340</c:v>
                </c:pt>
                <c:pt idx="5387">
                  <c:v>185</c:v>
                </c:pt>
                <c:pt idx="5388">
                  <c:v>198</c:v>
                </c:pt>
                <c:pt idx="5389">
                  <c:v>208</c:v>
                </c:pt>
                <c:pt idx="5390">
                  <c:v>198</c:v>
                </c:pt>
                <c:pt idx="5391">
                  <c:v>109</c:v>
                </c:pt>
                <c:pt idx="5392">
                  <c:v>138</c:v>
                </c:pt>
                <c:pt idx="5393">
                  <c:v>135</c:v>
                </c:pt>
                <c:pt idx="5394">
                  <c:v>149</c:v>
                </c:pt>
                <c:pt idx="5395">
                  <c:v>231</c:v>
                </c:pt>
                <c:pt idx="5396">
                  <c:v>110</c:v>
                </c:pt>
                <c:pt idx="5397">
                  <c:v>235</c:v>
                </c:pt>
                <c:pt idx="5398">
                  <c:v>287</c:v>
                </c:pt>
                <c:pt idx="5399">
                  <c:v>42</c:v>
                </c:pt>
                <c:pt idx="5400">
                  <c:v>137</c:v>
                </c:pt>
                <c:pt idx="5401">
                  <c:v>360</c:v>
                </c:pt>
                <c:pt idx="5402">
                  <c:v>195</c:v>
                </c:pt>
                <c:pt idx="5403">
                  <c:v>160</c:v>
                </c:pt>
                <c:pt idx="5404">
                  <c:v>230</c:v>
                </c:pt>
                <c:pt idx="5405">
                  <c:v>300</c:v>
                </c:pt>
                <c:pt idx="5406">
                  <c:v>350</c:v>
                </c:pt>
                <c:pt idx="5407">
                  <c:v>184</c:v>
                </c:pt>
                <c:pt idx="5408">
                  <c:v>150</c:v>
                </c:pt>
                <c:pt idx="5409">
                  <c:v>110</c:v>
                </c:pt>
                <c:pt idx="5410">
                  <c:v>238</c:v>
                </c:pt>
                <c:pt idx="5411">
                  <c:v>193</c:v>
                </c:pt>
                <c:pt idx="5412">
                  <c:v>197</c:v>
                </c:pt>
                <c:pt idx="5413">
                  <c:v>82</c:v>
                </c:pt>
                <c:pt idx="5414">
                  <c:v>197</c:v>
                </c:pt>
                <c:pt idx="5415">
                  <c:v>110</c:v>
                </c:pt>
                <c:pt idx="5416">
                  <c:v>135</c:v>
                </c:pt>
                <c:pt idx="5417">
                  <c:v>167</c:v>
                </c:pt>
                <c:pt idx="5418">
                  <c:v>214</c:v>
                </c:pt>
                <c:pt idx="5419">
                  <c:v>150</c:v>
                </c:pt>
                <c:pt idx="5420">
                  <c:v>206</c:v>
                </c:pt>
                <c:pt idx="5421">
                  <c:v>119</c:v>
                </c:pt>
                <c:pt idx="5422">
                  <c:v>216</c:v>
                </c:pt>
                <c:pt idx="5423">
                  <c:v>183</c:v>
                </c:pt>
                <c:pt idx="5424">
                  <c:v>197</c:v>
                </c:pt>
                <c:pt idx="5425">
                  <c:v>158</c:v>
                </c:pt>
                <c:pt idx="5426">
                  <c:v>449</c:v>
                </c:pt>
                <c:pt idx="5427">
                  <c:v>190</c:v>
                </c:pt>
                <c:pt idx="5428">
                  <c:v>300</c:v>
                </c:pt>
                <c:pt idx="5429">
                  <c:v>159</c:v>
                </c:pt>
                <c:pt idx="5430">
                  <c:v>160</c:v>
                </c:pt>
                <c:pt idx="5431">
                  <c:v>217</c:v>
                </c:pt>
                <c:pt idx="5432">
                  <c:v>96</c:v>
                </c:pt>
                <c:pt idx="5433">
                  <c:v>236</c:v>
                </c:pt>
                <c:pt idx="5434">
                  <c:v>330</c:v>
                </c:pt>
                <c:pt idx="5435">
                  <c:v>220</c:v>
                </c:pt>
                <c:pt idx="5436">
                  <c:v>153</c:v>
                </c:pt>
                <c:pt idx="5437">
                  <c:v>208</c:v>
                </c:pt>
                <c:pt idx="5438">
                  <c:v>250</c:v>
                </c:pt>
                <c:pt idx="5439">
                  <c:v>220</c:v>
                </c:pt>
                <c:pt idx="5440">
                  <c:v>157</c:v>
                </c:pt>
                <c:pt idx="5441">
                  <c:v>155</c:v>
                </c:pt>
                <c:pt idx="5442">
                  <c:v>198</c:v>
                </c:pt>
                <c:pt idx="5443">
                  <c:v>80</c:v>
                </c:pt>
                <c:pt idx="5444">
                  <c:v>100</c:v>
                </c:pt>
                <c:pt idx="5445">
                  <c:v>170</c:v>
                </c:pt>
                <c:pt idx="5446">
                  <c:v>190</c:v>
                </c:pt>
                <c:pt idx="5447">
                  <c:v>120</c:v>
                </c:pt>
                <c:pt idx="5448">
                  <c:v>108</c:v>
                </c:pt>
                <c:pt idx="5449">
                  <c:v>78</c:v>
                </c:pt>
                <c:pt idx="5450">
                  <c:v>182</c:v>
                </c:pt>
                <c:pt idx="5451">
                  <c:v>110</c:v>
                </c:pt>
                <c:pt idx="5452">
                  <c:v>193</c:v>
                </c:pt>
                <c:pt idx="5453">
                  <c:v>170</c:v>
                </c:pt>
                <c:pt idx="5454">
                  <c:v>157</c:v>
                </c:pt>
                <c:pt idx="5455">
                  <c:v>133</c:v>
                </c:pt>
                <c:pt idx="5456">
                  <c:v>103</c:v>
                </c:pt>
                <c:pt idx="5457">
                  <c:v>257</c:v>
                </c:pt>
                <c:pt idx="5458">
                  <c:v>115</c:v>
                </c:pt>
                <c:pt idx="5459">
                  <c:v>137</c:v>
                </c:pt>
                <c:pt idx="5460">
                  <c:v>150</c:v>
                </c:pt>
                <c:pt idx="5461">
                  <c:v>216</c:v>
                </c:pt>
                <c:pt idx="5462">
                  <c:v>176</c:v>
                </c:pt>
                <c:pt idx="5463">
                  <c:v>190</c:v>
                </c:pt>
                <c:pt idx="5464">
                  <c:v>103</c:v>
                </c:pt>
                <c:pt idx="5465">
                  <c:v>140</c:v>
                </c:pt>
                <c:pt idx="5466">
                  <c:v>180</c:v>
                </c:pt>
                <c:pt idx="5467">
                  <c:v>116</c:v>
                </c:pt>
                <c:pt idx="5468">
                  <c:v>274</c:v>
                </c:pt>
                <c:pt idx="5469">
                  <c:v>210</c:v>
                </c:pt>
                <c:pt idx="5470">
                  <c:v>160</c:v>
                </c:pt>
                <c:pt idx="5471">
                  <c:v>145</c:v>
                </c:pt>
                <c:pt idx="5472">
                  <c:v>185</c:v>
                </c:pt>
                <c:pt idx="5473">
                  <c:v>185</c:v>
                </c:pt>
                <c:pt idx="5474">
                  <c:v>220</c:v>
                </c:pt>
                <c:pt idx="5475">
                  <c:v>210</c:v>
                </c:pt>
                <c:pt idx="5476">
                  <c:v>199</c:v>
                </c:pt>
                <c:pt idx="5477">
                  <c:v>231</c:v>
                </c:pt>
                <c:pt idx="5478">
                  <c:v>125</c:v>
                </c:pt>
                <c:pt idx="5479">
                  <c:v>245</c:v>
                </c:pt>
                <c:pt idx="5480">
                  <c:v>236</c:v>
                </c:pt>
                <c:pt idx="5481">
                  <c:v>70</c:v>
                </c:pt>
                <c:pt idx="5482">
                  <c:v>165</c:v>
                </c:pt>
                <c:pt idx="5483">
                  <c:v>172</c:v>
                </c:pt>
                <c:pt idx="5484">
                  <c:v>187</c:v>
                </c:pt>
                <c:pt idx="5485">
                  <c:v>165</c:v>
                </c:pt>
                <c:pt idx="5486">
                  <c:v>187</c:v>
                </c:pt>
                <c:pt idx="5487">
                  <c:v>110</c:v>
                </c:pt>
                <c:pt idx="5488">
                  <c:v>184</c:v>
                </c:pt>
                <c:pt idx="5489">
                  <c:v>110</c:v>
                </c:pt>
                <c:pt idx="5490">
                  <c:v>145</c:v>
                </c:pt>
                <c:pt idx="5491">
                  <c:v>132</c:v>
                </c:pt>
                <c:pt idx="5492">
                  <c:v>194</c:v>
                </c:pt>
                <c:pt idx="5493">
                  <c:v>77</c:v>
                </c:pt>
                <c:pt idx="5494">
                  <c:v>157</c:v>
                </c:pt>
                <c:pt idx="5495">
                  <c:v>350</c:v>
                </c:pt>
                <c:pt idx="5496">
                  <c:v>185</c:v>
                </c:pt>
                <c:pt idx="5497">
                  <c:v>100</c:v>
                </c:pt>
                <c:pt idx="5498">
                  <c:v>234</c:v>
                </c:pt>
                <c:pt idx="5499">
                  <c:v>195</c:v>
                </c:pt>
                <c:pt idx="5500">
                  <c:v>450</c:v>
                </c:pt>
                <c:pt idx="5501">
                  <c:v>175</c:v>
                </c:pt>
                <c:pt idx="5502">
                  <c:v>179</c:v>
                </c:pt>
                <c:pt idx="5503">
                  <c:v>172</c:v>
                </c:pt>
                <c:pt idx="5504">
                  <c:v>193</c:v>
                </c:pt>
                <c:pt idx="5505">
                  <c:v>160</c:v>
                </c:pt>
                <c:pt idx="5506">
                  <c:v>170</c:v>
                </c:pt>
                <c:pt idx="5507">
                  <c:v>152</c:v>
                </c:pt>
                <c:pt idx="5508">
                  <c:v>189</c:v>
                </c:pt>
                <c:pt idx="5509">
                  <c:v>253</c:v>
                </c:pt>
                <c:pt idx="5510">
                  <c:v>130</c:v>
                </c:pt>
                <c:pt idx="5511">
                  <c:v>95</c:v>
                </c:pt>
                <c:pt idx="5512">
                  <c:v>160</c:v>
                </c:pt>
                <c:pt idx="5513">
                  <c:v>186</c:v>
                </c:pt>
                <c:pt idx="5514">
                  <c:v>134</c:v>
                </c:pt>
                <c:pt idx="5515">
                  <c:v>178</c:v>
                </c:pt>
                <c:pt idx="5516">
                  <c:v>240</c:v>
                </c:pt>
                <c:pt idx="5517">
                  <c:v>195</c:v>
                </c:pt>
                <c:pt idx="5518">
                  <c:v>188</c:v>
                </c:pt>
                <c:pt idx="5519">
                  <c:v>250</c:v>
                </c:pt>
                <c:pt idx="5520">
                  <c:v>162</c:v>
                </c:pt>
                <c:pt idx="5521">
                  <c:v>135</c:v>
                </c:pt>
                <c:pt idx="5522">
                  <c:v>370</c:v>
                </c:pt>
                <c:pt idx="5523">
                  <c:v>125</c:v>
                </c:pt>
                <c:pt idx="5524">
                  <c:v>152</c:v>
                </c:pt>
                <c:pt idx="5525">
                  <c:v>170</c:v>
                </c:pt>
                <c:pt idx="5526">
                  <c:v>136</c:v>
                </c:pt>
                <c:pt idx="5527">
                  <c:v>165</c:v>
                </c:pt>
                <c:pt idx="5528">
                  <c:v>185</c:v>
                </c:pt>
                <c:pt idx="5529">
                  <c:v>150</c:v>
                </c:pt>
                <c:pt idx="5530">
                  <c:v>165</c:v>
                </c:pt>
                <c:pt idx="5531">
                  <c:v>130</c:v>
                </c:pt>
                <c:pt idx="5532">
                  <c:v>390</c:v>
                </c:pt>
                <c:pt idx="5533">
                  <c:v>124</c:v>
                </c:pt>
                <c:pt idx="5534">
                  <c:v>90</c:v>
                </c:pt>
                <c:pt idx="5535">
                  <c:v>185</c:v>
                </c:pt>
                <c:pt idx="5536">
                  <c:v>135</c:v>
                </c:pt>
                <c:pt idx="5537">
                  <c:v>140</c:v>
                </c:pt>
                <c:pt idx="5538">
                  <c:v>295</c:v>
                </c:pt>
                <c:pt idx="5539">
                  <c:v>172</c:v>
                </c:pt>
                <c:pt idx="5540">
                  <c:v>350</c:v>
                </c:pt>
                <c:pt idx="5541">
                  <c:v>188</c:v>
                </c:pt>
                <c:pt idx="5542">
                  <c:v>186</c:v>
                </c:pt>
                <c:pt idx="5543">
                  <c:v>200</c:v>
                </c:pt>
                <c:pt idx="5544">
                  <c:v>162</c:v>
                </c:pt>
                <c:pt idx="5545">
                  <c:v>125</c:v>
                </c:pt>
                <c:pt idx="5546">
                  <c:v>125</c:v>
                </c:pt>
                <c:pt idx="5547">
                  <c:v>620</c:v>
                </c:pt>
                <c:pt idx="5548">
                  <c:v>187</c:v>
                </c:pt>
                <c:pt idx="5549">
                  <c:v>122</c:v>
                </c:pt>
                <c:pt idx="5550">
                  <c:v>178</c:v>
                </c:pt>
                <c:pt idx="5551">
                  <c:v>230</c:v>
                </c:pt>
                <c:pt idx="5552">
                  <c:v>240</c:v>
                </c:pt>
                <c:pt idx="5553">
                  <c:v>145</c:v>
                </c:pt>
                <c:pt idx="5554">
                  <c:v>90</c:v>
                </c:pt>
                <c:pt idx="5555">
                  <c:v>181</c:v>
                </c:pt>
                <c:pt idx="5556">
                  <c:v>232</c:v>
                </c:pt>
                <c:pt idx="5557">
                  <c:v>236</c:v>
                </c:pt>
                <c:pt idx="5558">
                  <c:v>275</c:v>
                </c:pt>
                <c:pt idx="5559">
                  <c:v>100</c:v>
                </c:pt>
                <c:pt idx="5560">
                  <c:v>110</c:v>
                </c:pt>
                <c:pt idx="5561">
                  <c:v>192</c:v>
                </c:pt>
                <c:pt idx="5562">
                  <c:v>160</c:v>
                </c:pt>
                <c:pt idx="5563">
                  <c:v>185</c:v>
                </c:pt>
                <c:pt idx="5564">
                  <c:v>275</c:v>
                </c:pt>
                <c:pt idx="5565">
                  <c:v>185</c:v>
                </c:pt>
                <c:pt idx="5566">
                  <c:v>86</c:v>
                </c:pt>
                <c:pt idx="5567">
                  <c:v>190</c:v>
                </c:pt>
                <c:pt idx="5568">
                  <c:v>127</c:v>
                </c:pt>
                <c:pt idx="5569">
                  <c:v>150</c:v>
                </c:pt>
                <c:pt idx="5570">
                  <c:v>140</c:v>
                </c:pt>
                <c:pt idx="5571">
                  <c:v>175</c:v>
                </c:pt>
                <c:pt idx="5572">
                  <c:v>203</c:v>
                </c:pt>
                <c:pt idx="5573">
                  <c:v>280</c:v>
                </c:pt>
                <c:pt idx="5574">
                  <c:v>160</c:v>
                </c:pt>
                <c:pt idx="5575">
                  <c:v>155</c:v>
                </c:pt>
                <c:pt idx="5576">
                  <c:v>200</c:v>
                </c:pt>
                <c:pt idx="5577">
                  <c:v>187</c:v>
                </c:pt>
                <c:pt idx="5578">
                  <c:v>178</c:v>
                </c:pt>
                <c:pt idx="5579">
                  <c:v>260</c:v>
                </c:pt>
                <c:pt idx="5580">
                  <c:v>120</c:v>
                </c:pt>
                <c:pt idx="5581">
                  <c:v>204</c:v>
                </c:pt>
                <c:pt idx="5582">
                  <c:v>160</c:v>
                </c:pt>
                <c:pt idx="5583">
                  <c:v>187</c:v>
                </c:pt>
                <c:pt idx="5584">
                  <c:v>200</c:v>
                </c:pt>
                <c:pt idx="5585">
                  <c:v>275</c:v>
                </c:pt>
                <c:pt idx="5586">
                  <c:v>145</c:v>
                </c:pt>
                <c:pt idx="5587">
                  <c:v>220</c:v>
                </c:pt>
                <c:pt idx="5588">
                  <c:v>250</c:v>
                </c:pt>
                <c:pt idx="5589">
                  <c:v>183</c:v>
                </c:pt>
                <c:pt idx="5590">
                  <c:v>160</c:v>
                </c:pt>
                <c:pt idx="5591">
                  <c:v>188</c:v>
                </c:pt>
                <c:pt idx="5592">
                  <c:v>207</c:v>
                </c:pt>
                <c:pt idx="5593">
                  <c:v>200</c:v>
                </c:pt>
                <c:pt idx="5594">
                  <c:v>180</c:v>
                </c:pt>
                <c:pt idx="5595">
                  <c:v>140</c:v>
                </c:pt>
                <c:pt idx="5596">
                  <c:v>320</c:v>
                </c:pt>
                <c:pt idx="5597">
                  <c:v>290</c:v>
                </c:pt>
                <c:pt idx="5598">
                  <c:v>220</c:v>
                </c:pt>
                <c:pt idx="5599">
                  <c:v>300</c:v>
                </c:pt>
                <c:pt idx="5600">
                  <c:v>157</c:v>
                </c:pt>
                <c:pt idx="5601">
                  <c:v>199</c:v>
                </c:pt>
                <c:pt idx="5602">
                  <c:v>100</c:v>
                </c:pt>
                <c:pt idx="5603">
                  <c:v>107</c:v>
                </c:pt>
                <c:pt idx="5604">
                  <c:v>217</c:v>
                </c:pt>
                <c:pt idx="5605">
                  <c:v>190</c:v>
                </c:pt>
                <c:pt idx="5606">
                  <c:v>130</c:v>
                </c:pt>
                <c:pt idx="5607">
                  <c:v>190</c:v>
                </c:pt>
                <c:pt idx="5608">
                  <c:v>213</c:v>
                </c:pt>
                <c:pt idx="5609">
                  <c:v>146</c:v>
                </c:pt>
                <c:pt idx="5610">
                  <c:v>88</c:v>
                </c:pt>
                <c:pt idx="5611">
                  <c:v>130</c:v>
                </c:pt>
                <c:pt idx="5612">
                  <c:v>128</c:v>
                </c:pt>
                <c:pt idx="5613">
                  <c:v>96</c:v>
                </c:pt>
                <c:pt idx="5614">
                  <c:v>192</c:v>
                </c:pt>
                <c:pt idx="5615">
                  <c:v>165</c:v>
                </c:pt>
                <c:pt idx="5616">
                  <c:v>222</c:v>
                </c:pt>
                <c:pt idx="5617">
                  <c:v>165</c:v>
                </c:pt>
                <c:pt idx="5618">
                  <c:v>135</c:v>
                </c:pt>
                <c:pt idx="5619">
                  <c:v>180</c:v>
                </c:pt>
                <c:pt idx="5620">
                  <c:v>480</c:v>
                </c:pt>
                <c:pt idx="5621">
                  <c:v>135</c:v>
                </c:pt>
                <c:pt idx="5622">
                  <c:v>246</c:v>
                </c:pt>
                <c:pt idx="5623">
                  <c:v>240</c:v>
                </c:pt>
                <c:pt idx="5624">
                  <c:v>183</c:v>
                </c:pt>
                <c:pt idx="5625">
                  <c:v>150</c:v>
                </c:pt>
                <c:pt idx="5626">
                  <c:v>78</c:v>
                </c:pt>
                <c:pt idx="5627">
                  <c:v>103</c:v>
                </c:pt>
                <c:pt idx="5628">
                  <c:v>178</c:v>
                </c:pt>
                <c:pt idx="5629">
                  <c:v>300</c:v>
                </c:pt>
                <c:pt idx="5630">
                  <c:v>155</c:v>
                </c:pt>
                <c:pt idx="5631">
                  <c:v>278</c:v>
                </c:pt>
                <c:pt idx="5632">
                  <c:v>164</c:v>
                </c:pt>
                <c:pt idx="5633">
                  <c:v>282</c:v>
                </c:pt>
                <c:pt idx="5634">
                  <c:v>125</c:v>
                </c:pt>
                <c:pt idx="5635">
                  <c:v>157</c:v>
                </c:pt>
                <c:pt idx="5636">
                  <c:v>84</c:v>
                </c:pt>
                <c:pt idx="5637">
                  <c:v>148</c:v>
                </c:pt>
                <c:pt idx="5638">
                  <c:v>140</c:v>
                </c:pt>
                <c:pt idx="5639">
                  <c:v>95</c:v>
                </c:pt>
                <c:pt idx="5640">
                  <c:v>155</c:v>
                </c:pt>
                <c:pt idx="5641">
                  <c:v>157</c:v>
                </c:pt>
                <c:pt idx="5642">
                  <c:v>100</c:v>
                </c:pt>
                <c:pt idx="5643">
                  <c:v>120</c:v>
                </c:pt>
                <c:pt idx="5644">
                  <c:v>280</c:v>
                </c:pt>
                <c:pt idx="5645">
                  <c:v>120</c:v>
                </c:pt>
                <c:pt idx="5646">
                  <c:v>125</c:v>
                </c:pt>
                <c:pt idx="5647">
                  <c:v>222</c:v>
                </c:pt>
                <c:pt idx="5648">
                  <c:v>284</c:v>
                </c:pt>
                <c:pt idx="5649">
                  <c:v>167</c:v>
                </c:pt>
                <c:pt idx="5650">
                  <c:v>149</c:v>
                </c:pt>
                <c:pt idx="5651">
                  <c:v>144</c:v>
                </c:pt>
                <c:pt idx="5652">
                  <c:v>96</c:v>
                </c:pt>
                <c:pt idx="5653">
                  <c:v>58</c:v>
                </c:pt>
                <c:pt idx="5654">
                  <c:v>210</c:v>
                </c:pt>
                <c:pt idx="5655">
                  <c:v>155</c:v>
                </c:pt>
                <c:pt idx="5656">
                  <c:v>156</c:v>
                </c:pt>
                <c:pt idx="5657">
                  <c:v>298</c:v>
                </c:pt>
                <c:pt idx="5658">
                  <c:v>350</c:v>
                </c:pt>
                <c:pt idx="5659">
                  <c:v>160</c:v>
                </c:pt>
                <c:pt idx="5660">
                  <c:v>265</c:v>
                </c:pt>
                <c:pt idx="5661">
                  <c:v>166</c:v>
                </c:pt>
                <c:pt idx="5662">
                  <c:v>153</c:v>
                </c:pt>
                <c:pt idx="5663">
                  <c:v>130</c:v>
                </c:pt>
                <c:pt idx="5664">
                  <c:v>220</c:v>
                </c:pt>
                <c:pt idx="5665">
                  <c:v>165</c:v>
                </c:pt>
                <c:pt idx="5666">
                  <c:v>199</c:v>
                </c:pt>
                <c:pt idx="5667">
                  <c:v>96</c:v>
                </c:pt>
                <c:pt idx="5668">
                  <c:v>266</c:v>
                </c:pt>
                <c:pt idx="5669">
                  <c:v>175</c:v>
                </c:pt>
                <c:pt idx="5670">
                  <c:v>460</c:v>
                </c:pt>
                <c:pt idx="5671">
                  <c:v>209</c:v>
                </c:pt>
                <c:pt idx="5672">
                  <c:v>63</c:v>
                </c:pt>
                <c:pt idx="5673">
                  <c:v>135</c:v>
                </c:pt>
                <c:pt idx="5674">
                  <c:v>175</c:v>
                </c:pt>
                <c:pt idx="5675">
                  <c:v>135</c:v>
                </c:pt>
                <c:pt idx="5676">
                  <c:v>167</c:v>
                </c:pt>
                <c:pt idx="5677">
                  <c:v>136</c:v>
                </c:pt>
                <c:pt idx="5678">
                  <c:v>110</c:v>
                </c:pt>
                <c:pt idx="5679">
                  <c:v>151</c:v>
                </c:pt>
                <c:pt idx="5680">
                  <c:v>260</c:v>
                </c:pt>
                <c:pt idx="5681">
                  <c:v>118</c:v>
                </c:pt>
                <c:pt idx="5682">
                  <c:v>112</c:v>
                </c:pt>
                <c:pt idx="5683">
                  <c:v>165</c:v>
                </c:pt>
                <c:pt idx="5684">
                  <c:v>110</c:v>
                </c:pt>
                <c:pt idx="5685">
                  <c:v>188.6</c:v>
                </c:pt>
                <c:pt idx="5686">
                  <c:v>88</c:v>
                </c:pt>
                <c:pt idx="5687">
                  <c:v>164</c:v>
                </c:pt>
                <c:pt idx="5688">
                  <c:v>200</c:v>
                </c:pt>
                <c:pt idx="5689">
                  <c:v>176</c:v>
                </c:pt>
                <c:pt idx="5690">
                  <c:v>200</c:v>
                </c:pt>
                <c:pt idx="5691">
                  <c:v>185</c:v>
                </c:pt>
                <c:pt idx="5692">
                  <c:v>110</c:v>
                </c:pt>
                <c:pt idx="5693">
                  <c:v>310</c:v>
                </c:pt>
                <c:pt idx="5694">
                  <c:v>205</c:v>
                </c:pt>
                <c:pt idx="5695">
                  <c:v>210</c:v>
                </c:pt>
                <c:pt idx="5696">
                  <c:v>225</c:v>
                </c:pt>
                <c:pt idx="5697">
                  <c:v>162</c:v>
                </c:pt>
                <c:pt idx="5698">
                  <c:v>300</c:v>
                </c:pt>
                <c:pt idx="5699">
                  <c:v>160</c:v>
                </c:pt>
                <c:pt idx="5700">
                  <c:v>228</c:v>
                </c:pt>
                <c:pt idx="5701">
                  <c:v>250</c:v>
                </c:pt>
                <c:pt idx="5702">
                  <c:v>120</c:v>
                </c:pt>
                <c:pt idx="5703">
                  <c:v>125</c:v>
                </c:pt>
                <c:pt idx="5704">
                  <c:v>160</c:v>
                </c:pt>
                <c:pt idx="5705">
                  <c:v>110</c:v>
                </c:pt>
                <c:pt idx="5706">
                  <c:v>178</c:v>
                </c:pt>
                <c:pt idx="5707">
                  <c:v>305</c:v>
                </c:pt>
                <c:pt idx="5708">
                  <c:v>126</c:v>
                </c:pt>
                <c:pt idx="5709">
                  <c:v>150</c:v>
                </c:pt>
                <c:pt idx="5710">
                  <c:v>95</c:v>
                </c:pt>
                <c:pt idx="5711">
                  <c:v>190</c:v>
                </c:pt>
                <c:pt idx="5712">
                  <c:v>175</c:v>
                </c:pt>
                <c:pt idx="5713">
                  <c:v>206</c:v>
                </c:pt>
                <c:pt idx="5714">
                  <c:v>144</c:v>
                </c:pt>
                <c:pt idx="5715">
                  <c:v>63</c:v>
                </c:pt>
                <c:pt idx="5716">
                  <c:v>200</c:v>
                </c:pt>
                <c:pt idx="5717">
                  <c:v>120</c:v>
                </c:pt>
                <c:pt idx="5718">
                  <c:v>180</c:v>
                </c:pt>
                <c:pt idx="5719">
                  <c:v>124</c:v>
                </c:pt>
                <c:pt idx="5720">
                  <c:v>100</c:v>
                </c:pt>
                <c:pt idx="5721">
                  <c:v>500</c:v>
                </c:pt>
                <c:pt idx="5722">
                  <c:v>175</c:v>
                </c:pt>
                <c:pt idx="5723">
                  <c:v>240</c:v>
                </c:pt>
                <c:pt idx="5724">
                  <c:v>180</c:v>
                </c:pt>
                <c:pt idx="5725">
                  <c:v>164</c:v>
                </c:pt>
                <c:pt idx="5726">
                  <c:v>220</c:v>
                </c:pt>
                <c:pt idx="5727">
                  <c:v>265</c:v>
                </c:pt>
                <c:pt idx="5728">
                  <c:v>184</c:v>
                </c:pt>
                <c:pt idx="5729">
                  <c:v>225</c:v>
                </c:pt>
                <c:pt idx="5730">
                  <c:v>212</c:v>
                </c:pt>
                <c:pt idx="5731">
                  <c:v>155</c:v>
                </c:pt>
                <c:pt idx="5732">
                  <c:v>200</c:v>
                </c:pt>
                <c:pt idx="5733">
                  <c:v>370</c:v>
                </c:pt>
                <c:pt idx="5734">
                  <c:v>132</c:v>
                </c:pt>
                <c:pt idx="5735">
                  <c:v>240</c:v>
                </c:pt>
                <c:pt idx="5736">
                  <c:v>205</c:v>
                </c:pt>
                <c:pt idx="5737">
                  <c:v>198</c:v>
                </c:pt>
                <c:pt idx="5738">
                  <c:v>210</c:v>
                </c:pt>
                <c:pt idx="5739">
                  <c:v>108</c:v>
                </c:pt>
                <c:pt idx="5740">
                  <c:v>180</c:v>
                </c:pt>
                <c:pt idx="5741">
                  <c:v>190</c:v>
                </c:pt>
                <c:pt idx="5742">
                  <c:v>215</c:v>
                </c:pt>
                <c:pt idx="5743">
                  <c:v>200</c:v>
                </c:pt>
                <c:pt idx="5744">
                  <c:v>140</c:v>
                </c:pt>
                <c:pt idx="5745">
                  <c:v>135</c:v>
                </c:pt>
                <c:pt idx="5746">
                  <c:v>300</c:v>
                </c:pt>
                <c:pt idx="5747">
                  <c:v>140</c:v>
                </c:pt>
                <c:pt idx="5748">
                  <c:v>220</c:v>
                </c:pt>
                <c:pt idx="5749">
                  <c:v>120</c:v>
                </c:pt>
                <c:pt idx="5750">
                  <c:v>175</c:v>
                </c:pt>
                <c:pt idx="5751">
                  <c:v>137</c:v>
                </c:pt>
                <c:pt idx="5752">
                  <c:v>200</c:v>
                </c:pt>
                <c:pt idx="5753">
                  <c:v>205</c:v>
                </c:pt>
                <c:pt idx="5754">
                  <c:v>117</c:v>
                </c:pt>
                <c:pt idx="5755">
                  <c:v>100</c:v>
                </c:pt>
                <c:pt idx="5756">
                  <c:v>114</c:v>
                </c:pt>
                <c:pt idx="5757">
                  <c:v>350</c:v>
                </c:pt>
                <c:pt idx="5758">
                  <c:v>150</c:v>
                </c:pt>
                <c:pt idx="5759">
                  <c:v>220</c:v>
                </c:pt>
                <c:pt idx="5760">
                  <c:v>205</c:v>
                </c:pt>
                <c:pt idx="5761">
                  <c:v>195</c:v>
                </c:pt>
                <c:pt idx="5762">
                  <c:v>165</c:v>
                </c:pt>
                <c:pt idx="5763">
                  <c:v>175</c:v>
                </c:pt>
                <c:pt idx="5764">
                  <c:v>170</c:v>
                </c:pt>
                <c:pt idx="5765">
                  <c:v>213</c:v>
                </c:pt>
                <c:pt idx="5766">
                  <c:v>170</c:v>
                </c:pt>
                <c:pt idx="5767">
                  <c:v>155</c:v>
                </c:pt>
                <c:pt idx="5768">
                  <c:v>250</c:v>
                </c:pt>
                <c:pt idx="5769">
                  <c:v>107</c:v>
                </c:pt>
                <c:pt idx="5770">
                  <c:v>85</c:v>
                </c:pt>
                <c:pt idx="5771">
                  <c:v>85</c:v>
                </c:pt>
                <c:pt idx="5772">
                  <c:v>185</c:v>
                </c:pt>
                <c:pt idx="5773">
                  <c:v>65</c:v>
                </c:pt>
                <c:pt idx="5774">
                  <c:v>230</c:v>
                </c:pt>
                <c:pt idx="5775">
                  <c:v>320</c:v>
                </c:pt>
                <c:pt idx="5776">
                  <c:v>189</c:v>
                </c:pt>
                <c:pt idx="5777">
                  <c:v>135</c:v>
                </c:pt>
                <c:pt idx="5778">
                  <c:v>140</c:v>
                </c:pt>
                <c:pt idx="5779">
                  <c:v>210</c:v>
                </c:pt>
                <c:pt idx="5780">
                  <c:v>64</c:v>
                </c:pt>
                <c:pt idx="5781">
                  <c:v>185</c:v>
                </c:pt>
                <c:pt idx="5782">
                  <c:v>120</c:v>
                </c:pt>
                <c:pt idx="5783">
                  <c:v>225</c:v>
                </c:pt>
                <c:pt idx="5784">
                  <c:v>125</c:v>
                </c:pt>
                <c:pt idx="5785">
                  <c:v>165</c:v>
                </c:pt>
                <c:pt idx="5786">
                  <c:v>130</c:v>
                </c:pt>
                <c:pt idx="5787">
                  <c:v>100</c:v>
                </c:pt>
                <c:pt idx="5788">
                  <c:v>207</c:v>
                </c:pt>
                <c:pt idx="5789">
                  <c:v>168</c:v>
                </c:pt>
                <c:pt idx="5790">
                  <c:v>175</c:v>
                </c:pt>
                <c:pt idx="5791">
                  <c:v>247</c:v>
                </c:pt>
                <c:pt idx="5792">
                  <c:v>300</c:v>
                </c:pt>
                <c:pt idx="5793">
                  <c:v>136</c:v>
                </c:pt>
                <c:pt idx="5794">
                  <c:v>155</c:v>
                </c:pt>
                <c:pt idx="5795">
                  <c:v>132</c:v>
                </c:pt>
                <c:pt idx="5796">
                  <c:v>195</c:v>
                </c:pt>
                <c:pt idx="5797">
                  <c:v>130</c:v>
                </c:pt>
                <c:pt idx="5798">
                  <c:v>158</c:v>
                </c:pt>
                <c:pt idx="5799">
                  <c:v>400</c:v>
                </c:pt>
                <c:pt idx="5800">
                  <c:v>211</c:v>
                </c:pt>
                <c:pt idx="5801">
                  <c:v>171</c:v>
                </c:pt>
                <c:pt idx="5802">
                  <c:v>117</c:v>
                </c:pt>
                <c:pt idx="5803">
                  <c:v>230</c:v>
                </c:pt>
                <c:pt idx="5804">
                  <c:v>155</c:v>
                </c:pt>
                <c:pt idx="5805">
                  <c:v>116</c:v>
                </c:pt>
                <c:pt idx="5806">
                  <c:v>160</c:v>
                </c:pt>
                <c:pt idx="5807">
                  <c:v>350</c:v>
                </c:pt>
                <c:pt idx="5808">
                  <c:v>140</c:v>
                </c:pt>
                <c:pt idx="5809">
                  <c:v>185</c:v>
                </c:pt>
                <c:pt idx="5810">
                  <c:v>107</c:v>
                </c:pt>
                <c:pt idx="5811">
                  <c:v>175</c:v>
                </c:pt>
                <c:pt idx="5812">
                  <c:v>220</c:v>
                </c:pt>
                <c:pt idx="5813">
                  <c:v>150</c:v>
                </c:pt>
                <c:pt idx="5814">
                  <c:v>220</c:v>
                </c:pt>
                <c:pt idx="5815">
                  <c:v>135</c:v>
                </c:pt>
                <c:pt idx="5816">
                  <c:v>295</c:v>
                </c:pt>
                <c:pt idx="5817">
                  <c:v>160</c:v>
                </c:pt>
                <c:pt idx="5818">
                  <c:v>90</c:v>
                </c:pt>
                <c:pt idx="5819">
                  <c:v>190</c:v>
                </c:pt>
                <c:pt idx="5820">
                  <c:v>169</c:v>
                </c:pt>
                <c:pt idx="5821">
                  <c:v>245</c:v>
                </c:pt>
                <c:pt idx="5822">
                  <c:v>204</c:v>
                </c:pt>
                <c:pt idx="5823">
                  <c:v>165</c:v>
                </c:pt>
                <c:pt idx="5824">
                  <c:v>335</c:v>
                </c:pt>
                <c:pt idx="5825">
                  <c:v>178</c:v>
                </c:pt>
                <c:pt idx="5826">
                  <c:v>86</c:v>
                </c:pt>
                <c:pt idx="5827">
                  <c:v>122</c:v>
                </c:pt>
                <c:pt idx="5828">
                  <c:v>230</c:v>
                </c:pt>
                <c:pt idx="5829">
                  <c:v>55</c:v>
                </c:pt>
                <c:pt idx="5830">
                  <c:v>235</c:v>
                </c:pt>
                <c:pt idx="5831">
                  <c:v>260</c:v>
                </c:pt>
                <c:pt idx="5832">
                  <c:v>150</c:v>
                </c:pt>
                <c:pt idx="5833">
                  <c:v>133</c:v>
                </c:pt>
                <c:pt idx="5834">
                  <c:v>255</c:v>
                </c:pt>
                <c:pt idx="5835">
                  <c:v>400</c:v>
                </c:pt>
                <c:pt idx="5836">
                  <c:v>108</c:v>
                </c:pt>
                <c:pt idx="5837">
                  <c:v>270</c:v>
                </c:pt>
                <c:pt idx="5838">
                  <c:v>74</c:v>
                </c:pt>
                <c:pt idx="5839">
                  <c:v>157</c:v>
                </c:pt>
                <c:pt idx="5840">
                  <c:v>90</c:v>
                </c:pt>
                <c:pt idx="5841">
                  <c:v>156</c:v>
                </c:pt>
                <c:pt idx="5842">
                  <c:v>150</c:v>
                </c:pt>
                <c:pt idx="5843">
                  <c:v>225</c:v>
                </c:pt>
                <c:pt idx="5844">
                  <c:v>260</c:v>
                </c:pt>
                <c:pt idx="5845">
                  <c:v>89</c:v>
                </c:pt>
                <c:pt idx="5846">
                  <c:v>255</c:v>
                </c:pt>
                <c:pt idx="5847">
                  <c:v>96</c:v>
                </c:pt>
                <c:pt idx="5848">
                  <c:v>390</c:v>
                </c:pt>
                <c:pt idx="5849">
                  <c:v>160</c:v>
                </c:pt>
                <c:pt idx="5850">
                  <c:v>116</c:v>
                </c:pt>
                <c:pt idx="5851">
                  <c:v>267</c:v>
                </c:pt>
                <c:pt idx="5852">
                  <c:v>141</c:v>
                </c:pt>
                <c:pt idx="5853">
                  <c:v>91</c:v>
                </c:pt>
                <c:pt idx="5854">
                  <c:v>154</c:v>
                </c:pt>
                <c:pt idx="5855">
                  <c:v>175</c:v>
                </c:pt>
                <c:pt idx="5856">
                  <c:v>125</c:v>
                </c:pt>
                <c:pt idx="5857">
                  <c:v>178</c:v>
                </c:pt>
                <c:pt idx="5858">
                  <c:v>504</c:v>
                </c:pt>
                <c:pt idx="5859">
                  <c:v>170</c:v>
                </c:pt>
                <c:pt idx="5860">
                  <c:v>125</c:v>
                </c:pt>
                <c:pt idx="5861">
                  <c:v>165</c:v>
                </c:pt>
                <c:pt idx="5862">
                  <c:v>176</c:v>
                </c:pt>
                <c:pt idx="5863">
                  <c:v>185</c:v>
                </c:pt>
                <c:pt idx="5864">
                  <c:v>171</c:v>
                </c:pt>
                <c:pt idx="5865">
                  <c:v>275</c:v>
                </c:pt>
                <c:pt idx="5866">
                  <c:v>85</c:v>
                </c:pt>
                <c:pt idx="5867">
                  <c:v>140</c:v>
                </c:pt>
                <c:pt idx="5868">
                  <c:v>120</c:v>
                </c:pt>
                <c:pt idx="5869">
                  <c:v>214</c:v>
                </c:pt>
                <c:pt idx="5870">
                  <c:v>220</c:v>
                </c:pt>
                <c:pt idx="5871">
                  <c:v>120</c:v>
                </c:pt>
                <c:pt idx="5872">
                  <c:v>140</c:v>
                </c:pt>
                <c:pt idx="5873">
                  <c:v>243</c:v>
                </c:pt>
                <c:pt idx="5874">
                  <c:v>169</c:v>
                </c:pt>
                <c:pt idx="5875">
                  <c:v>181</c:v>
                </c:pt>
                <c:pt idx="5876">
                  <c:v>260</c:v>
                </c:pt>
                <c:pt idx="5877">
                  <c:v>112</c:v>
                </c:pt>
                <c:pt idx="5878">
                  <c:v>185</c:v>
                </c:pt>
                <c:pt idx="5879">
                  <c:v>217</c:v>
                </c:pt>
                <c:pt idx="5880">
                  <c:v>116</c:v>
                </c:pt>
                <c:pt idx="5881">
                  <c:v>140</c:v>
                </c:pt>
                <c:pt idx="5882">
                  <c:v>113</c:v>
                </c:pt>
                <c:pt idx="5883">
                  <c:v>115</c:v>
                </c:pt>
                <c:pt idx="5884">
                  <c:v>122</c:v>
                </c:pt>
                <c:pt idx="5885">
                  <c:v>106</c:v>
                </c:pt>
                <c:pt idx="5886">
                  <c:v>116</c:v>
                </c:pt>
                <c:pt idx="5887">
                  <c:v>165</c:v>
                </c:pt>
                <c:pt idx="5888">
                  <c:v>260</c:v>
                </c:pt>
                <c:pt idx="5889">
                  <c:v>150</c:v>
                </c:pt>
                <c:pt idx="5890">
                  <c:v>165</c:v>
                </c:pt>
                <c:pt idx="5891">
                  <c:v>153</c:v>
                </c:pt>
                <c:pt idx="5892">
                  <c:v>131</c:v>
                </c:pt>
                <c:pt idx="5893">
                  <c:v>142</c:v>
                </c:pt>
                <c:pt idx="5894">
                  <c:v>130</c:v>
                </c:pt>
                <c:pt idx="5895">
                  <c:v>190</c:v>
                </c:pt>
                <c:pt idx="5896">
                  <c:v>243</c:v>
                </c:pt>
                <c:pt idx="5897">
                  <c:v>330</c:v>
                </c:pt>
                <c:pt idx="5898">
                  <c:v>151</c:v>
                </c:pt>
                <c:pt idx="5899">
                  <c:v>200</c:v>
                </c:pt>
                <c:pt idx="5900">
                  <c:v>80</c:v>
                </c:pt>
                <c:pt idx="5901">
                  <c:v>120</c:v>
                </c:pt>
                <c:pt idx="5902">
                  <c:v>240</c:v>
                </c:pt>
                <c:pt idx="5903">
                  <c:v>135</c:v>
                </c:pt>
                <c:pt idx="5904">
                  <c:v>130</c:v>
                </c:pt>
                <c:pt idx="5905">
                  <c:v>158</c:v>
                </c:pt>
                <c:pt idx="5906">
                  <c:v>202</c:v>
                </c:pt>
                <c:pt idx="5907">
                  <c:v>170</c:v>
                </c:pt>
                <c:pt idx="5908">
                  <c:v>210</c:v>
                </c:pt>
                <c:pt idx="5909">
                  <c:v>75</c:v>
                </c:pt>
                <c:pt idx="5910">
                  <c:v>100</c:v>
                </c:pt>
                <c:pt idx="5911">
                  <c:v>351</c:v>
                </c:pt>
                <c:pt idx="5912">
                  <c:v>70</c:v>
                </c:pt>
                <c:pt idx="5913">
                  <c:v>210</c:v>
                </c:pt>
                <c:pt idx="5914">
                  <c:v>156</c:v>
                </c:pt>
                <c:pt idx="5915">
                  <c:v>162</c:v>
                </c:pt>
                <c:pt idx="5916">
                  <c:v>140</c:v>
                </c:pt>
                <c:pt idx="5917">
                  <c:v>135</c:v>
                </c:pt>
                <c:pt idx="5918">
                  <c:v>188</c:v>
                </c:pt>
                <c:pt idx="5919">
                  <c:v>150</c:v>
                </c:pt>
                <c:pt idx="5920">
                  <c:v>210</c:v>
                </c:pt>
                <c:pt idx="5921">
                  <c:v>270</c:v>
                </c:pt>
                <c:pt idx="5922">
                  <c:v>153</c:v>
                </c:pt>
                <c:pt idx="5923">
                  <c:v>135</c:v>
                </c:pt>
                <c:pt idx="5924">
                  <c:v>284</c:v>
                </c:pt>
                <c:pt idx="5925">
                  <c:v>148</c:v>
                </c:pt>
                <c:pt idx="5926">
                  <c:v>150</c:v>
                </c:pt>
                <c:pt idx="5927">
                  <c:v>130</c:v>
                </c:pt>
                <c:pt idx="5928">
                  <c:v>155</c:v>
                </c:pt>
                <c:pt idx="5929">
                  <c:v>225</c:v>
                </c:pt>
                <c:pt idx="5930">
                  <c:v>214</c:v>
                </c:pt>
                <c:pt idx="5931">
                  <c:v>225</c:v>
                </c:pt>
                <c:pt idx="5932">
                  <c:v>205</c:v>
                </c:pt>
                <c:pt idx="5933">
                  <c:v>110</c:v>
                </c:pt>
                <c:pt idx="5934">
                  <c:v>120</c:v>
                </c:pt>
                <c:pt idx="5935">
                  <c:v>180</c:v>
                </c:pt>
                <c:pt idx="5936">
                  <c:v>50</c:v>
                </c:pt>
                <c:pt idx="5937">
                  <c:v>165</c:v>
                </c:pt>
                <c:pt idx="5938">
                  <c:v>270</c:v>
                </c:pt>
                <c:pt idx="5939">
                  <c:v>164</c:v>
                </c:pt>
                <c:pt idx="5940">
                  <c:v>63</c:v>
                </c:pt>
                <c:pt idx="5941">
                  <c:v>113</c:v>
                </c:pt>
                <c:pt idx="5942">
                  <c:v>175</c:v>
                </c:pt>
                <c:pt idx="5943">
                  <c:v>118</c:v>
                </c:pt>
                <c:pt idx="5944">
                  <c:v>150</c:v>
                </c:pt>
                <c:pt idx="5945">
                  <c:v>145</c:v>
                </c:pt>
                <c:pt idx="5946">
                  <c:v>180</c:v>
                </c:pt>
                <c:pt idx="5947">
                  <c:v>145</c:v>
                </c:pt>
                <c:pt idx="5948">
                  <c:v>197</c:v>
                </c:pt>
                <c:pt idx="5949">
                  <c:v>268</c:v>
                </c:pt>
                <c:pt idx="5950">
                  <c:v>220</c:v>
                </c:pt>
                <c:pt idx="5951">
                  <c:v>240</c:v>
                </c:pt>
                <c:pt idx="5952">
                  <c:v>165</c:v>
                </c:pt>
                <c:pt idx="5953">
                  <c:v>175</c:v>
                </c:pt>
                <c:pt idx="5954">
                  <c:v>160</c:v>
                </c:pt>
                <c:pt idx="5955">
                  <c:v>234</c:v>
                </c:pt>
                <c:pt idx="5956">
                  <c:v>114</c:v>
                </c:pt>
                <c:pt idx="5957">
                  <c:v>200</c:v>
                </c:pt>
                <c:pt idx="5958">
                  <c:v>180</c:v>
                </c:pt>
                <c:pt idx="5959">
                  <c:v>200</c:v>
                </c:pt>
                <c:pt idx="5960">
                  <c:v>155</c:v>
                </c:pt>
                <c:pt idx="5961">
                  <c:v>390</c:v>
                </c:pt>
                <c:pt idx="5962">
                  <c:v>157</c:v>
                </c:pt>
                <c:pt idx="5963">
                  <c:v>105</c:v>
                </c:pt>
                <c:pt idx="5964">
                  <c:v>130</c:v>
                </c:pt>
                <c:pt idx="5965">
                  <c:v>231</c:v>
                </c:pt>
                <c:pt idx="5966">
                  <c:v>305</c:v>
                </c:pt>
                <c:pt idx="5967">
                  <c:v>135</c:v>
                </c:pt>
                <c:pt idx="5968">
                  <c:v>150</c:v>
                </c:pt>
                <c:pt idx="5969">
                  <c:v>240</c:v>
                </c:pt>
                <c:pt idx="5970">
                  <c:v>250</c:v>
                </c:pt>
                <c:pt idx="5971">
                  <c:v>200</c:v>
                </c:pt>
                <c:pt idx="5972">
                  <c:v>95</c:v>
                </c:pt>
                <c:pt idx="5973">
                  <c:v>130</c:v>
                </c:pt>
                <c:pt idx="5974">
                  <c:v>160</c:v>
                </c:pt>
                <c:pt idx="5975">
                  <c:v>185</c:v>
                </c:pt>
                <c:pt idx="5976">
                  <c:v>165</c:v>
                </c:pt>
                <c:pt idx="5977">
                  <c:v>146</c:v>
                </c:pt>
                <c:pt idx="5978">
                  <c:v>195</c:v>
                </c:pt>
                <c:pt idx="5979">
                  <c:v>90</c:v>
                </c:pt>
                <c:pt idx="5980">
                  <c:v>136</c:v>
                </c:pt>
                <c:pt idx="5981">
                  <c:v>160</c:v>
                </c:pt>
                <c:pt idx="5982">
                  <c:v>190</c:v>
                </c:pt>
                <c:pt idx="5983">
                  <c:v>180</c:v>
                </c:pt>
                <c:pt idx="5984">
                  <c:v>185</c:v>
                </c:pt>
                <c:pt idx="5985">
                  <c:v>145</c:v>
                </c:pt>
                <c:pt idx="5986">
                  <c:v>119</c:v>
                </c:pt>
                <c:pt idx="5987">
                  <c:v>224</c:v>
                </c:pt>
                <c:pt idx="5988">
                  <c:v>200</c:v>
                </c:pt>
                <c:pt idx="5989">
                  <c:v>200</c:v>
                </c:pt>
                <c:pt idx="5990">
                  <c:v>95</c:v>
                </c:pt>
                <c:pt idx="5991">
                  <c:v>48</c:v>
                </c:pt>
                <c:pt idx="5992">
                  <c:v>225</c:v>
                </c:pt>
                <c:pt idx="5993">
                  <c:v>121</c:v>
                </c:pt>
                <c:pt idx="5994">
                  <c:v>220</c:v>
                </c:pt>
                <c:pt idx="5995">
                  <c:v>137</c:v>
                </c:pt>
                <c:pt idx="5996">
                  <c:v>110</c:v>
                </c:pt>
                <c:pt idx="5997">
                  <c:v>67</c:v>
                </c:pt>
                <c:pt idx="5998">
                  <c:v>400</c:v>
                </c:pt>
                <c:pt idx="5999">
                  <c:v>115</c:v>
                </c:pt>
                <c:pt idx="6000">
                  <c:v>145</c:v>
                </c:pt>
                <c:pt idx="6001">
                  <c:v>96</c:v>
                </c:pt>
                <c:pt idx="6002">
                  <c:v>95</c:v>
                </c:pt>
                <c:pt idx="6003">
                  <c:v>180</c:v>
                </c:pt>
                <c:pt idx="6004">
                  <c:v>120</c:v>
                </c:pt>
                <c:pt idx="6005">
                  <c:v>140</c:v>
                </c:pt>
                <c:pt idx="6006">
                  <c:v>110</c:v>
                </c:pt>
                <c:pt idx="6007">
                  <c:v>50</c:v>
                </c:pt>
                <c:pt idx="6008">
                  <c:v>100</c:v>
                </c:pt>
                <c:pt idx="6009">
                  <c:v>125</c:v>
                </c:pt>
                <c:pt idx="6010">
                  <c:v>175</c:v>
                </c:pt>
                <c:pt idx="6011">
                  <c:v>67</c:v>
                </c:pt>
                <c:pt idx="6012">
                  <c:v>67</c:v>
                </c:pt>
                <c:pt idx="6013">
                  <c:v>140</c:v>
                </c:pt>
                <c:pt idx="6014">
                  <c:v>70</c:v>
                </c:pt>
                <c:pt idx="6015">
                  <c:v>115</c:v>
                </c:pt>
                <c:pt idx="6016">
                  <c:v>80</c:v>
                </c:pt>
                <c:pt idx="6017">
                  <c:v>110</c:v>
                </c:pt>
                <c:pt idx="6018">
                  <c:v>100</c:v>
                </c:pt>
                <c:pt idx="6019">
                  <c:v>192</c:v>
                </c:pt>
                <c:pt idx="6020">
                  <c:v>120</c:v>
                </c:pt>
                <c:pt idx="6021">
                  <c:v>85</c:v>
                </c:pt>
                <c:pt idx="6022">
                  <c:v>80</c:v>
                </c:pt>
                <c:pt idx="6023">
                  <c:v>80</c:v>
                </c:pt>
                <c:pt idx="6024">
                  <c:v>137</c:v>
                </c:pt>
                <c:pt idx="6025">
                  <c:v>132</c:v>
                </c:pt>
                <c:pt idx="6026">
                  <c:v>240</c:v>
                </c:pt>
                <c:pt idx="6027">
                  <c:v>150</c:v>
                </c:pt>
                <c:pt idx="6028">
                  <c:v>201</c:v>
                </c:pt>
                <c:pt idx="6029">
                  <c:v>69</c:v>
                </c:pt>
                <c:pt idx="6030">
                  <c:v>44</c:v>
                </c:pt>
                <c:pt idx="6031">
                  <c:v>65</c:v>
                </c:pt>
                <c:pt idx="6032">
                  <c:v>175</c:v>
                </c:pt>
                <c:pt idx="6033">
                  <c:v>70</c:v>
                </c:pt>
                <c:pt idx="6034">
                  <c:v>217</c:v>
                </c:pt>
                <c:pt idx="6035">
                  <c:v>175</c:v>
                </c:pt>
                <c:pt idx="6036">
                  <c:v>75</c:v>
                </c:pt>
                <c:pt idx="6037">
                  <c:v>80</c:v>
                </c:pt>
                <c:pt idx="6038">
                  <c:v>112</c:v>
                </c:pt>
                <c:pt idx="6039">
                  <c:v>240</c:v>
                </c:pt>
                <c:pt idx="6040">
                  <c:v>120</c:v>
                </c:pt>
                <c:pt idx="6041">
                  <c:v>550</c:v>
                </c:pt>
                <c:pt idx="6042">
                  <c:v>265</c:v>
                </c:pt>
                <c:pt idx="6043">
                  <c:v>85</c:v>
                </c:pt>
                <c:pt idx="6044">
                  <c:v>311</c:v>
                </c:pt>
                <c:pt idx="6045">
                  <c:v>110</c:v>
                </c:pt>
                <c:pt idx="6046">
                  <c:v>113</c:v>
                </c:pt>
                <c:pt idx="6047">
                  <c:v>220</c:v>
                </c:pt>
                <c:pt idx="6048">
                  <c:v>49</c:v>
                </c:pt>
                <c:pt idx="6049">
                  <c:v>156</c:v>
                </c:pt>
                <c:pt idx="6050">
                  <c:v>92</c:v>
                </c:pt>
                <c:pt idx="6051">
                  <c:v>92</c:v>
                </c:pt>
                <c:pt idx="6052">
                  <c:v>155</c:v>
                </c:pt>
                <c:pt idx="6053">
                  <c:v>92</c:v>
                </c:pt>
                <c:pt idx="6054">
                  <c:v>210</c:v>
                </c:pt>
                <c:pt idx="6055">
                  <c:v>95</c:v>
                </c:pt>
                <c:pt idx="6056">
                  <c:v>110</c:v>
                </c:pt>
                <c:pt idx="6057">
                  <c:v>110</c:v>
                </c:pt>
                <c:pt idx="6058">
                  <c:v>110</c:v>
                </c:pt>
                <c:pt idx="6059">
                  <c:v>120</c:v>
                </c:pt>
                <c:pt idx="6060">
                  <c:v>80</c:v>
                </c:pt>
                <c:pt idx="6061">
                  <c:v>170</c:v>
                </c:pt>
                <c:pt idx="6062">
                  <c:v>28</c:v>
                </c:pt>
                <c:pt idx="6063">
                  <c:v>40</c:v>
                </c:pt>
                <c:pt idx="6064">
                  <c:v>135</c:v>
                </c:pt>
                <c:pt idx="6065">
                  <c:v>116</c:v>
                </c:pt>
                <c:pt idx="6066">
                  <c:v>132</c:v>
                </c:pt>
                <c:pt idx="6067">
                  <c:v>169</c:v>
                </c:pt>
                <c:pt idx="6068">
                  <c:v>440</c:v>
                </c:pt>
                <c:pt idx="6069">
                  <c:v>135</c:v>
                </c:pt>
                <c:pt idx="6070">
                  <c:v>90</c:v>
                </c:pt>
                <c:pt idx="6071">
                  <c:v>105</c:v>
                </c:pt>
                <c:pt idx="6072">
                  <c:v>115</c:v>
                </c:pt>
                <c:pt idx="6073">
                  <c:v>120</c:v>
                </c:pt>
                <c:pt idx="6074">
                  <c:v>121</c:v>
                </c:pt>
                <c:pt idx="6075">
                  <c:v>156</c:v>
                </c:pt>
                <c:pt idx="6076">
                  <c:v>80</c:v>
                </c:pt>
                <c:pt idx="6077">
                  <c:v>35</c:v>
                </c:pt>
                <c:pt idx="6078">
                  <c:v>100</c:v>
                </c:pt>
                <c:pt idx="6079">
                  <c:v>144</c:v>
                </c:pt>
                <c:pt idx="6080">
                  <c:v>260</c:v>
                </c:pt>
                <c:pt idx="6081">
                  <c:v>136</c:v>
                </c:pt>
                <c:pt idx="6082">
                  <c:v>92</c:v>
                </c:pt>
                <c:pt idx="6083">
                  <c:v>200</c:v>
                </c:pt>
                <c:pt idx="6084">
                  <c:v>235</c:v>
                </c:pt>
                <c:pt idx="6085">
                  <c:v>100</c:v>
                </c:pt>
                <c:pt idx="6086">
                  <c:v>125</c:v>
                </c:pt>
                <c:pt idx="6087">
                  <c:v>163</c:v>
                </c:pt>
                <c:pt idx="6088">
                  <c:v>93</c:v>
                </c:pt>
                <c:pt idx="6089">
                  <c:v>112</c:v>
                </c:pt>
                <c:pt idx="6090">
                  <c:v>160</c:v>
                </c:pt>
                <c:pt idx="6091">
                  <c:v>89</c:v>
                </c:pt>
                <c:pt idx="6092">
                  <c:v>90</c:v>
                </c:pt>
                <c:pt idx="6093">
                  <c:v>180</c:v>
                </c:pt>
                <c:pt idx="6094">
                  <c:v>125</c:v>
                </c:pt>
                <c:pt idx="6095">
                  <c:v>50</c:v>
                </c:pt>
                <c:pt idx="6096">
                  <c:v>135</c:v>
                </c:pt>
                <c:pt idx="6097">
                  <c:v>59</c:v>
                </c:pt>
                <c:pt idx="6098">
                  <c:v>110</c:v>
                </c:pt>
                <c:pt idx="6099">
                  <c:v>220</c:v>
                </c:pt>
                <c:pt idx="6100">
                  <c:v>137</c:v>
                </c:pt>
                <c:pt idx="6101">
                  <c:v>110</c:v>
                </c:pt>
                <c:pt idx="6102">
                  <c:v>180</c:v>
                </c:pt>
                <c:pt idx="6103">
                  <c:v>93</c:v>
                </c:pt>
                <c:pt idx="6104">
                  <c:v>94</c:v>
                </c:pt>
                <c:pt idx="6105">
                  <c:v>470</c:v>
                </c:pt>
                <c:pt idx="6106">
                  <c:v>126</c:v>
                </c:pt>
                <c:pt idx="6107">
                  <c:v>96</c:v>
                </c:pt>
                <c:pt idx="6108">
                  <c:v>94</c:v>
                </c:pt>
                <c:pt idx="6109">
                  <c:v>100</c:v>
                </c:pt>
                <c:pt idx="6110">
                  <c:v>600</c:v>
                </c:pt>
                <c:pt idx="6111">
                  <c:v>320</c:v>
                </c:pt>
                <c:pt idx="6112">
                  <c:v>70</c:v>
                </c:pt>
                <c:pt idx="6113">
                  <c:v>65</c:v>
                </c:pt>
                <c:pt idx="6114">
                  <c:v>210</c:v>
                </c:pt>
                <c:pt idx="6115">
                  <c:v>96</c:v>
                </c:pt>
                <c:pt idx="6116">
                  <c:v>140</c:v>
                </c:pt>
                <c:pt idx="6117">
                  <c:v>194</c:v>
                </c:pt>
                <c:pt idx="6118">
                  <c:v>500</c:v>
                </c:pt>
                <c:pt idx="6119">
                  <c:v>194</c:v>
                </c:pt>
                <c:pt idx="6120">
                  <c:v>110</c:v>
                </c:pt>
                <c:pt idx="6121">
                  <c:v>92</c:v>
                </c:pt>
                <c:pt idx="6122">
                  <c:v>114</c:v>
                </c:pt>
                <c:pt idx="6123">
                  <c:v>67</c:v>
                </c:pt>
                <c:pt idx="6124">
                  <c:v>300</c:v>
                </c:pt>
                <c:pt idx="6125">
                  <c:v>80</c:v>
                </c:pt>
                <c:pt idx="6126">
                  <c:v>395</c:v>
                </c:pt>
                <c:pt idx="6127">
                  <c:v>90</c:v>
                </c:pt>
                <c:pt idx="6128">
                  <c:v>165</c:v>
                </c:pt>
                <c:pt idx="6129">
                  <c:v>190</c:v>
                </c:pt>
                <c:pt idx="6130">
                  <c:v>140</c:v>
                </c:pt>
                <c:pt idx="6131">
                  <c:v>95</c:v>
                </c:pt>
                <c:pt idx="6132">
                  <c:v>110</c:v>
                </c:pt>
                <c:pt idx="6133">
                  <c:v>100</c:v>
                </c:pt>
                <c:pt idx="6134">
                  <c:v>90</c:v>
                </c:pt>
                <c:pt idx="6135">
                  <c:v>150</c:v>
                </c:pt>
                <c:pt idx="6136">
                  <c:v>120</c:v>
                </c:pt>
                <c:pt idx="6137">
                  <c:v>120</c:v>
                </c:pt>
                <c:pt idx="6138">
                  <c:v>115</c:v>
                </c:pt>
                <c:pt idx="6139">
                  <c:v>95</c:v>
                </c:pt>
                <c:pt idx="6140">
                  <c:v>95</c:v>
                </c:pt>
                <c:pt idx="6141">
                  <c:v>150</c:v>
                </c:pt>
                <c:pt idx="6142">
                  <c:v>105</c:v>
                </c:pt>
                <c:pt idx="6143">
                  <c:v>105</c:v>
                </c:pt>
                <c:pt idx="6144">
                  <c:v>105</c:v>
                </c:pt>
                <c:pt idx="6145">
                  <c:v>90</c:v>
                </c:pt>
                <c:pt idx="6146">
                  <c:v>90</c:v>
                </c:pt>
                <c:pt idx="6147">
                  <c:v>80</c:v>
                </c:pt>
                <c:pt idx="6148">
                  <c:v>120</c:v>
                </c:pt>
                <c:pt idx="6149">
                  <c:v>130</c:v>
                </c:pt>
                <c:pt idx="6150">
                  <c:v>140</c:v>
                </c:pt>
                <c:pt idx="6151">
                  <c:v>102</c:v>
                </c:pt>
                <c:pt idx="6152">
                  <c:v>318</c:v>
                </c:pt>
                <c:pt idx="6153">
                  <c:v>235</c:v>
                </c:pt>
                <c:pt idx="6154">
                  <c:v>275</c:v>
                </c:pt>
                <c:pt idx="6155">
                  <c:v>750</c:v>
                </c:pt>
                <c:pt idx="6156">
                  <c:v>192</c:v>
                </c:pt>
                <c:pt idx="6157">
                  <c:v>140</c:v>
                </c:pt>
                <c:pt idx="6158">
                  <c:v>110</c:v>
                </c:pt>
                <c:pt idx="6159">
                  <c:v>120</c:v>
                </c:pt>
                <c:pt idx="6160">
                  <c:v>120</c:v>
                </c:pt>
                <c:pt idx="6161">
                  <c:v>511</c:v>
                </c:pt>
                <c:pt idx="6162">
                  <c:v>100</c:v>
                </c:pt>
                <c:pt idx="6163">
                  <c:v>132</c:v>
                </c:pt>
                <c:pt idx="6164">
                  <c:v>85</c:v>
                </c:pt>
                <c:pt idx="6165">
                  <c:v>110</c:v>
                </c:pt>
                <c:pt idx="6166">
                  <c:v>165</c:v>
                </c:pt>
                <c:pt idx="6167">
                  <c:v>120</c:v>
                </c:pt>
                <c:pt idx="6168">
                  <c:v>231</c:v>
                </c:pt>
                <c:pt idx="6169">
                  <c:v>75</c:v>
                </c:pt>
                <c:pt idx="6170">
                  <c:v>108</c:v>
                </c:pt>
                <c:pt idx="6171">
                  <c:v>92</c:v>
                </c:pt>
                <c:pt idx="6172">
                  <c:v>90</c:v>
                </c:pt>
                <c:pt idx="6173">
                  <c:v>45</c:v>
                </c:pt>
                <c:pt idx="6174">
                  <c:v>140</c:v>
                </c:pt>
                <c:pt idx="6175">
                  <c:v>100</c:v>
                </c:pt>
                <c:pt idx="6176">
                  <c:v>125</c:v>
                </c:pt>
                <c:pt idx="6177">
                  <c:v>102</c:v>
                </c:pt>
                <c:pt idx="6178">
                  <c:v>120</c:v>
                </c:pt>
                <c:pt idx="6179">
                  <c:v>120</c:v>
                </c:pt>
                <c:pt idx="6180">
                  <c:v>120</c:v>
                </c:pt>
                <c:pt idx="6181">
                  <c:v>140</c:v>
                </c:pt>
                <c:pt idx="6182">
                  <c:v>135</c:v>
                </c:pt>
                <c:pt idx="6183">
                  <c:v>132</c:v>
                </c:pt>
                <c:pt idx="6184">
                  <c:v>124</c:v>
                </c:pt>
                <c:pt idx="6185">
                  <c:v>145</c:v>
                </c:pt>
                <c:pt idx="6186">
                  <c:v>180</c:v>
                </c:pt>
                <c:pt idx="6187">
                  <c:v>50</c:v>
                </c:pt>
                <c:pt idx="6188">
                  <c:v>55</c:v>
                </c:pt>
                <c:pt idx="6189">
                  <c:v>584</c:v>
                </c:pt>
                <c:pt idx="6190">
                  <c:v>120</c:v>
                </c:pt>
                <c:pt idx="6191">
                  <c:v>150</c:v>
                </c:pt>
                <c:pt idx="6192">
                  <c:v>42</c:v>
                </c:pt>
                <c:pt idx="6193">
                  <c:v>120</c:v>
                </c:pt>
                <c:pt idx="6194">
                  <c:v>110</c:v>
                </c:pt>
                <c:pt idx="6195">
                  <c:v>85</c:v>
                </c:pt>
                <c:pt idx="6196">
                  <c:v>115</c:v>
                </c:pt>
                <c:pt idx="6197">
                  <c:v>57</c:v>
                </c:pt>
                <c:pt idx="6198">
                  <c:v>154</c:v>
                </c:pt>
                <c:pt idx="6199">
                  <c:v>154</c:v>
                </c:pt>
                <c:pt idx="6200">
                  <c:v>103</c:v>
                </c:pt>
                <c:pt idx="6201">
                  <c:v>120</c:v>
                </c:pt>
                <c:pt idx="6202">
                  <c:v>97</c:v>
                </c:pt>
                <c:pt idx="6203">
                  <c:v>125</c:v>
                </c:pt>
                <c:pt idx="6204">
                  <c:v>80</c:v>
                </c:pt>
                <c:pt idx="6205">
                  <c:v>195</c:v>
                </c:pt>
                <c:pt idx="6206">
                  <c:v>136</c:v>
                </c:pt>
                <c:pt idx="6207">
                  <c:v>100</c:v>
                </c:pt>
                <c:pt idx="6208">
                  <c:v>150</c:v>
                </c:pt>
                <c:pt idx="6209">
                  <c:v>150</c:v>
                </c:pt>
                <c:pt idx="6210">
                  <c:v>105</c:v>
                </c:pt>
                <c:pt idx="6211">
                  <c:v>110</c:v>
                </c:pt>
                <c:pt idx="6212">
                  <c:v>125</c:v>
                </c:pt>
                <c:pt idx="6213">
                  <c:v>120</c:v>
                </c:pt>
                <c:pt idx="6214">
                  <c:v>150</c:v>
                </c:pt>
                <c:pt idx="6215">
                  <c:v>132</c:v>
                </c:pt>
                <c:pt idx="6216">
                  <c:v>170</c:v>
                </c:pt>
                <c:pt idx="6217">
                  <c:v>110</c:v>
                </c:pt>
                <c:pt idx="6218">
                  <c:v>95</c:v>
                </c:pt>
                <c:pt idx="6219">
                  <c:v>146</c:v>
                </c:pt>
                <c:pt idx="6220">
                  <c:v>100</c:v>
                </c:pt>
                <c:pt idx="6221">
                  <c:v>110</c:v>
                </c:pt>
                <c:pt idx="6222">
                  <c:v>95</c:v>
                </c:pt>
                <c:pt idx="6223">
                  <c:v>100</c:v>
                </c:pt>
                <c:pt idx="6224">
                  <c:v>50</c:v>
                </c:pt>
                <c:pt idx="6225">
                  <c:v>95</c:v>
                </c:pt>
                <c:pt idx="6226">
                  <c:v>110</c:v>
                </c:pt>
                <c:pt idx="6227">
                  <c:v>150</c:v>
                </c:pt>
                <c:pt idx="6228">
                  <c:v>150</c:v>
                </c:pt>
                <c:pt idx="6229">
                  <c:v>110</c:v>
                </c:pt>
                <c:pt idx="6230">
                  <c:v>95</c:v>
                </c:pt>
                <c:pt idx="6231">
                  <c:v>100</c:v>
                </c:pt>
                <c:pt idx="6232">
                  <c:v>100</c:v>
                </c:pt>
                <c:pt idx="6233">
                  <c:v>110</c:v>
                </c:pt>
                <c:pt idx="6234">
                  <c:v>265</c:v>
                </c:pt>
                <c:pt idx="6235">
                  <c:v>67</c:v>
                </c:pt>
                <c:pt idx="6236">
                  <c:v>110</c:v>
                </c:pt>
                <c:pt idx="6237">
                  <c:v>80</c:v>
                </c:pt>
                <c:pt idx="6238">
                  <c:v>99</c:v>
                </c:pt>
                <c:pt idx="6239">
                  <c:v>242</c:v>
                </c:pt>
                <c:pt idx="6240">
                  <c:v>250</c:v>
                </c:pt>
                <c:pt idx="6241">
                  <c:v>260</c:v>
                </c:pt>
                <c:pt idx="6242">
                  <c:v>345</c:v>
                </c:pt>
                <c:pt idx="6243">
                  <c:v>260</c:v>
                </c:pt>
                <c:pt idx="6244">
                  <c:v>80</c:v>
                </c:pt>
                <c:pt idx="6245">
                  <c:v>165</c:v>
                </c:pt>
                <c:pt idx="6246">
                  <c:v>100</c:v>
                </c:pt>
                <c:pt idx="6247">
                  <c:v>185</c:v>
                </c:pt>
                <c:pt idx="6248">
                  <c:v>156</c:v>
                </c:pt>
                <c:pt idx="6249">
                  <c:v>207</c:v>
                </c:pt>
                <c:pt idx="6250">
                  <c:v>74</c:v>
                </c:pt>
                <c:pt idx="6251">
                  <c:v>100</c:v>
                </c:pt>
                <c:pt idx="6252">
                  <c:v>180</c:v>
                </c:pt>
                <c:pt idx="6253">
                  <c:v>567</c:v>
                </c:pt>
                <c:pt idx="6254">
                  <c:v>125</c:v>
                </c:pt>
                <c:pt idx="6255">
                  <c:v>125</c:v>
                </c:pt>
                <c:pt idx="6256">
                  <c:v>180</c:v>
                </c:pt>
                <c:pt idx="6257">
                  <c:v>115</c:v>
                </c:pt>
                <c:pt idx="6258">
                  <c:v>215</c:v>
                </c:pt>
                <c:pt idx="6259">
                  <c:v>72</c:v>
                </c:pt>
                <c:pt idx="6260">
                  <c:v>100</c:v>
                </c:pt>
                <c:pt idx="6261">
                  <c:v>105</c:v>
                </c:pt>
                <c:pt idx="6262">
                  <c:v>125</c:v>
                </c:pt>
                <c:pt idx="6263">
                  <c:v>63</c:v>
                </c:pt>
                <c:pt idx="6264">
                  <c:v>150</c:v>
                </c:pt>
                <c:pt idx="6265">
                  <c:v>225</c:v>
                </c:pt>
                <c:pt idx="6266">
                  <c:v>110</c:v>
                </c:pt>
                <c:pt idx="6267">
                  <c:v>150</c:v>
                </c:pt>
                <c:pt idx="6268">
                  <c:v>76</c:v>
                </c:pt>
                <c:pt idx="6269">
                  <c:v>195</c:v>
                </c:pt>
                <c:pt idx="6270">
                  <c:v>92</c:v>
                </c:pt>
                <c:pt idx="6271">
                  <c:v>502</c:v>
                </c:pt>
                <c:pt idx="6272">
                  <c:v>115</c:v>
                </c:pt>
                <c:pt idx="6273">
                  <c:v>62</c:v>
                </c:pt>
                <c:pt idx="6274">
                  <c:v>75</c:v>
                </c:pt>
                <c:pt idx="6275">
                  <c:v>120</c:v>
                </c:pt>
                <c:pt idx="6276">
                  <c:v>115</c:v>
                </c:pt>
                <c:pt idx="6277">
                  <c:v>106</c:v>
                </c:pt>
                <c:pt idx="6278">
                  <c:v>150</c:v>
                </c:pt>
                <c:pt idx="6279">
                  <c:v>120</c:v>
                </c:pt>
                <c:pt idx="6280">
                  <c:v>90</c:v>
                </c:pt>
                <c:pt idx="6281">
                  <c:v>110</c:v>
                </c:pt>
                <c:pt idx="6282">
                  <c:v>145</c:v>
                </c:pt>
                <c:pt idx="6283">
                  <c:v>190</c:v>
                </c:pt>
                <c:pt idx="6284">
                  <c:v>140</c:v>
                </c:pt>
                <c:pt idx="6285">
                  <c:v>95</c:v>
                </c:pt>
                <c:pt idx="6286">
                  <c:v>100</c:v>
                </c:pt>
                <c:pt idx="6287">
                  <c:v>116</c:v>
                </c:pt>
                <c:pt idx="6288">
                  <c:v>140</c:v>
                </c:pt>
                <c:pt idx="6289">
                  <c:v>108</c:v>
                </c:pt>
                <c:pt idx="6290">
                  <c:v>68</c:v>
                </c:pt>
                <c:pt idx="6291">
                  <c:v>220</c:v>
                </c:pt>
                <c:pt idx="6292">
                  <c:v>190</c:v>
                </c:pt>
                <c:pt idx="6293">
                  <c:v>140</c:v>
                </c:pt>
                <c:pt idx="6294">
                  <c:v>300</c:v>
                </c:pt>
                <c:pt idx="6295">
                  <c:v>150</c:v>
                </c:pt>
                <c:pt idx="6296">
                  <c:v>275</c:v>
                </c:pt>
                <c:pt idx="6297">
                  <c:v>66</c:v>
                </c:pt>
                <c:pt idx="6298">
                  <c:v>145</c:v>
                </c:pt>
                <c:pt idx="6299">
                  <c:v>115</c:v>
                </c:pt>
                <c:pt idx="6300">
                  <c:v>135</c:v>
                </c:pt>
                <c:pt idx="6301">
                  <c:v>132</c:v>
                </c:pt>
                <c:pt idx="6302">
                  <c:v>120</c:v>
                </c:pt>
                <c:pt idx="6303">
                  <c:v>120</c:v>
                </c:pt>
                <c:pt idx="6304">
                  <c:v>90</c:v>
                </c:pt>
                <c:pt idx="6305">
                  <c:v>120</c:v>
                </c:pt>
                <c:pt idx="6306">
                  <c:v>90</c:v>
                </c:pt>
                <c:pt idx="6307">
                  <c:v>127</c:v>
                </c:pt>
                <c:pt idx="6308">
                  <c:v>60</c:v>
                </c:pt>
                <c:pt idx="6309">
                  <c:v>120</c:v>
                </c:pt>
                <c:pt idx="6310">
                  <c:v>240</c:v>
                </c:pt>
                <c:pt idx="6311">
                  <c:v>103</c:v>
                </c:pt>
                <c:pt idx="6312">
                  <c:v>80</c:v>
                </c:pt>
                <c:pt idx="6313">
                  <c:v>110</c:v>
                </c:pt>
                <c:pt idx="6314">
                  <c:v>130</c:v>
                </c:pt>
                <c:pt idx="6315">
                  <c:v>80</c:v>
                </c:pt>
                <c:pt idx="6316">
                  <c:v>75</c:v>
                </c:pt>
                <c:pt idx="6317">
                  <c:v>100</c:v>
                </c:pt>
                <c:pt idx="6318">
                  <c:v>90</c:v>
                </c:pt>
                <c:pt idx="6319">
                  <c:v>90</c:v>
                </c:pt>
                <c:pt idx="6320">
                  <c:v>90</c:v>
                </c:pt>
                <c:pt idx="6321">
                  <c:v>90</c:v>
                </c:pt>
                <c:pt idx="6322">
                  <c:v>90</c:v>
                </c:pt>
                <c:pt idx="6323">
                  <c:v>67</c:v>
                </c:pt>
                <c:pt idx="6324">
                  <c:v>105</c:v>
                </c:pt>
                <c:pt idx="6325">
                  <c:v>271</c:v>
                </c:pt>
                <c:pt idx="6326">
                  <c:v>290</c:v>
                </c:pt>
                <c:pt idx="6327">
                  <c:v>182</c:v>
                </c:pt>
                <c:pt idx="6328">
                  <c:v>250</c:v>
                </c:pt>
                <c:pt idx="6329">
                  <c:v>317</c:v>
                </c:pt>
                <c:pt idx="6330">
                  <c:v>120</c:v>
                </c:pt>
                <c:pt idx="6331">
                  <c:v>90</c:v>
                </c:pt>
                <c:pt idx="6332">
                  <c:v>73</c:v>
                </c:pt>
                <c:pt idx="6333">
                  <c:v>215</c:v>
                </c:pt>
                <c:pt idx="6334">
                  <c:v>105</c:v>
                </c:pt>
                <c:pt idx="6335">
                  <c:v>146</c:v>
                </c:pt>
                <c:pt idx="6336">
                  <c:v>415</c:v>
                </c:pt>
                <c:pt idx="6337">
                  <c:v>50</c:v>
                </c:pt>
                <c:pt idx="6338">
                  <c:v>100</c:v>
                </c:pt>
                <c:pt idx="6339">
                  <c:v>110</c:v>
                </c:pt>
                <c:pt idx="6340">
                  <c:v>180</c:v>
                </c:pt>
                <c:pt idx="6341">
                  <c:v>100</c:v>
                </c:pt>
                <c:pt idx="6342">
                  <c:v>110</c:v>
                </c:pt>
                <c:pt idx="6343">
                  <c:v>100</c:v>
                </c:pt>
                <c:pt idx="6344">
                  <c:v>74</c:v>
                </c:pt>
                <c:pt idx="6345">
                  <c:v>105</c:v>
                </c:pt>
                <c:pt idx="6346">
                  <c:v>50</c:v>
                </c:pt>
                <c:pt idx="6347">
                  <c:v>90</c:v>
                </c:pt>
                <c:pt idx="6348">
                  <c:v>100</c:v>
                </c:pt>
                <c:pt idx="6349">
                  <c:v>150</c:v>
                </c:pt>
                <c:pt idx="6350">
                  <c:v>320</c:v>
                </c:pt>
                <c:pt idx="6351">
                  <c:v>205</c:v>
                </c:pt>
                <c:pt idx="6352">
                  <c:v>95</c:v>
                </c:pt>
                <c:pt idx="6353">
                  <c:v>74</c:v>
                </c:pt>
                <c:pt idx="6354">
                  <c:v>320</c:v>
                </c:pt>
                <c:pt idx="6355">
                  <c:v>135</c:v>
                </c:pt>
                <c:pt idx="6356">
                  <c:v>95</c:v>
                </c:pt>
                <c:pt idx="6357">
                  <c:v>65</c:v>
                </c:pt>
                <c:pt idx="6358">
                  <c:v>60</c:v>
                </c:pt>
                <c:pt idx="6359">
                  <c:v>120</c:v>
                </c:pt>
                <c:pt idx="6360">
                  <c:v>264</c:v>
                </c:pt>
                <c:pt idx="6361">
                  <c:v>194</c:v>
                </c:pt>
                <c:pt idx="6362">
                  <c:v>150</c:v>
                </c:pt>
                <c:pt idx="6363">
                  <c:v>149</c:v>
                </c:pt>
                <c:pt idx="6364">
                  <c:v>100</c:v>
                </c:pt>
                <c:pt idx="6365">
                  <c:v>146</c:v>
                </c:pt>
                <c:pt idx="6366">
                  <c:v>650</c:v>
                </c:pt>
                <c:pt idx="6367">
                  <c:v>150</c:v>
                </c:pt>
                <c:pt idx="6368">
                  <c:v>50</c:v>
                </c:pt>
                <c:pt idx="6369">
                  <c:v>110</c:v>
                </c:pt>
                <c:pt idx="6370">
                  <c:v>50</c:v>
                </c:pt>
                <c:pt idx="6371">
                  <c:v>150</c:v>
                </c:pt>
                <c:pt idx="6372">
                  <c:v>110</c:v>
                </c:pt>
                <c:pt idx="6373">
                  <c:v>115</c:v>
                </c:pt>
                <c:pt idx="6374">
                  <c:v>180</c:v>
                </c:pt>
                <c:pt idx="6375">
                  <c:v>100</c:v>
                </c:pt>
                <c:pt idx="6376">
                  <c:v>100</c:v>
                </c:pt>
                <c:pt idx="6377">
                  <c:v>100</c:v>
                </c:pt>
                <c:pt idx="6378">
                  <c:v>120</c:v>
                </c:pt>
                <c:pt idx="6379">
                  <c:v>170</c:v>
                </c:pt>
                <c:pt idx="6380">
                  <c:v>180</c:v>
                </c:pt>
                <c:pt idx="6381">
                  <c:v>56</c:v>
                </c:pt>
                <c:pt idx="6382">
                  <c:v>240</c:v>
                </c:pt>
                <c:pt idx="6383">
                  <c:v>150</c:v>
                </c:pt>
                <c:pt idx="6384">
                  <c:v>491</c:v>
                </c:pt>
                <c:pt idx="6385">
                  <c:v>117</c:v>
                </c:pt>
                <c:pt idx="6386">
                  <c:v>115</c:v>
                </c:pt>
                <c:pt idx="6387">
                  <c:v>250</c:v>
                </c:pt>
                <c:pt idx="6388">
                  <c:v>214</c:v>
                </c:pt>
                <c:pt idx="6389">
                  <c:v>146</c:v>
                </c:pt>
                <c:pt idx="6390">
                  <c:v>120</c:v>
                </c:pt>
                <c:pt idx="6391">
                  <c:v>120</c:v>
                </c:pt>
                <c:pt idx="6392">
                  <c:v>140</c:v>
                </c:pt>
                <c:pt idx="6393">
                  <c:v>63</c:v>
                </c:pt>
                <c:pt idx="6394">
                  <c:v>120</c:v>
                </c:pt>
                <c:pt idx="6395">
                  <c:v>60</c:v>
                </c:pt>
                <c:pt idx="6396">
                  <c:v>75</c:v>
                </c:pt>
                <c:pt idx="6397">
                  <c:v>95</c:v>
                </c:pt>
                <c:pt idx="6398">
                  <c:v>75</c:v>
                </c:pt>
                <c:pt idx="6399">
                  <c:v>95</c:v>
                </c:pt>
                <c:pt idx="6400">
                  <c:v>550</c:v>
                </c:pt>
                <c:pt idx="6401">
                  <c:v>110</c:v>
                </c:pt>
                <c:pt idx="6402">
                  <c:v>110</c:v>
                </c:pt>
                <c:pt idx="6403">
                  <c:v>80</c:v>
                </c:pt>
                <c:pt idx="6404">
                  <c:v>88</c:v>
                </c:pt>
                <c:pt idx="6405">
                  <c:v>100</c:v>
                </c:pt>
                <c:pt idx="6406">
                  <c:v>168</c:v>
                </c:pt>
                <c:pt idx="6407">
                  <c:v>90</c:v>
                </c:pt>
                <c:pt idx="6408">
                  <c:v>170</c:v>
                </c:pt>
                <c:pt idx="6409">
                  <c:v>340</c:v>
                </c:pt>
                <c:pt idx="6410">
                  <c:v>400</c:v>
                </c:pt>
                <c:pt idx="6411">
                  <c:v>90</c:v>
                </c:pt>
                <c:pt idx="6412">
                  <c:v>320</c:v>
                </c:pt>
                <c:pt idx="6413">
                  <c:v>192</c:v>
                </c:pt>
                <c:pt idx="6414">
                  <c:v>685</c:v>
                </c:pt>
                <c:pt idx="6415">
                  <c:v>65</c:v>
                </c:pt>
                <c:pt idx="6416">
                  <c:v>115</c:v>
                </c:pt>
                <c:pt idx="6417">
                  <c:v>105</c:v>
                </c:pt>
                <c:pt idx="6418">
                  <c:v>100</c:v>
                </c:pt>
                <c:pt idx="6419">
                  <c:v>243</c:v>
                </c:pt>
                <c:pt idx="6420">
                  <c:v>75</c:v>
                </c:pt>
                <c:pt idx="6421">
                  <c:v>150</c:v>
                </c:pt>
                <c:pt idx="6422">
                  <c:v>160</c:v>
                </c:pt>
                <c:pt idx="6423">
                  <c:v>115</c:v>
                </c:pt>
                <c:pt idx="6424">
                  <c:v>80</c:v>
                </c:pt>
                <c:pt idx="6425">
                  <c:v>190</c:v>
                </c:pt>
                <c:pt idx="6426">
                  <c:v>220</c:v>
                </c:pt>
                <c:pt idx="6427">
                  <c:v>110</c:v>
                </c:pt>
                <c:pt idx="6428">
                  <c:v>120</c:v>
                </c:pt>
                <c:pt idx="6429">
                  <c:v>90</c:v>
                </c:pt>
                <c:pt idx="6430">
                  <c:v>95</c:v>
                </c:pt>
                <c:pt idx="6431">
                  <c:v>143</c:v>
                </c:pt>
                <c:pt idx="6432">
                  <c:v>55</c:v>
                </c:pt>
                <c:pt idx="6433">
                  <c:v>270</c:v>
                </c:pt>
                <c:pt idx="6434">
                  <c:v>80</c:v>
                </c:pt>
                <c:pt idx="6435">
                  <c:v>100</c:v>
                </c:pt>
                <c:pt idx="6436">
                  <c:v>150</c:v>
                </c:pt>
                <c:pt idx="6437">
                  <c:v>120</c:v>
                </c:pt>
                <c:pt idx="6438">
                  <c:v>123</c:v>
                </c:pt>
                <c:pt idx="6439">
                  <c:v>95</c:v>
                </c:pt>
                <c:pt idx="6440">
                  <c:v>90</c:v>
                </c:pt>
                <c:pt idx="6441">
                  <c:v>65</c:v>
                </c:pt>
                <c:pt idx="6442">
                  <c:v>102</c:v>
                </c:pt>
                <c:pt idx="6443">
                  <c:v>120</c:v>
                </c:pt>
                <c:pt idx="6444">
                  <c:v>145</c:v>
                </c:pt>
                <c:pt idx="6445">
                  <c:v>100</c:v>
                </c:pt>
                <c:pt idx="6446">
                  <c:v>150</c:v>
                </c:pt>
                <c:pt idx="6447">
                  <c:v>110</c:v>
                </c:pt>
                <c:pt idx="6448">
                  <c:v>120</c:v>
                </c:pt>
                <c:pt idx="6449">
                  <c:v>102</c:v>
                </c:pt>
                <c:pt idx="6450">
                  <c:v>92</c:v>
                </c:pt>
                <c:pt idx="6451">
                  <c:v>95</c:v>
                </c:pt>
                <c:pt idx="6452">
                  <c:v>135</c:v>
                </c:pt>
                <c:pt idx="6453">
                  <c:v>115</c:v>
                </c:pt>
                <c:pt idx="6454">
                  <c:v>270</c:v>
                </c:pt>
                <c:pt idx="6455">
                  <c:v>150</c:v>
                </c:pt>
                <c:pt idx="6456">
                  <c:v>100</c:v>
                </c:pt>
                <c:pt idx="6457">
                  <c:v>90</c:v>
                </c:pt>
                <c:pt idx="6458">
                  <c:v>50</c:v>
                </c:pt>
                <c:pt idx="6459">
                  <c:v>180</c:v>
                </c:pt>
                <c:pt idx="6460">
                  <c:v>120</c:v>
                </c:pt>
                <c:pt idx="6461">
                  <c:v>125</c:v>
                </c:pt>
                <c:pt idx="6462">
                  <c:v>120</c:v>
                </c:pt>
                <c:pt idx="6463">
                  <c:v>100</c:v>
                </c:pt>
                <c:pt idx="6464">
                  <c:v>48</c:v>
                </c:pt>
                <c:pt idx="6465">
                  <c:v>230</c:v>
                </c:pt>
                <c:pt idx="6466">
                  <c:v>95</c:v>
                </c:pt>
                <c:pt idx="6467">
                  <c:v>115</c:v>
                </c:pt>
                <c:pt idx="6468">
                  <c:v>120</c:v>
                </c:pt>
                <c:pt idx="6469">
                  <c:v>58</c:v>
                </c:pt>
                <c:pt idx="6470">
                  <c:v>48</c:v>
                </c:pt>
                <c:pt idx="6471">
                  <c:v>100</c:v>
                </c:pt>
                <c:pt idx="6472">
                  <c:v>85</c:v>
                </c:pt>
                <c:pt idx="6473">
                  <c:v>355</c:v>
                </c:pt>
                <c:pt idx="6474">
                  <c:v>92</c:v>
                </c:pt>
                <c:pt idx="6475">
                  <c:v>95</c:v>
                </c:pt>
                <c:pt idx="6476">
                  <c:v>157</c:v>
                </c:pt>
                <c:pt idx="6477">
                  <c:v>98</c:v>
                </c:pt>
                <c:pt idx="6478">
                  <c:v>95</c:v>
                </c:pt>
                <c:pt idx="6479">
                  <c:v>95</c:v>
                </c:pt>
                <c:pt idx="6480">
                  <c:v>105</c:v>
                </c:pt>
                <c:pt idx="6481">
                  <c:v>125</c:v>
                </c:pt>
                <c:pt idx="6482">
                  <c:v>120</c:v>
                </c:pt>
                <c:pt idx="6483">
                  <c:v>100</c:v>
                </c:pt>
                <c:pt idx="6484">
                  <c:v>120</c:v>
                </c:pt>
                <c:pt idx="6485">
                  <c:v>400</c:v>
                </c:pt>
                <c:pt idx="6486">
                  <c:v>125</c:v>
                </c:pt>
                <c:pt idx="6487">
                  <c:v>120</c:v>
                </c:pt>
                <c:pt idx="6488">
                  <c:v>220</c:v>
                </c:pt>
                <c:pt idx="6489">
                  <c:v>100</c:v>
                </c:pt>
                <c:pt idx="6490">
                  <c:v>75</c:v>
                </c:pt>
                <c:pt idx="6491">
                  <c:v>270</c:v>
                </c:pt>
                <c:pt idx="6492">
                  <c:v>140</c:v>
                </c:pt>
                <c:pt idx="6493">
                  <c:v>120</c:v>
                </c:pt>
                <c:pt idx="6494">
                  <c:v>200</c:v>
                </c:pt>
                <c:pt idx="6495">
                  <c:v>95</c:v>
                </c:pt>
                <c:pt idx="6496">
                  <c:v>52</c:v>
                </c:pt>
                <c:pt idx="6497">
                  <c:v>100</c:v>
                </c:pt>
                <c:pt idx="6498">
                  <c:v>120</c:v>
                </c:pt>
                <c:pt idx="6499">
                  <c:v>150</c:v>
                </c:pt>
                <c:pt idx="6500">
                  <c:v>110</c:v>
                </c:pt>
                <c:pt idx="6501">
                  <c:v>115</c:v>
                </c:pt>
                <c:pt idx="6502">
                  <c:v>110</c:v>
                </c:pt>
                <c:pt idx="6503">
                  <c:v>124</c:v>
                </c:pt>
                <c:pt idx="6504">
                  <c:v>120</c:v>
                </c:pt>
                <c:pt idx="6505">
                  <c:v>140</c:v>
                </c:pt>
                <c:pt idx="6506">
                  <c:v>145</c:v>
                </c:pt>
                <c:pt idx="6507">
                  <c:v>65</c:v>
                </c:pt>
                <c:pt idx="6508">
                  <c:v>283</c:v>
                </c:pt>
                <c:pt idx="6509">
                  <c:v>85</c:v>
                </c:pt>
                <c:pt idx="6510">
                  <c:v>173</c:v>
                </c:pt>
                <c:pt idx="6511">
                  <c:v>65</c:v>
                </c:pt>
                <c:pt idx="6512">
                  <c:v>140</c:v>
                </c:pt>
                <c:pt idx="6513">
                  <c:v>125</c:v>
                </c:pt>
                <c:pt idx="6514">
                  <c:v>115</c:v>
                </c:pt>
                <c:pt idx="6515">
                  <c:v>115</c:v>
                </c:pt>
                <c:pt idx="6516">
                  <c:v>115</c:v>
                </c:pt>
                <c:pt idx="6517">
                  <c:v>90</c:v>
                </c:pt>
                <c:pt idx="6518">
                  <c:v>70</c:v>
                </c:pt>
                <c:pt idx="6519">
                  <c:v>150</c:v>
                </c:pt>
                <c:pt idx="6520">
                  <c:v>194</c:v>
                </c:pt>
                <c:pt idx="6521">
                  <c:v>200</c:v>
                </c:pt>
                <c:pt idx="6522">
                  <c:v>270</c:v>
                </c:pt>
                <c:pt idx="6523">
                  <c:v>140</c:v>
                </c:pt>
                <c:pt idx="6524">
                  <c:v>115</c:v>
                </c:pt>
                <c:pt idx="6525">
                  <c:v>110</c:v>
                </c:pt>
                <c:pt idx="6526">
                  <c:v>92</c:v>
                </c:pt>
                <c:pt idx="6527">
                  <c:v>170</c:v>
                </c:pt>
                <c:pt idx="6528">
                  <c:v>140</c:v>
                </c:pt>
                <c:pt idx="6529">
                  <c:v>170</c:v>
                </c:pt>
                <c:pt idx="6530">
                  <c:v>185</c:v>
                </c:pt>
                <c:pt idx="6531">
                  <c:v>120</c:v>
                </c:pt>
                <c:pt idx="6532">
                  <c:v>223</c:v>
                </c:pt>
                <c:pt idx="6533">
                  <c:v>150</c:v>
                </c:pt>
                <c:pt idx="6534">
                  <c:v>102</c:v>
                </c:pt>
                <c:pt idx="6535">
                  <c:v>170</c:v>
                </c:pt>
                <c:pt idx="6536">
                  <c:v>125</c:v>
                </c:pt>
                <c:pt idx="6537">
                  <c:v>115</c:v>
                </c:pt>
                <c:pt idx="6538">
                  <c:v>125</c:v>
                </c:pt>
                <c:pt idx="6539">
                  <c:v>114</c:v>
                </c:pt>
                <c:pt idx="6540">
                  <c:v>93</c:v>
                </c:pt>
                <c:pt idx="6541">
                  <c:v>110</c:v>
                </c:pt>
                <c:pt idx="6542">
                  <c:v>110</c:v>
                </c:pt>
                <c:pt idx="6543">
                  <c:v>50</c:v>
                </c:pt>
                <c:pt idx="6544">
                  <c:v>110</c:v>
                </c:pt>
                <c:pt idx="6545">
                  <c:v>100</c:v>
                </c:pt>
                <c:pt idx="6546">
                  <c:v>95</c:v>
                </c:pt>
                <c:pt idx="6547">
                  <c:v>155</c:v>
                </c:pt>
                <c:pt idx="6548">
                  <c:v>65</c:v>
                </c:pt>
                <c:pt idx="6549">
                  <c:v>157</c:v>
                </c:pt>
                <c:pt idx="6550">
                  <c:v>125</c:v>
                </c:pt>
                <c:pt idx="6551">
                  <c:v>205</c:v>
                </c:pt>
                <c:pt idx="6552">
                  <c:v>90</c:v>
                </c:pt>
                <c:pt idx="6553">
                  <c:v>124</c:v>
                </c:pt>
                <c:pt idx="6554">
                  <c:v>420</c:v>
                </c:pt>
                <c:pt idx="6555">
                  <c:v>67</c:v>
                </c:pt>
                <c:pt idx="6556">
                  <c:v>102</c:v>
                </c:pt>
                <c:pt idx="6557">
                  <c:v>120</c:v>
                </c:pt>
                <c:pt idx="6558">
                  <c:v>120</c:v>
                </c:pt>
                <c:pt idx="6559">
                  <c:v>140</c:v>
                </c:pt>
                <c:pt idx="6560">
                  <c:v>120</c:v>
                </c:pt>
                <c:pt idx="6561">
                  <c:v>59</c:v>
                </c:pt>
                <c:pt idx="6562">
                  <c:v>303</c:v>
                </c:pt>
                <c:pt idx="6563">
                  <c:v>165</c:v>
                </c:pt>
                <c:pt idx="6564">
                  <c:v>65</c:v>
                </c:pt>
                <c:pt idx="6565">
                  <c:v>300</c:v>
                </c:pt>
                <c:pt idx="6566">
                  <c:v>67</c:v>
                </c:pt>
                <c:pt idx="6567">
                  <c:v>90</c:v>
                </c:pt>
                <c:pt idx="6568">
                  <c:v>239</c:v>
                </c:pt>
                <c:pt idx="6569">
                  <c:v>85</c:v>
                </c:pt>
                <c:pt idx="6570">
                  <c:v>170</c:v>
                </c:pt>
                <c:pt idx="6571">
                  <c:v>90</c:v>
                </c:pt>
                <c:pt idx="6572">
                  <c:v>220</c:v>
                </c:pt>
                <c:pt idx="6573">
                  <c:v>70</c:v>
                </c:pt>
                <c:pt idx="6574">
                  <c:v>125</c:v>
                </c:pt>
                <c:pt idx="6575">
                  <c:v>198</c:v>
                </c:pt>
                <c:pt idx="6576">
                  <c:v>144</c:v>
                </c:pt>
                <c:pt idx="6577">
                  <c:v>120</c:v>
                </c:pt>
                <c:pt idx="6578">
                  <c:v>108</c:v>
                </c:pt>
                <c:pt idx="6579">
                  <c:v>205</c:v>
                </c:pt>
                <c:pt idx="6580">
                  <c:v>115</c:v>
                </c:pt>
                <c:pt idx="6581">
                  <c:v>245</c:v>
                </c:pt>
                <c:pt idx="6582">
                  <c:v>200</c:v>
                </c:pt>
                <c:pt idx="6583">
                  <c:v>115</c:v>
                </c:pt>
                <c:pt idx="6584">
                  <c:v>155</c:v>
                </c:pt>
                <c:pt idx="6585">
                  <c:v>112</c:v>
                </c:pt>
                <c:pt idx="6586">
                  <c:v>155</c:v>
                </c:pt>
                <c:pt idx="6587">
                  <c:v>155</c:v>
                </c:pt>
                <c:pt idx="6588">
                  <c:v>120</c:v>
                </c:pt>
                <c:pt idx="6589">
                  <c:v>370</c:v>
                </c:pt>
                <c:pt idx="6590">
                  <c:v>108</c:v>
                </c:pt>
                <c:pt idx="6591">
                  <c:v>115</c:v>
                </c:pt>
                <c:pt idx="6592">
                  <c:v>125</c:v>
                </c:pt>
                <c:pt idx="6593">
                  <c:v>155</c:v>
                </c:pt>
                <c:pt idx="6594">
                  <c:v>360</c:v>
                </c:pt>
                <c:pt idx="6595">
                  <c:v>140</c:v>
                </c:pt>
                <c:pt idx="6596">
                  <c:v>140</c:v>
                </c:pt>
                <c:pt idx="6597">
                  <c:v>100</c:v>
                </c:pt>
                <c:pt idx="6598">
                  <c:v>120</c:v>
                </c:pt>
                <c:pt idx="6599">
                  <c:v>146</c:v>
                </c:pt>
                <c:pt idx="6600">
                  <c:v>194</c:v>
                </c:pt>
                <c:pt idx="6601">
                  <c:v>300</c:v>
                </c:pt>
                <c:pt idx="6602">
                  <c:v>100</c:v>
                </c:pt>
                <c:pt idx="6603">
                  <c:v>121</c:v>
                </c:pt>
                <c:pt idx="6604">
                  <c:v>95</c:v>
                </c:pt>
                <c:pt idx="6605">
                  <c:v>100</c:v>
                </c:pt>
                <c:pt idx="6606">
                  <c:v>360</c:v>
                </c:pt>
                <c:pt idx="6607">
                  <c:v>141</c:v>
                </c:pt>
                <c:pt idx="6608">
                  <c:v>73</c:v>
                </c:pt>
                <c:pt idx="6609">
                  <c:v>85</c:v>
                </c:pt>
                <c:pt idx="6610">
                  <c:v>110</c:v>
                </c:pt>
                <c:pt idx="6611">
                  <c:v>85</c:v>
                </c:pt>
                <c:pt idx="6612">
                  <c:v>200</c:v>
                </c:pt>
                <c:pt idx="6613">
                  <c:v>135</c:v>
                </c:pt>
                <c:pt idx="6614">
                  <c:v>130</c:v>
                </c:pt>
                <c:pt idx="6615">
                  <c:v>124</c:v>
                </c:pt>
                <c:pt idx="6616">
                  <c:v>395</c:v>
                </c:pt>
                <c:pt idx="6617">
                  <c:v>115</c:v>
                </c:pt>
                <c:pt idx="6618">
                  <c:v>113</c:v>
                </c:pt>
                <c:pt idx="6619">
                  <c:v>96</c:v>
                </c:pt>
                <c:pt idx="6620">
                  <c:v>115</c:v>
                </c:pt>
                <c:pt idx="6621">
                  <c:v>153</c:v>
                </c:pt>
                <c:pt idx="6622">
                  <c:v>133</c:v>
                </c:pt>
                <c:pt idx="6623">
                  <c:v>65</c:v>
                </c:pt>
                <c:pt idx="6624">
                  <c:v>130</c:v>
                </c:pt>
                <c:pt idx="6625">
                  <c:v>120</c:v>
                </c:pt>
                <c:pt idx="6626">
                  <c:v>96</c:v>
                </c:pt>
                <c:pt idx="6627">
                  <c:v>100</c:v>
                </c:pt>
                <c:pt idx="6628">
                  <c:v>95</c:v>
                </c:pt>
                <c:pt idx="6629">
                  <c:v>160</c:v>
                </c:pt>
                <c:pt idx="6630">
                  <c:v>60</c:v>
                </c:pt>
                <c:pt idx="6631">
                  <c:v>140</c:v>
                </c:pt>
                <c:pt idx="6632">
                  <c:v>100</c:v>
                </c:pt>
                <c:pt idx="6633">
                  <c:v>265</c:v>
                </c:pt>
                <c:pt idx="6634">
                  <c:v>125</c:v>
                </c:pt>
                <c:pt idx="6635">
                  <c:v>120</c:v>
                </c:pt>
                <c:pt idx="6636">
                  <c:v>90</c:v>
                </c:pt>
                <c:pt idx="6637">
                  <c:v>110</c:v>
                </c:pt>
                <c:pt idx="6638">
                  <c:v>95</c:v>
                </c:pt>
                <c:pt idx="6639">
                  <c:v>125</c:v>
                </c:pt>
                <c:pt idx="6640">
                  <c:v>90</c:v>
                </c:pt>
                <c:pt idx="6641">
                  <c:v>150</c:v>
                </c:pt>
                <c:pt idx="6642">
                  <c:v>120</c:v>
                </c:pt>
                <c:pt idx="6643">
                  <c:v>210</c:v>
                </c:pt>
                <c:pt idx="6644">
                  <c:v>90</c:v>
                </c:pt>
                <c:pt idx="6645">
                  <c:v>150</c:v>
                </c:pt>
                <c:pt idx="6646">
                  <c:v>130</c:v>
                </c:pt>
                <c:pt idx="6647">
                  <c:v>140</c:v>
                </c:pt>
                <c:pt idx="6648">
                  <c:v>500</c:v>
                </c:pt>
                <c:pt idx="6649">
                  <c:v>125</c:v>
                </c:pt>
                <c:pt idx="6650">
                  <c:v>320</c:v>
                </c:pt>
                <c:pt idx="6651">
                  <c:v>110</c:v>
                </c:pt>
                <c:pt idx="6652">
                  <c:v>100</c:v>
                </c:pt>
                <c:pt idx="6653">
                  <c:v>132</c:v>
                </c:pt>
                <c:pt idx="6654">
                  <c:v>150</c:v>
                </c:pt>
                <c:pt idx="6655">
                  <c:v>259</c:v>
                </c:pt>
                <c:pt idx="6656">
                  <c:v>110</c:v>
                </c:pt>
                <c:pt idx="6657">
                  <c:v>145</c:v>
                </c:pt>
                <c:pt idx="6658">
                  <c:v>90</c:v>
                </c:pt>
                <c:pt idx="6659">
                  <c:v>122</c:v>
                </c:pt>
                <c:pt idx="6660">
                  <c:v>135</c:v>
                </c:pt>
                <c:pt idx="6661">
                  <c:v>120</c:v>
                </c:pt>
                <c:pt idx="6662">
                  <c:v>90</c:v>
                </c:pt>
                <c:pt idx="6663">
                  <c:v>123</c:v>
                </c:pt>
                <c:pt idx="6664">
                  <c:v>67</c:v>
                </c:pt>
                <c:pt idx="6665">
                  <c:v>67</c:v>
                </c:pt>
                <c:pt idx="6666">
                  <c:v>92</c:v>
                </c:pt>
                <c:pt idx="6667">
                  <c:v>145</c:v>
                </c:pt>
                <c:pt idx="6668">
                  <c:v>120</c:v>
                </c:pt>
                <c:pt idx="6669">
                  <c:v>103</c:v>
                </c:pt>
                <c:pt idx="6670">
                  <c:v>62</c:v>
                </c:pt>
                <c:pt idx="6671">
                  <c:v>67</c:v>
                </c:pt>
                <c:pt idx="6672">
                  <c:v>145</c:v>
                </c:pt>
                <c:pt idx="6673">
                  <c:v>180</c:v>
                </c:pt>
                <c:pt idx="6674">
                  <c:v>122</c:v>
                </c:pt>
                <c:pt idx="6675">
                  <c:v>250</c:v>
                </c:pt>
                <c:pt idx="6676">
                  <c:v>125</c:v>
                </c:pt>
                <c:pt idx="6677">
                  <c:v>250</c:v>
                </c:pt>
                <c:pt idx="6678">
                  <c:v>145</c:v>
                </c:pt>
                <c:pt idx="6679">
                  <c:v>125</c:v>
                </c:pt>
                <c:pt idx="6680">
                  <c:v>155</c:v>
                </c:pt>
                <c:pt idx="6681">
                  <c:v>62</c:v>
                </c:pt>
                <c:pt idx="6682">
                  <c:v>175</c:v>
                </c:pt>
                <c:pt idx="6683">
                  <c:v>100</c:v>
                </c:pt>
                <c:pt idx="6684">
                  <c:v>92</c:v>
                </c:pt>
                <c:pt idx="6685">
                  <c:v>60</c:v>
                </c:pt>
                <c:pt idx="6686">
                  <c:v>95</c:v>
                </c:pt>
                <c:pt idx="6687">
                  <c:v>90</c:v>
                </c:pt>
                <c:pt idx="6688">
                  <c:v>77</c:v>
                </c:pt>
                <c:pt idx="6689">
                  <c:v>96</c:v>
                </c:pt>
                <c:pt idx="6690">
                  <c:v>127</c:v>
                </c:pt>
                <c:pt idx="6691">
                  <c:v>92</c:v>
                </c:pt>
                <c:pt idx="6692">
                  <c:v>92</c:v>
                </c:pt>
                <c:pt idx="6693">
                  <c:v>100</c:v>
                </c:pt>
                <c:pt idx="6694">
                  <c:v>92</c:v>
                </c:pt>
                <c:pt idx="6695">
                  <c:v>64</c:v>
                </c:pt>
                <c:pt idx="6696">
                  <c:v>145</c:v>
                </c:pt>
                <c:pt idx="6697">
                  <c:v>500</c:v>
                </c:pt>
                <c:pt idx="6698">
                  <c:v>50</c:v>
                </c:pt>
                <c:pt idx="6699">
                  <c:v>298</c:v>
                </c:pt>
                <c:pt idx="6700">
                  <c:v>77</c:v>
                </c:pt>
                <c:pt idx="6701">
                  <c:v>110</c:v>
                </c:pt>
                <c:pt idx="6702">
                  <c:v>215</c:v>
                </c:pt>
                <c:pt idx="6703">
                  <c:v>100</c:v>
                </c:pt>
                <c:pt idx="6704">
                  <c:v>43</c:v>
                </c:pt>
                <c:pt idx="6705">
                  <c:v>60</c:v>
                </c:pt>
                <c:pt idx="6706">
                  <c:v>127</c:v>
                </c:pt>
                <c:pt idx="6707">
                  <c:v>110</c:v>
                </c:pt>
                <c:pt idx="6708">
                  <c:v>100</c:v>
                </c:pt>
                <c:pt idx="6709">
                  <c:v>140</c:v>
                </c:pt>
                <c:pt idx="6710">
                  <c:v>67</c:v>
                </c:pt>
                <c:pt idx="6711">
                  <c:v>90</c:v>
                </c:pt>
                <c:pt idx="6712">
                  <c:v>140</c:v>
                </c:pt>
                <c:pt idx="6713">
                  <c:v>127</c:v>
                </c:pt>
                <c:pt idx="6714">
                  <c:v>122</c:v>
                </c:pt>
                <c:pt idx="6715">
                  <c:v>122</c:v>
                </c:pt>
                <c:pt idx="6716">
                  <c:v>127</c:v>
                </c:pt>
                <c:pt idx="6717">
                  <c:v>157</c:v>
                </c:pt>
                <c:pt idx="6718">
                  <c:v>60</c:v>
                </c:pt>
                <c:pt idx="6719">
                  <c:v>67</c:v>
                </c:pt>
                <c:pt idx="6720">
                  <c:v>125</c:v>
                </c:pt>
                <c:pt idx="6721">
                  <c:v>155</c:v>
                </c:pt>
                <c:pt idx="6722">
                  <c:v>60</c:v>
                </c:pt>
                <c:pt idx="6723">
                  <c:v>80</c:v>
                </c:pt>
                <c:pt idx="6724">
                  <c:v>60</c:v>
                </c:pt>
                <c:pt idx="6725">
                  <c:v>225</c:v>
                </c:pt>
                <c:pt idx="6726">
                  <c:v>60</c:v>
                </c:pt>
                <c:pt idx="6727">
                  <c:v>120</c:v>
                </c:pt>
                <c:pt idx="6728">
                  <c:v>80</c:v>
                </c:pt>
                <c:pt idx="6729">
                  <c:v>207</c:v>
                </c:pt>
                <c:pt idx="6730">
                  <c:v>90</c:v>
                </c:pt>
                <c:pt idx="6731">
                  <c:v>70</c:v>
                </c:pt>
                <c:pt idx="6732">
                  <c:v>180</c:v>
                </c:pt>
                <c:pt idx="6733">
                  <c:v>127</c:v>
                </c:pt>
                <c:pt idx="6734">
                  <c:v>80</c:v>
                </c:pt>
                <c:pt idx="6735">
                  <c:v>140</c:v>
                </c:pt>
                <c:pt idx="6736">
                  <c:v>70</c:v>
                </c:pt>
                <c:pt idx="6737">
                  <c:v>67</c:v>
                </c:pt>
                <c:pt idx="6738">
                  <c:v>90</c:v>
                </c:pt>
                <c:pt idx="6739">
                  <c:v>123</c:v>
                </c:pt>
                <c:pt idx="6740">
                  <c:v>144</c:v>
                </c:pt>
                <c:pt idx="6741">
                  <c:v>130</c:v>
                </c:pt>
                <c:pt idx="6742">
                  <c:v>80</c:v>
                </c:pt>
                <c:pt idx="6743">
                  <c:v>300</c:v>
                </c:pt>
                <c:pt idx="6744">
                  <c:v>132</c:v>
                </c:pt>
                <c:pt idx="6745">
                  <c:v>155</c:v>
                </c:pt>
                <c:pt idx="6746">
                  <c:v>160</c:v>
                </c:pt>
                <c:pt idx="6747">
                  <c:v>155</c:v>
                </c:pt>
                <c:pt idx="6748">
                  <c:v>100</c:v>
                </c:pt>
                <c:pt idx="6749">
                  <c:v>300</c:v>
                </c:pt>
                <c:pt idx="6750">
                  <c:v>160</c:v>
                </c:pt>
                <c:pt idx="6751">
                  <c:v>144</c:v>
                </c:pt>
                <c:pt idx="6752">
                  <c:v>108</c:v>
                </c:pt>
                <c:pt idx="6753">
                  <c:v>108</c:v>
                </c:pt>
                <c:pt idx="6754">
                  <c:v>300</c:v>
                </c:pt>
                <c:pt idx="6755">
                  <c:v>125</c:v>
                </c:pt>
                <c:pt idx="6756">
                  <c:v>140</c:v>
                </c:pt>
                <c:pt idx="6757">
                  <c:v>108</c:v>
                </c:pt>
                <c:pt idx="6758">
                  <c:v>110</c:v>
                </c:pt>
                <c:pt idx="6759">
                  <c:v>120</c:v>
                </c:pt>
                <c:pt idx="6760">
                  <c:v>115</c:v>
                </c:pt>
                <c:pt idx="6761">
                  <c:v>106</c:v>
                </c:pt>
                <c:pt idx="6762">
                  <c:v>115</c:v>
                </c:pt>
                <c:pt idx="6763">
                  <c:v>115</c:v>
                </c:pt>
                <c:pt idx="6764">
                  <c:v>115</c:v>
                </c:pt>
                <c:pt idx="6765">
                  <c:v>117</c:v>
                </c:pt>
                <c:pt idx="6766">
                  <c:v>65</c:v>
                </c:pt>
                <c:pt idx="6767">
                  <c:v>70</c:v>
                </c:pt>
                <c:pt idx="6768">
                  <c:v>120</c:v>
                </c:pt>
                <c:pt idx="6769">
                  <c:v>170</c:v>
                </c:pt>
                <c:pt idx="6770">
                  <c:v>54</c:v>
                </c:pt>
                <c:pt idx="6771">
                  <c:v>132</c:v>
                </c:pt>
                <c:pt idx="6772">
                  <c:v>180</c:v>
                </c:pt>
                <c:pt idx="6773">
                  <c:v>68</c:v>
                </c:pt>
                <c:pt idx="6774">
                  <c:v>105</c:v>
                </c:pt>
                <c:pt idx="6775">
                  <c:v>125</c:v>
                </c:pt>
                <c:pt idx="6776">
                  <c:v>85</c:v>
                </c:pt>
                <c:pt idx="6777">
                  <c:v>180</c:v>
                </c:pt>
                <c:pt idx="6778">
                  <c:v>90</c:v>
                </c:pt>
                <c:pt idx="6779">
                  <c:v>95</c:v>
                </c:pt>
                <c:pt idx="6780">
                  <c:v>115</c:v>
                </c:pt>
                <c:pt idx="6781">
                  <c:v>80</c:v>
                </c:pt>
                <c:pt idx="6782">
                  <c:v>165</c:v>
                </c:pt>
                <c:pt idx="6783">
                  <c:v>180</c:v>
                </c:pt>
                <c:pt idx="6784">
                  <c:v>100</c:v>
                </c:pt>
                <c:pt idx="6785">
                  <c:v>105</c:v>
                </c:pt>
                <c:pt idx="6786">
                  <c:v>200</c:v>
                </c:pt>
                <c:pt idx="6787">
                  <c:v>90</c:v>
                </c:pt>
                <c:pt idx="6788">
                  <c:v>115</c:v>
                </c:pt>
                <c:pt idx="6789">
                  <c:v>144</c:v>
                </c:pt>
                <c:pt idx="6790">
                  <c:v>70</c:v>
                </c:pt>
                <c:pt idx="6791">
                  <c:v>115</c:v>
                </c:pt>
                <c:pt idx="6792">
                  <c:v>106</c:v>
                </c:pt>
                <c:pt idx="6793">
                  <c:v>73</c:v>
                </c:pt>
                <c:pt idx="6794">
                  <c:v>125</c:v>
                </c:pt>
                <c:pt idx="6795">
                  <c:v>200</c:v>
                </c:pt>
                <c:pt idx="6796">
                  <c:v>100</c:v>
                </c:pt>
                <c:pt idx="6797">
                  <c:v>146</c:v>
                </c:pt>
                <c:pt idx="6798">
                  <c:v>92</c:v>
                </c:pt>
                <c:pt idx="6799">
                  <c:v>95</c:v>
                </c:pt>
                <c:pt idx="6800">
                  <c:v>135</c:v>
                </c:pt>
                <c:pt idx="6801">
                  <c:v>72</c:v>
                </c:pt>
                <c:pt idx="6802">
                  <c:v>258</c:v>
                </c:pt>
                <c:pt idx="6803">
                  <c:v>128</c:v>
                </c:pt>
                <c:pt idx="6804">
                  <c:v>130</c:v>
                </c:pt>
                <c:pt idx="6805">
                  <c:v>400</c:v>
                </c:pt>
                <c:pt idx="6806">
                  <c:v>48</c:v>
                </c:pt>
                <c:pt idx="6807">
                  <c:v>90</c:v>
                </c:pt>
                <c:pt idx="6808">
                  <c:v>66</c:v>
                </c:pt>
                <c:pt idx="6809">
                  <c:v>194</c:v>
                </c:pt>
                <c:pt idx="6810">
                  <c:v>144</c:v>
                </c:pt>
                <c:pt idx="6811">
                  <c:v>85</c:v>
                </c:pt>
                <c:pt idx="6812">
                  <c:v>89</c:v>
                </c:pt>
                <c:pt idx="6813">
                  <c:v>200</c:v>
                </c:pt>
                <c:pt idx="6814">
                  <c:v>180</c:v>
                </c:pt>
                <c:pt idx="6815">
                  <c:v>92</c:v>
                </c:pt>
                <c:pt idx="6816">
                  <c:v>150</c:v>
                </c:pt>
                <c:pt idx="6817">
                  <c:v>150</c:v>
                </c:pt>
                <c:pt idx="6818">
                  <c:v>67</c:v>
                </c:pt>
                <c:pt idx="6819">
                  <c:v>150</c:v>
                </c:pt>
                <c:pt idx="6820">
                  <c:v>67</c:v>
                </c:pt>
                <c:pt idx="6821">
                  <c:v>115</c:v>
                </c:pt>
                <c:pt idx="6822">
                  <c:v>100</c:v>
                </c:pt>
                <c:pt idx="6823">
                  <c:v>110</c:v>
                </c:pt>
                <c:pt idx="6824">
                  <c:v>95</c:v>
                </c:pt>
                <c:pt idx="6825">
                  <c:v>220</c:v>
                </c:pt>
                <c:pt idx="6826">
                  <c:v>72</c:v>
                </c:pt>
                <c:pt idx="6827">
                  <c:v>72</c:v>
                </c:pt>
                <c:pt idx="6828">
                  <c:v>360</c:v>
                </c:pt>
                <c:pt idx="6829">
                  <c:v>100</c:v>
                </c:pt>
                <c:pt idx="6830">
                  <c:v>141</c:v>
                </c:pt>
                <c:pt idx="6831">
                  <c:v>204</c:v>
                </c:pt>
                <c:pt idx="6832">
                  <c:v>209</c:v>
                </c:pt>
                <c:pt idx="6833">
                  <c:v>103</c:v>
                </c:pt>
                <c:pt idx="6834">
                  <c:v>150</c:v>
                </c:pt>
                <c:pt idx="6835">
                  <c:v>132</c:v>
                </c:pt>
                <c:pt idx="6836">
                  <c:v>75</c:v>
                </c:pt>
                <c:pt idx="6837">
                  <c:v>125</c:v>
                </c:pt>
                <c:pt idx="6838">
                  <c:v>88</c:v>
                </c:pt>
                <c:pt idx="6839">
                  <c:v>106</c:v>
                </c:pt>
                <c:pt idx="6840">
                  <c:v>120</c:v>
                </c:pt>
                <c:pt idx="6841">
                  <c:v>180</c:v>
                </c:pt>
                <c:pt idx="6842">
                  <c:v>81</c:v>
                </c:pt>
                <c:pt idx="6843">
                  <c:v>180</c:v>
                </c:pt>
                <c:pt idx="6844">
                  <c:v>70</c:v>
                </c:pt>
                <c:pt idx="6845">
                  <c:v>365</c:v>
                </c:pt>
                <c:pt idx="6846">
                  <c:v>85</c:v>
                </c:pt>
                <c:pt idx="6847">
                  <c:v>140</c:v>
                </c:pt>
                <c:pt idx="6848">
                  <c:v>117</c:v>
                </c:pt>
                <c:pt idx="6849">
                  <c:v>210</c:v>
                </c:pt>
                <c:pt idx="6850">
                  <c:v>92</c:v>
                </c:pt>
                <c:pt idx="6851">
                  <c:v>92</c:v>
                </c:pt>
                <c:pt idx="6852">
                  <c:v>120</c:v>
                </c:pt>
                <c:pt idx="6853">
                  <c:v>100</c:v>
                </c:pt>
                <c:pt idx="6854">
                  <c:v>180</c:v>
                </c:pt>
                <c:pt idx="6855">
                  <c:v>400</c:v>
                </c:pt>
                <c:pt idx="6856">
                  <c:v>464</c:v>
                </c:pt>
                <c:pt idx="6857">
                  <c:v>180</c:v>
                </c:pt>
                <c:pt idx="6858">
                  <c:v>125</c:v>
                </c:pt>
                <c:pt idx="6859">
                  <c:v>150</c:v>
                </c:pt>
                <c:pt idx="6860">
                  <c:v>105</c:v>
                </c:pt>
                <c:pt idx="6861">
                  <c:v>237</c:v>
                </c:pt>
                <c:pt idx="6862">
                  <c:v>95</c:v>
                </c:pt>
                <c:pt idx="6863">
                  <c:v>150</c:v>
                </c:pt>
                <c:pt idx="6864">
                  <c:v>135</c:v>
                </c:pt>
                <c:pt idx="6865">
                  <c:v>110</c:v>
                </c:pt>
                <c:pt idx="6866">
                  <c:v>77</c:v>
                </c:pt>
                <c:pt idx="6867">
                  <c:v>121</c:v>
                </c:pt>
                <c:pt idx="6868">
                  <c:v>100</c:v>
                </c:pt>
                <c:pt idx="6869">
                  <c:v>120</c:v>
                </c:pt>
                <c:pt idx="6870">
                  <c:v>120</c:v>
                </c:pt>
                <c:pt idx="6871">
                  <c:v>134</c:v>
                </c:pt>
                <c:pt idx="6872">
                  <c:v>155</c:v>
                </c:pt>
                <c:pt idx="6873">
                  <c:v>155</c:v>
                </c:pt>
                <c:pt idx="6874">
                  <c:v>337</c:v>
                </c:pt>
                <c:pt idx="6875">
                  <c:v>155</c:v>
                </c:pt>
                <c:pt idx="6876">
                  <c:v>155</c:v>
                </c:pt>
                <c:pt idx="6877">
                  <c:v>120</c:v>
                </c:pt>
                <c:pt idx="6878">
                  <c:v>100</c:v>
                </c:pt>
                <c:pt idx="6879">
                  <c:v>155</c:v>
                </c:pt>
                <c:pt idx="6880">
                  <c:v>270</c:v>
                </c:pt>
                <c:pt idx="6881">
                  <c:v>90</c:v>
                </c:pt>
                <c:pt idx="6882">
                  <c:v>357</c:v>
                </c:pt>
                <c:pt idx="6883">
                  <c:v>92</c:v>
                </c:pt>
                <c:pt idx="6884">
                  <c:v>124</c:v>
                </c:pt>
                <c:pt idx="6885">
                  <c:v>72</c:v>
                </c:pt>
                <c:pt idx="6886">
                  <c:v>155</c:v>
                </c:pt>
                <c:pt idx="6887">
                  <c:v>90</c:v>
                </c:pt>
                <c:pt idx="6888">
                  <c:v>155</c:v>
                </c:pt>
                <c:pt idx="6889">
                  <c:v>85</c:v>
                </c:pt>
                <c:pt idx="6890">
                  <c:v>155</c:v>
                </c:pt>
                <c:pt idx="6891">
                  <c:v>429</c:v>
                </c:pt>
                <c:pt idx="6892">
                  <c:v>152</c:v>
                </c:pt>
                <c:pt idx="6893">
                  <c:v>171</c:v>
                </c:pt>
                <c:pt idx="6894">
                  <c:v>167</c:v>
                </c:pt>
                <c:pt idx="6895">
                  <c:v>167</c:v>
                </c:pt>
                <c:pt idx="6896">
                  <c:v>195</c:v>
                </c:pt>
                <c:pt idx="6897">
                  <c:v>95</c:v>
                </c:pt>
                <c:pt idx="6898">
                  <c:v>92</c:v>
                </c:pt>
                <c:pt idx="6899">
                  <c:v>200</c:v>
                </c:pt>
                <c:pt idx="6900">
                  <c:v>101</c:v>
                </c:pt>
                <c:pt idx="6901">
                  <c:v>396</c:v>
                </c:pt>
                <c:pt idx="6902">
                  <c:v>75</c:v>
                </c:pt>
                <c:pt idx="6903">
                  <c:v>110</c:v>
                </c:pt>
                <c:pt idx="6904">
                  <c:v>160</c:v>
                </c:pt>
                <c:pt idx="6905">
                  <c:v>65</c:v>
                </c:pt>
                <c:pt idx="6906">
                  <c:v>136</c:v>
                </c:pt>
                <c:pt idx="6907">
                  <c:v>136</c:v>
                </c:pt>
                <c:pt idx="6908">
                  <c:v>70</c:v>
                </c:pt>
                <c:pt idx="6909">
                  <c:v>145</c:v>
                </c:pt>
                <c:pt idx="6910">
                  <c:v>108</c:v>
                </c:pt>
                <c:pt idx="6911">
                  <c:v>108</c:v>
                </c:pt>
                <c:pt idx="6912">
                  <c:v>150</c:v>
                </c:pt>
                <c:pt idx="6913">
                  <c:v>230</c:v>
                </c:pt>
                <c:pt idx="6914">
                  <c:v>150</c:v>
                </c:pt>
                <c:pt idx="6915">
                  <c:v>150</c:v>
                </c:pt>
                <c:pt idx="6916">
                  <c:v>68</c:v>
                </c:pt>
                <c:pt idx="6917">
                  <c:v>105</c:v>
                </c:pt>
                <c:pt idx="6918">
                  <c:v>270</c:v>
                </c:pt>
                <c:pt idx="6919">
                  <c:v>270</c:v>
                </c:pt>
                <c:pt idx="6920">
                  <c:v>326</c:v>
                </c:pt>
                <c:pt idx="6921">
                  <c:v>380</c:v>
                </c:pt>
                <c:pt idx="6922">
                  <c:v>380</c:v>
                </c:pt>
                <c:pt idx="6923">
                  <c:v>270</c:v>
                </c:pt>
                <c:pt idx="6924">
                  <c:v>92</c:v>
                </c:pt>
                <c:pt idx="6925">
                  <c:v>120</c:v>
                </c:pt>
                <c:pt idx="6926">
                  <c:v>55</c:v>
                </c:pt>
                <c:pt idx="6927">
                  <c:v>121</c:v>
                </c:pt>
                <c:pt idx="6928">
                  <c:v>110</c:v>
                </c:pt>
                <c:pt idx="6929">
                  <c:v>120</c:v>
                </c:pt>
                <c:pt idx="6930">
                  <c:v>224</c:v>
                </c:pt>
                <c:pt idx="6931">
                  <c:v>155</c:v>
                </c:pt>
                <c:pt idx="6932">
                  <c:v>110</c:v>
                </c:pt>
                <c:pt idx="6933">
                  <c:v>170</c:v>
                </c:pt>
                <c:pt idx="6934">
                  <c:v>100</c:v>
                </c:pt>
                <c:pt idx="6935">
                  <c:v>150</c:v>
                </c:pt>
                <c:pt idx="6936">
                  <c:v>132</c:v>
                </c:pt>
                <c:pt idx="6937">
                  <c:v>132</c:v>
                </c:pt>
                <c:pt idx="6938">
                  <c:v>150</c:v>
                </c:pt>
                <c:pt idx="6939">
                  <c:v>70</c:v>
                </c:pt>
                <c:pt idx="6940">
                  <c:v>96</c:v>
                </c:pt>
                <c:pt idx="6941">
                  <c:v>136</c:v>
                </c:pt>
                <c:pt idx="6942">
                  <c:v>71</c:v>
                </c:pt>
                <c:pt idx="6943">
                  <c:v>125</c:v>
                </c:pt>
                <c:pt idx="6944">
                  <c:v>80</c:v>
                </c:pt>
                <c:pt idx="6945">
                  <c:v>96</c:v>
                </c:pt>
                <c:pt idx="6946">
                  <c:v>155</c:v>
                </c:pt>
                <c:pt idx="6947">
                  <c:v>140</c:v>
                </c:pt>
                <c:pt idx="6948">
                  <c:v>92</c:v>
                </c:pt>
                <c:pt idx="6949">
                  <c:v>90</c:v>
                </c:pt>
                <c:pt idx="6950">
                  <c:v>146</c:v>
                </c:pt>
                <c:pt idx="6951">
                  <c:v>90</c:v>
                </c:pt>
                <c:pt idx="6952">
                  <c:v>55</c:v>
                </c:pt>
                <c:pt idx="6953">
                  <c:v>88</c:v>
                </c:pt>
                <c:pt idx="6954">
                  <c:v>269</c:v>
                </c:pt>
                <c:pt idx="6955">
                  <c:v>120</c:v>
                </c:pt>
                <c:pt idx="6956">
                  <c:v>100</c:v>
                </c:pt>
                <c:pt idx="6957">
                  <c:v>145</c:v>
                </c:pt>
                <c:pt idx="6958">
                  <c:v>194</c:v>
                </c:pt>
                <c:pt idx="6959">
                  <c:v>200</c:v>
                </c:pt>
                <c:pt idx="6960">
                  <c:v>126</c:v>
                </c:pt>
                <c:pt idx="6961">
                  <c:v>65</c:v>
                </c:pt>
                <c:pt idx="6962">
                  <c:v>110</c:v>
                </c:pt>
                <c:pt idx="6963">
                  <c:v>65</c:v>
                </c:pt>
                <c:pt idx="6964">
                  <c:v>92</c:v>
                </c:pt>
                <c:pt idx="6965">
                  <c:v>35</c:v>
                </c:pt>
                <c:pt idx="6966">
                  <c:v>350</c:v>
                </c:pt>
                <c:pt idx="6967">
                  <c:v>35</c:v>
                </c:pt>
                <c:pt idx="6968">
                  <c:v>105</c:v>
                </c:pt>
                <c:pt idx="6969">
                  <c:v>108</c:v>
                </c:pt>
                <c:pt idx="6970">
                  <c:v>137</c:v>
                </c:pt>
                <c:pt idx="6971">
                  <c:v>125</c:v>
                </c:pt>
                <c:pt idx="6972">
                  <c:v>100</c:v>
                </c:pt>
                <c:pt idx="6973">
                  <c:v>303</c:v>
                </c:pt>
                <c:pt idx="6974">
                  <c:v>171</c:v>
                </c:pt>
                <c:pt idx="6975">
                  <c:v>120</c:v>
                </c:pt>
                <c:pt idx="6976">
                  <c:v>115</c:v>
                </c:pt>
                <c:pt idx="6977">
                  <c:v>120</c:v>
                </c:pt>
                <c:pt idx="6978">
                  <c:v>127</c:v>
                </c:pt>
                <c:pt idx="6979">
                  <c:v>135</c:v>
                </c:pt>
                <c:pt idx="6980">
                  <c:v>130</c:v>
                </c:pt>
                <c:pt idx="6981">
                  <c:v>130</c:v>
                </c:pt>
                <c:pt idx="6982">
                  <c:v>125</c:v>
                </c:pt>
                <c:pt idx="6983">
                  <c:v>180</c:v>
                </c:pt>
                <c:pt idx="6984">
                  <c:v>465</c:v>
                </c:pt>
                <c:pt idx="6985">
                  <c:v>100</c:v>
                </c:pt>
                <c:pt idx="6986">
                  <c:v>465</c:v>
                </c:pt>
                <c:pt idx="6987">
                  <c:v>225</c:v>
                </c:pt>
                <c:pt idx="6988">
                  <c:v>129</c:v>
                </c:pt>
                <c:pt idx="6989">
                  <c:v>125</c:v>
                </c:pt>
                <c:pt idx="6990">
                  <c:v>50</c:v>
                </c:pt>
                <c:pt idx="6991">
                  <c:v>199</c:v>
                </c:pt>
                <c:pt idx="6992">
                  <c:v>155</c:v>
                </c:pt>
                <c:pt idx="6993">
                  <c:v>95</c:v>
                </c:pt>
                <c:pt idx="6994">
                  <c:v>150</c:v>
                </c:pt>
                <c:pt idx="6995">
                  <c:v>150</c:v>
                </c:pt>
                <c:pt idx="6996">
                  <c:v>100</c:v>
                </c:pt>
                <c:pt idx="6997">
                  <c:v>50</c:v>
                </c:pt>
                <c:pt idx="6998">
                  <c:v>75</c:v>
                </c:pt>
                <c:pt idx="6999">
                  <c:v>110</c:v>
                </c:pt>
                <c:pt idx="7000">
                  <c:v>139</c:v>
                </c:pt>
                <c:pt idx="7001">
                  <c:v>142</c:v>
                </c:pt>
                <c:pt idx="7002">
                  <c:v>180</c:v>
                </c:pt>
                <c:pt idx="7003">
                  <c:v>142</c:v>
                </c:pt>
                <c:pt idx="7004">
                  <c:v>170</c:v>
                </c:pt>
                <c:pt idx="7005">
                  <c:v>152</c:v>
                </c:pt>
                <c:pt idx="7006">
                  <c:v>130</c:v>
                </c:pt>
                <c:pt idx="7007">
                  <c:v>140</c:v>
                </c:pt>
                <c:pt idx="7008">
                  <c:v>120</c:v>
                </c:pt>
                <c:pt idx="7009">
                  <c:v>110</c:v>
                </c:pt>
                <c:pt idx="7010">
                  <c:v>92</c:v>
                </c:pt>
                <c:pt idx="7011">
                  <c:v>150</c:v>
                </c:pt>
                <c:pt idx="7012">
                  <c:v>178</c:v>
                </c:pt>
                <c:pt idx="7013">
                  <c:v>140</c:v>
                </c:pt>
                <c:pt idx="7014">
                  <c:v>105</c:v>
                </c:pt>
                <c:pt idx="7015">
                  <c:v>125</c:v>
                </c:pt>
                <c:pt idx="7016">
                  <c:v>340</c:v>
                </c:pt>
                <c:pt idx="7017">
                  <c:v>180</c:v>
                </c:pt>
                <c:pt idx="7018">
                  <c:v>125</c:v>
                </c:pt>
                <c:pt idx="7019">
                  <c:v>225</c:v>
                </c:pt>
                <c:pt idx="7020">
                  <c:v>85</c:v>
                </c:pt>
                <c:pt idx="7021">
                  <c:v>250</c:v>
                </c:pt>
                <c:pt idx="7022">
                  <c:v>242</c:v>
                </c:pt>
                <c:pt idx="7023">
                  <c:v>72</c:v>
                </c:pt>
                <c:pt idx="7024">
                  <c:v>150</c:v>
                </c:pt>
                <c:pt idx="7025">
                  <c:v>115</c:v>
                </c:pt>
                <c:pt idx="7026">
                  <c:v>164</c:v>
                </c:pt>
                <c:pt idx="7027">
                  <c:v>100</c:v>
                </c:pt>
                <c:pt idx="7028">
                  <c:v>95</c:v>
                </c:pt>
                <c:pt idx="7029">
                  <c:v>101</c:v>
                </c:pt>
                <c:pt idx="7030">
                  <c:v>160</c:v>
                </c:pt>
                <c:pt idx="7031">
                  <c:v>75</c:v>
                </c:pt>
                <c:pt idx="7032">
                  <c:v>72</c:v>
                </c:pt>
                <c:pt idx="7033">
                  <c:v>760</c:v>
                </c:pt>
                <c:pt idx="7034">
                  <c:v>186</c:v>
                </c:pt>
                <c:pt idx="7035">
                  <c:v>130</c:v>
                </c:pt>
                <c:pt idx="7036">
                  <c:v>120</c:v>
                </c:pt>
                <c:pt idx="7037">
                  <c:v>195</c:v>
                </c:pt>
                <c:pt idx="7038">
                  <c:v>43</c:v>
                </c:pt>
                <c:pt idx="7039">
                  <c:v>50</c:v>
                </c:pt>
                <c:pt idx="7040">
                  <c:v>180</c:v>
                </c:pt>
                <c:pt idx="7041">
                  <c:v>110</c:v>
                </c:pt>
                <c:pt idx="7042">
                  <c:v>100</c:v>
                </c:pt>
                <c:pt idx="7043">
                  <c:v>90</c:v>
                </c:pt>
                <c:pt idx="7044">
                  <c:v>200</c:v>
                </c:pt>
                <c:pt idx="7045">
                  <c:v>110</c:v>
                </c:pt>
                <c:pt idx="7046">
                  <c:v>100</c:v>
                </c:pt>
                <c:pt idx="7047">
                  <c:v>110</c:v>
                </c:pt>
                <c:pt idx="7048">
                  <c:v>100</c:v>
                </c:pt>
                <c:pt idx="7049">
                  <c:v>92</c:v>
                </c:pt>
                <c:pt idx="7050">
                  <c:v>400</c:v>
                </c:pt>
                <c:pt idx="7051">
                  <c:v>90</c:v>
                </c:pt>
                <c:pt idx="7052">
                  <c:v>112</c:v>
                </c:pt>
                <c:pt idx="7053">
                  <c:v>48</c:v>
                </c:pt>
                <c:pt idx="7054">
                  <c:v>150</c:v>
                </c:pt>
                <c:pt idx="7055">
                  <c:v>190</c:v>
                </c:pt>
                <c:pt idx="7056">
                  <c:v>190</c:v>
                </c:pt>
                <c:pt idx="7057">
                  <c:v>306</c:v>
                </c:pt>
                <c:pt idx="7058">
                  <c:v>320</c:v>
                </c:pt>
                <c:pt idx="7059">
                  <c:v>320</c:v>
                </c:pt>
                <c:pt idx="7060">
                  <c:v>400</c:v>
                </c:pt>
                <c:pt idx="7061">
                  <c:v>80</c:v>
                </c:pt>
                <c:pt idx="7062">
                  <c:v>400</c:v>
                </c:pt>
                <c:pt idx="7063">
                  <c:v>130</c:v>
                </c:pt>
                <c:pt idx="7064">
                  <c:v>170</c:v>
                </c:pt>
                <c:pt idx="7065">
                  <c:v>132</c:v>
                </c:pt>
                <c:pt idx="7066">
                  <c:v>180</c:v>
                </c:pt>
                <c:pt idx="7067">
                  <c:v>160</c:v>
                </c:pt>
                <c:pt idx="7068">
                  <c:v>120</c:v>
                </c:pt>
                <c:pt idx="7069">
                  <c:v>120</c:v>
                </c:pt>
                <c:pt idx="7070">
                  <c:v>120</c:v>
                </c:pt>
                <c:pt idx="7071">
                  <c:v>170</c:v>
                </c:pt>
                <c:pt idx="7072">
                  <c:v>120</c:v>
                </c:pt>
                <c:pt idx="7073">
                  <c:v>125</c:v>
                </c:pt>
                <c:pt idx="7074">
                  <c:v>95</c:v>
                </c:pt>
                <c:pt idx="7075">
                  <c:v>120</c:v>
                </c:pt>
                <c:pt idx="7076">
                  <c:v>120</c:v>
                </c:pt>
                <c:pt idx="7077">
                  <c:v>120</c:v>
                </c:pt>
                <c:pt idx="7078">
                  <c:v>120</c:v>
                </c:pt>
                <c:pt idx="7079">
                  <c:v>180</c:v>
                </c:pt>
                <c:pt idx="7080">
                  <c:v>160</c:v>
                </c:pt>
                <c:pt idx="7081">
                  <c:v>120</c:v>
                </c:pt>
                <c:pt idx="7082">
                  <c:v>120</c:v>
                </c:pt>
                <c:pt idx="7083">
                  <c:v>120</c:v>
                </c:pt>
                <c:pt idx="7084">
                  <c:v>120</c:v>
                </c:pt>
                <c:pt idx="7085">
                  <c:v>160</c:v>
                </c:pt>
                <c:pt idx="7086">
                  <c:v>120</c:v>
                </c:pt>
                <c:pt idx="7087">
                  <c:v>120</c:v>
                </c:pt>
                <c:pt idx="7088">
                  <c:v>120</c:v>
                </c:pt>
                <c:pt idx="7089">
                  <c:v>350</c:v>
                </c:pt>
                <c:pt idx="7090">
                  <c:v>221</c:v>
                </c:pt>
                <c:pt idx="7091">
                  <c:v>60</c:v>
                </c:pt>
                <c:pt idx="7092">
                  <c:v>74</c:v>
                </c:pt>
                <c:pt idx="7093">
                  <c:v>92</c:v>
                </c:pt>
                <c:pt idx="7094">
                  <c:v>150</c:v>
                </c:pt>
                <c:pt idx="7095">
                  <c:v>125</c:v>
                </c:pt>
                <c:pt idx="7096">
                  <c:v>40</c:v>
                </c:pt>
                <c:pt idx="7097">
                  <c:v>142</c:v>
                </c:pt>
                <c:pt idx="7098">
                  <c:v>65</c:v>
                </c:pt>
                <c:pt idx="7099">
                  <c:v>124</c:v>
                </c:pt>
                <c:pt idx="7100">
                  <c:v>900</c:v>
                </c:pt>
                <c:pt idx="7101">
                  <c:v>220</c:v>
                </c:pt>
                <c:pt idx="7102">
                  <c:v>220</c:v>
                </c:pt>
                <c:pt idx="7103">
                  <c:v>125</c:v>
                </c:pt>
                <c:pt idx="7104">
                  <c:v>220</c:v>
                </c:pt>
                <c:pt idx="7105">
                  <c:v>270</c:v>
                </c:pt>
                <c:pt idx="7106">
                  <c:v>135</c:v>
                </c:pt>
                <c:pt idx="7107">
                  <c:v>242</c:v>
                </c:pt>
                <c:pt idx="7108">
                  <c:v>90</c:v>
                </c:pt>
                <c:pt idx="7109">
                  <c:v>440</c:v>
                </c:pt>
                <c:pt idx="7110">
                  <c:v>468</c:v>
                </c:pt>
                <c:pt idx="7111">
                  <c:v>270</c:v>
                </c:pt>
                <c:pt idx="7112">
                  <c:v>72</c:v>
                </c:pt>
                <c:pt idx="7113">
                  <c:v>200</c:v>
                </c:pt>
                <c:pt idx="7114">
                  <c:v>73</c:v>
                </c:pt>
                <c:pt idx="7115">
                  <c:v>72</c:v>
                </c:pt>
                <c:pt idx="7116">
                  <c:v>460</c:v>
                </c:pt>
                <c:pt idx="7117">
                  <c:v>900</c:v>
                </c:pt>
                <c:pt idx="7118">
                  <c:v>408</c:v>
                </c:pt>
                <c:pt idx="7119">
                  <c:v>85</c:v>
                </c:pt>
                <c:pt idx="7120">
                  <c:v>95</c:v>
                </c:pt>
                <c:pt idx="7121">
                  <c:v>110</c:v>
                </c:pt>
                <c:pt idx="7122">
                  <c:v>503</c:v>
                </c:pt>
                <c:pt idx="7123">
                  <c:v>83</c:v>
                </c:pt>
                <c:pt idx="7124">
                  <c:v>90</c:v>
                </c:pt>
                <c:pt idx="7125">
                  <c:v>150</c:v>
                </c:pt>
                <c:pt idx="7126">
                  <c:v>353</c:v>
                </c:pt>
                <c:pt idx="7127">
                  <c:v>200</c:v>
                </c:pt>
                <c:pt idx="7128">
                  <c:v>60</c:v>
                </c:pt>
                <c:pt idx="7129">
                  <c:v>312</c:v>
                </c:pt>
                <c:pt idx="7130">
                  <c:v>610</c:v>
                </c:pt>
                <c:pt idx="7131">
                  <c:v>200</c:v>
                </c:pt>
                <c:pt idx="7132">
                  <c:v>600</c:v>
                </c:pt>
                <c:pt idx="7133">
                  <c:v>80</c:v>
                </c:pt>
                <c:pt idx="7134">
                  <c:v>175</c:v>
                </c:pt>
                <c:pt idx="7135">
                  <c:v>100</c:v>
                </c:pt>
                <c:pt idx="7136">
                  <c:v>126</c:v>
                </c:pt>
                <c:pt idx="7137">
                  <c:v>155</c:v>
                </c:pt>
                <c:pt idx="7138">
                  <c:v>190</c:v>
                </c:pt>
                <c:pt idx="7139">
                  <c:v>75</c:v>
                </c:pt>
                <c:pt idx="7140">
                  <c:v>95</c:v>
                </c:pt>
                <c:pt idx="7141">
                  <c:v>282</c:v>
                </c:pt>
                <c:pt idx="7142">
                  <c:v>100</c:v>
                </c:pt>
                <c:pt idx="7143">
                  <c:v>360</c:v>
                </c:pt>
                <c:pt idx="7144">
                  <c:v>125</c:v>
                </c:pt>
                <c:pt idx="7145">
                  <c:v>170</c:v>
                </c:pt>
                <c:pt idx="7146">
                  <c:v>130</c:v>
                </c:pt>
                <c:pt idx="7147">
                  <c:v>300</c:v>
                </c:pt>
                <c:pt idx="7148">
                  <c:v>305</c:v>
                </c:pt>
                <c:pt idx="7149">
                  <c:v>120</c:v>
                </c:pt>
                <c:pt idx="7150">
                  <c:v>100</c:v>
                </c:pt>
                <c:pt idx="7151">
                  <c:v>450</c:v>
                </c:pt>
                <c:pt idx="7152">
                  <c:v>105</c:v>
                </c:pt>
                <c:pt idx="7153">
                  <c:v>180</c:v>
                </c:pt>
                <c:pt idx="7154">
                  <c:v>105</c:v>
                </c:pt>
                <c:pt idx="7155">
                  <c:v>500</c:v>
                </c:pt>
                <c:pt idx="7156">
                  <c:v>125</c:v>
                </c:pt>
                <c:pt idx="7157">
                  <c:v>100</c:v>
                </c:pt>
                <c:pt idx="7158">
                  <c:v>500</c:v>
                </c:pt>
                <c:pt idx="7159">
                  <c:v>140</c:v>
                </c:pt>
                <c:pt idx="7160">
                  <c:v>221</c:v>
                </c:pt>
                <c:pt idx="7161">
                  <c:v>356</c:v>
                </c:pt>
                <c:pt idx="7162">
                  <c:v>85</c:v>
                </c:pt>
                <c:pt idx="7163">
                  <c:v>154</c:v>
                </c:pt>
                <c:pt idx="7164">
                  <c:v>110</c:v>
                </c:pt>
                <c:pt idx="7165">
                  <c:v>165</c:v>
                </c:pt>
                <c:pt idx="7166">
                  <c:v>58</c:v>
                </c:pt>
                <c:pt idx="7167">
                  <c:v>85</c:v>
                </c:pt>
                <c:pt idx="7168">
                  <c:v>129</c:v>
                </c:pt>
                <c:pt idx="7169">
                  <c:v>90</c:v>
                </c:pt>
                <c:pt idx="7170">
                  <c:v>145</c:v>
                </c:pt>
                <c:pt idx="7171">
                  <c:v>120</c:v>
                </c:pt>
                <c:pt idx="7172">
                  <c:v>85</c:v>
                </c:pt>
                <c:pt idx="7173">
                  <c:v>178</c:v>
                </c:pt>
                <c:pt idx="7174">
                  <c:v>160</c:v>
                </c:pt>
                <c:pt idx="7175">
                  <c:v>126</c:v>
                </c:pt>
                <c:pt idx="7176">
                  <c:v>126</c:v>
                </c:pt>
                <c:pt idx="7177">
                  <c:v>100</c:v>
                </c:pt>
                <c:pt idx="7178">
                  <c:v>130</c:v>
                </c:pt>
                <c:pt idx="7179">
                  <c:v>130</c:v>
                </c:pt>
                <c:pt idx="7180">
                  <c:v>130</c:v>
                </c:pt>
                <c:pt idx="7181">
                  <c:v>92</c:v>
                </c:pt>
                <c:pt idx="7182">
                  <c:v>130</c:v>
                </c:pt>
                <c:pt idx="7183">
                  <c:v>135</c:v>
                </c:pt>
                <c:pt idx="7184">
                  <c:v>75</c:v>
                </c:pt>
                <c:pt idx="7185">
                  <c:v>82</c:v>
                </c:pt>
                <c:pt idx="7186">
                  <c:v>151</c:v>
                </c:pt>
                <c:pt idx="7187">
                  <c:v>110</c:v>
                </c:pt>
                <c:pt idx="7188">
                  <c:v>100</c:v>
                </c:pt>
                <c:pt idx="7189">
                  <c:v>110</c:v>
                </c:pt>
                <c:pt idx="7190">
                  <c:v>300</c:v>
                </c:pt>
                <c:pt idx="7191">
                  <c:v>170</c:v>
                </c:pt>
                <c:pt idx="7192">
                  <c:v>150</c:v>
                </c:pt>
                <c:pt idx="7193">
                  <c:v>85</c:v>
                </c:pt>
                <c:pt idx="7194">
                  <c:v>120</c:v>
                </c:pt>
                <c:pt idx="7195">
                  <c:v>100</c:v>
                </c:pt>
                <c:pt idx="7196">
                  <c:v>87</c:v>
                </c:pt>
                <c:pt idx="7197">
                  <c:v>120</c:v>
                </c:pt>
                <c:pt idx="7198">
                  <c:v>112</c:v>
                </c:pt>
                <c:pt idx="7199">
                  <c:v>45</c:v>
                </c:pt>
                <c:pt idx="7200">
                  <c:v>112</c:v>
                </c:pt>
                <c:pt idx="7201">
                  <c:v>90</c:v>
                </c:pt>
                <c:pt idx="7202">
                  <c:v>180</c:v>
                </c:pt>
                <c:pt idx="7203">
                  <c:v>150</c:v>
                </c:pt>
                <c:pt idx="7204">
                  <c:v>190</c:v>
                </c:pt>
                <c:pt idx="7205">
                  <c:v>50</c:v>
                </c:pt>
                <c:pt idx="7206">
                  <c:v>125</c:v>
                </c:pt>
                <c:pt idx="7207">
                  <c:v>100</c:v>
                </c:pt>
                <c:pt idx="7208">
                  <c:v>110</c:v>
                </c:pt>
                <c:pt idx="7209">
                  <c:v>180</c:v>
                </c:pt>
                <c:pt idx="7210">
                  <c:v>146</c:v>
                </c:pt>
                <c:pt idx="7211">
                  <c:v>193</c:v>
                </c:pt>
                <c:pt idx="7212">
                  <c:v>350</c:v>
                </c:pt>
                <c:pt idx="7213">
                  <c:v>115</c:v>
                </c:pt>
                <c:pt idx="7214">
                  <c:v>70</c:v>
                </c:pt>
                <c:pt idx="7215">
                  <c:v>90</c:v>
                </c:pt>
                <c:pt idx="7216">
                  <c:v>56</c:v>
                </c:pt>
                <c:pt idx="7217">
                  <c:v>135</c:v>
                </c:pt>
                <c:pt idx="7218">
                  <c:v>74</c:v>
                </c:pt>
                <c:pt idx="7219">
                  <c:v>120</c:v>
                </c:pt>
                <c:pt idx="7220">
                  <c:v>115</c:v>
                </c:pt>
                <c:pt idx="7221">
                  <c:v>198</c:v>
                </c:pt>
                <c:pt idx="7222">
                  <c:v>100</c:v>
                </c:pt>
                <c:pt idx="7223">
                  <c:v>81</c:v>
                </c:pt>
                <c:pt idx="7224">
                  <c:v>40</c:v>
                </c:pt>
                <c:pt idx="7225">
                  <c:v>120</c:v>
                </c:pt>
                <c:pt idx="7226">
                  <c:v>103</c:v>
                </c:pt>
                <c:pt idx="7227">
                  <c:v>360</c:v>
                </c:pt>
                <c:pt idx="7228">
                  <c:v>250</c:v>
                </c:pt>
                <c:pt idx="7229">
                  <c:v>72</c:v>
                </c:pt>
                <c:pt idx="7230">
                  <c:v>60</c:v>
                </c:pt>
                <c:pt idx="7231">
                  <c:v>50</c:v>
                </c:pt>
                <c:pt idx="7232">
                  <c:v>70</c:v>
                </c:pt>
                <c:pt idx="7233">
                  <c:v>105</c:v>
                </c:pt>
                <c:pt idx="7234">
                  <c:v>180</c:v>
                </c:pt>
                <c:pt idx="7235">
                  <c:v>220</c:v>
                </c:pt>
                <c:pt idx="7236">
                  <c:v>66</c:v>
                </c:pt>
                <c:pt idx="7237">
                  <c:v>117</c:v>
                </c:pt>
                <c:pt idx="7238">
                  <c:v>150</c:v>
                </c:pt>
                <c:pt idx="7239">
                  <c:v>150</c:v>
                </c:pt>
                <c:pt idx="7240">
                  <c:v>180</c:v>
                </c:pt>
                <c:pt idx="7241">
                  <c:v>92</c:v>
                </c:pt>
                <c:pt idx="7242">
                  <c:v>190</c:v>
                </c:pt>
                <c:pt idx="7243">
                  <c:v>129</c:v>
                </c:pt>
                <c:pt idx="7244">
                  <c:v>65</c:v>
                </c:pt>
                <c:pt idx="7245">
                  <c:v>190</c:v>
                </c:pt>
                <c:pt idx="7246">
                  <c:v>65</c:v>
                </c:pt>
                <c:pt idx="7247">
                  <c:v>127</c:v>
                </c:pt>
                <c:pt idx="7248">
                  <c:v>108</c:v>
                </c:pt>
                <c:pt idx="7249">
                  <c:v>136</c:v>
                </c:pt>
                <c:pt idx="7250">
                  <c:v>360</c:v>
                </c:pt>
                <c:pt idx="7251">
                  <c:v>180</c:v>
                </c:pt>
                <c:pt idx="7252">
                  <c:v>76</c:v>
                </c:pt>
                <c:pt idx="7253">
                  <c:v>120</c:v>
                </c:pt>
                <c:pt idx="7254">
                  <c:v>170</c:v>
                </c:pt>
                <c:pt idx="7255">
                  <c:v>400</c:v>
                </c:pt>
                <c:pt idx="7256">
                  <c:v>60</c:v>
                </c:pt>
                <c:pt idx="7257">
                  <c:v>160</c:v>
                </c:pt>
                <c:pt idx="7258">
                  <c:v>133</c:v>
                </c:pt>
                <c:pt idx="7259">
                  <c:v>60</c:v>
                </c:pt>
                <c:pt idx="7260">
                  <c:v>95</c:v>
                </c:pt>
                <c:pt idx="7261">
                  <c:v>546</c:v>
                </c:pt>
                <c:pt idx="7262">
                  <c:v>440</c:v>
                </c:pt>
                <c:pt idx="7263">
                  <c:v>159</c:v>
                </c:pt>
                <c:pt idx="7264">
                  <c:v>210</c:v>
                </c:pt>
                <c:pt idx="7265">
                  <c:v>140</c:v>
                </c:pt>
                <c:pt idx="7266">
                  <c:v>86</c:v>
                </c:pt>
                <c:pt idx="7267">
                  <c:v>200</c:v>
                </c:pt>
                <c:pt idx="7268">
                  <c:v>290</c:v>
                </c:pt>
                <c:pt idx="7269">
                  <c:v>120</c:v>
                </c:pt>
                <c:pt idx="7270">
                  <c:v>80</c:v>
                </c:pt>
                <c:pt idx="7271">
                  <c:v>157</c:v>
                </c:pt>
                <c:pt idx="7272">
                  <c:v>92</c:v>
                </c:pt>
                <c:pt idx="7273">
                  <c:v>131</c:v>
                </c:pt>
                <c:pt idx="7274">
                  <c:v>142</c:v>
                </c:pt>
                <c:pt idx="7275">
                  <c:v>160</c:v>
                </c:pt>
                <c:pt idx="7276">
                  <c:v>115</c:v>
                </c:pt>
                <c:pt idx="7277">
                  <c:v>99</c:v>
                </c:pt>
                <c:pt idx="7278">
                  <c:v>125</c:v>
                </c:pt>
                <c:pt idx="7279">
                  <c:v>198</c:v>
                </c:pt>
                <c:pt idx="7280">
                  <c:v>85</c:v>
                </c:pt>
                <c:pt idx="7281">
                  <c:v>277</c:v>
                </c:pt>
                <c:pt idx="7282">
                  <c:v>95</c:v>
                </c:pt>
                <c:pt idx="7283">
                  <c:v>115</c:v>
                </c:pt>
                <c:pt idx="7284">
                  <c:v>100</c:v>
                </c:pt>
                <c:pt idx="7285">
                  <c:v>120</c:v>
                </c:pt>
                <c:pt idx="7286">
                  <c:v>107</c:v>
                </c:pt>
                <c:pt idx="7287">
                  <c:v>260</c:v>
                </c:pt>
                <c:pt idx="7288">
                  <c:v>161</c:v>
                </c:pt>
                <c:pt idx="7289">
                  <c:v>115</c:v>
                </c:pt>
                <c:pt idx="7290">
                  <c:v>103</c:v>
                </c:pt>
                <c:pt idx="7291">
                  <c:v>252</c:v>
                </c:pt>
                <c:pt idx="7292">
                  <c:v>50</c:v>
                </c:pt>
                <c:pt idx="7293">
                  <c:v>110</c:v>
                </c:pt>
                <c:pt idx="7294">
                  <c:v>75</c:v>
                </c:pt>
                <c:pt idx="7295">
                  <c:v>307</c:v>
                </c:pt>
                <c:pt idx="7296">
                  <c:v>150</c:v>
                </c:pt>
                <c:pt idx="7297">
                  <c:v>100</c:v>
                </c:pt>
                <c:pt idx="7298">
                  <c:v>93</c:v>
                </c:pt>
                <c:pt idx="7299">
                  <c:v>96</c:v>
                </c:pt>
                <c:pt idx="7300">
                  <c:v>100</c:v>
                </c:pt>
                <c:pt idx="7301">
                  <c:v>136</c:v>
                </c:pt>
                <c:pt idx="7302">
                  <c:v>65</c:v>
                </c:pt>
                <c:pt idx="7303">
                  <c:v>95</c:v>
                </c:pt>
                <c:pt idx="7304">
                  <c:v>85</c:v>
                </c:pt>
                <c:pt idx="7305">
                  <c:v>50</c:v>
                </c:pt>
                <c:pt idx="7306">
                  <c:v>68</c:v>
                </c:pt>
                <c:pt idx="7307">
                  <c:v>200</c:v>
                </c:pt>
                <c:pt idx="7308">
                  <c:v>275</c:v>
                </c:pt>
                <c:pt idx="7309">
                  <c:v>93</c:v>
                </c:pt>
                <c:pt idx="7310">
                  <c:v>120</c:v>
                </c:pt>
                <c:pt idx="7311">
                  <c:v>110</c:v>
                </c:pt>
                <c:pt idx="7312">
                  <c:v>70</c:v>
                </c:pt>
                <c:pt idx="7313">
                  <c:v>140</c:v>
                </c:pt>
                <c:pt idx="7314">
                  <c:v>75</c:v>
                </c:pt>
                <c:pt idx="7315">
                  <c:v>88</c:v>
                </c:pt>
                <c:pt idx="7316">
                  <c:v>132</c:v>
                </c:pt>
                <c:pt idx="7317">
                  <c:v>40</c:v>
                </c:pt>
                <c:pt idx="7318">
                  <c:v>110</c:v>
                </c:pt>
                <c:pt idx="7319">
                  <c:v>237</c:v>
                </c:pt>
                <c:pt idx="7320">
                  <c:v>480</c:v>
                </c:pt>
                <c:pt idx="7321">
                  <c:v>60</c:v>
                </c:pt>
                <c:pt idx="7322">
                  <c:v>144</c:v>
                </c:pt>
                <c:pt idx="7323">
                  <c:v>92</c:v>
                </c:pt>
                <c:pt idx="7324">
                  <c:v>76</c:v>
                </c:pt>
                <c:pt idx="7325">
                  <c:v>75</c:v>
                </c:pt>
                <c:pt idx="7326">
                  <c:v>150</c:v>
                </c:pt>
                <c:pt idx="7327">
                  <c:v>290</c:v>
                </c:pt>
                <c:pt idx="7328">
                  <c:v>135</c:v>
                </c:pt>
                <c:pt idx="7329">
                  <c:v>100</c:v>
                </c:pt>
                <c:pt idx="7330">
                  <c:v>115</c:v>
                </c:pt>
                <c:pt idx="7331">
                  <c:v>50</c:v>
                </c:pt>
                <c:pt idx="7332">
                  <c:v>70</c:v>
                </c:pt>
                <c:pt idx="7333">
                  <c:v>73</c:v>
                </c:pt>
                <c:pt idx="7334">
                  <c:v>440</c:v>
                </c:pt>
                <c:pt idx="7335">
                  <c:v>150</c:v>
                </c:pt>
                <c:pt idx="7336">
                  <c:v>136</c:v>
                </c:pt>
                <c:pt idx="7337">
                  <c:v>80</c:v>
                </c:pt>
                <c:pt idx="7338">
                  <c:v>135</c:v>
                </c:pt>
                <c:pt idx="7339">
                  <c:v>70</c:v>
                </c:pt>
                <c:pt idx="7340">
                  <c:v>110</c:v>
                </c:pt>
                <c:pt idx="7341">
                  <c:v>240</c:v>
                </c:pt>
                <c:pt idx="7342">
                  <c:v>120</c:v>
                </c:pt>
                <c:pt idx="7343">
                  <c:v>115</c:v>
                </c:pt>
                <c:pt idx="7344">
                  <c:v>150</c:v>
                </c:pt>
                <c:pt idx="7345">
                  <c:v>303</c:v>
                </c:pt>
                <c:pt idx="7346">
                  <c:v>130</c:v>
                </c:pt>
                <c:pt idx="7347">
                  <c:v>92</c:v>
                </c:pt>
                <c:pt idx="7348">
                  <c:v>130</c:v>
                </c:pt>
                <c:pt idx="7349">
                  <c:v>130</c:v>
                </c:pt>
                <c:pt idx="7350">
                  <c:v>150</c:v>
                </c:pt>
                <c:pt idx="7351">
                  <c:v>70</c:v>
                </c:pt>
                <c:pt idx="7352">
                  <c:v>125</c:v>
                </c:pt>
                <c:pt idx="7353">
                  <c:v>100</c:v>
                </c:pt>
                <c:pt idx="7354">
                  <c:v>209</c:v>
                </c:pt>
                <c:pt idx="7355">
                  <c:v>150</c:v>
                </c:pt>
                <c:pt idx="7356">
                  <c:v>115</c:v>
                </c:pt>
                <c:pt idx="7357">
                  <c:v>115</c:v>
                </c:pt>
                <c:pt idx="7358">
                  <c:v>400</c:v>
                </c:pt>
                <c:pt idx="7359">
                  <c:v>155</c:v>
                </c:pt>
                <c:pt idx="7360">
                  <c:v>370</c:v>
                </c:pt>
                <c:pt idx="7361">
                  <c:v>380</c:v>
                </c:pt>
                <c:pt idx="7362">
                  <c:v>145</c:v>
                </c:pt>
                <c:pt idx="7363">
                  <c:v>138</c:v>
                </c:pt>
                <c:pt idx="7364">
                  <c:v>197</c:v>
                </c:pt>
                <c:pt idx="7365">
                  <c:v>90</c:v>
                </c:pt>
                <c:pt idx="7366">
                  <c:v>150</c:v>
                </c:pt>
                <c:pt idx="7367">
                  <c:v>700</c:v>
                </c:pt>
                <c:pt idx="7368">
                  <c:v>80</c:v>
                </c:pt>
                <c:pt idx="7369">
                  <c:v>100</c:v>
                </c:pt>
                <c:pt idx="7370">
                  <c:v>380</c:v>
                </c:pt>
                <c:pt idx="7371">
                  <c:v>242</c:v>
                </c:pt>
                <c:pt idx="7372">
                  <c:v>282</c:v>
                </c:pt>
                <c:pt idx="7373">
                  <c:v>164</c:v>
                </c:pt>
                <c:pt idx="7374">
                  <c:v>70</c:v>
                </c:pt>
                <c:pt idx="7375">
                  <c:v>85</c:v>
                </c:pt>
                <c:pt idx="7376">
                  <c:v>85</c:v>
                </c:pt>
                <c:pt idx="7377">
                  <c:v>110</c:v>
                </c:pt>
                <c:pt idx="7378">
                  <c:v>110</c:v>
                </c:pt>
                <c:pt idx="7379">
                  <c:v>195</c:v>
                </c:pt>
                <c:pt idx="7380">
                  <c:v>172</c:v>
                </c:pt>
                <c:pt idx="7381">
                  <c:v>380</c:v>
                </c:pt>
                <c:pt idx="7382">
                  <c:v>95</c:v>
                </c:pt>
                <c:pt idx="7383">
                  <c:v>110</c:v>
                </c:pt>
                <c:pt idx="7384">
                  <c:v>100</c:v>
                </c:pt>
                <c:pt idx="7385">
                  <c:v>100</c:v>
                </c:pt>
                <c:pt idx="7386">
                  <c:v>70</c:v>
                </c:pt>
                <c:pt idx="7387">
                  <c:v>100</c:v>
                </c:pt>
                <c:pt idx="7388">
                  <c:v>110</c:v>
                </c:pt>
                <c:pt idx="7389">
                  <c:v>100</c:v>
                </c:pt>
                <c:pt idx="7390">
                  <c:v>100</c:v>
                </c:pt>
                <c:pt idx="7391">
                  <c:v>355</c:v>
                </c:pt>
                <c:pt idx="7392">
                  <c:v>370</c:v>
                </c:pt>
                <c:pt idx="7393">
                  <c:v>170</c:v>
                </c:pt>
                <c:pt idx="7394">
                  <c:v>80</c:v>
                </c:pt>
                <c:pt idx="7395">
                  <c:v>100</c:v>
                </c:pt>
                <c:pt idx="7396">
                  <c:v>400</c:v>
                </c:pt>
                <c:pt idx="7397">
                  <c:v>180</c:v>
                </c:pt>
                <c:pt idx="7398">
                  <c:v>225</c:v>
                </c:pt>
                <c:pt idx="7399">
                  <c:v>200</c:v>
                </c:pt>
                <c:pt idx="7400">
                  <c:v>85</c:v>
                </c:pt>
                <c:pt idx="7401">
                  <c:v>160</c:v>
                </c:pt>
                <c:pt idx="7402">
                  <c:v>101</c:v>
                </c:pt>
                <c:pt idx="7403">
                  <c:v>125</c:v>
                </c:pt>
                <c:pt idx="7404">
                  <c:v>170</c:v>
                </c:pt>
                <c:pt idx="7405">
                  <c:v>57</c:v>
                </c:pt>
                <c:pt idx="7406">
                  <c:v>850</c:v>
                </c:pt>
                <c:pt idx="7407">
                  <c:v>95</c:v>
                </c:pt>
                <c:pt idx="7408">
                  <c:v>260</c:v>
                </c:pt>
                <c:pt idx="7409">
                  <c:v>140</c:v>
                </c:pt>
                <c:pt idx="7410">
                  <c:v>110</c:v>
                </c:pt>
                <c:pt idx="7411">
                  <c:v>110</c:v>
                </c:pt>
                <c:pt idx="7412">
                  <c:v>220</c:v>
                </c:pt>
                <c:pt idx="7413">
                  <c:v>135</c:v>
                </c:pt>
                <c:pt idx="7414">
                  <c:v>280</c:v>
                </c:pt>
                <c:pt idx="7415">
                  <c:v>205</c:v>
                </c:pt>
                <c:pt idx="7416">
                  <c:v>400</c:v>
                </c:pt>
                <c:pt idx="7417">
                  <c:v>145</c:v>
                </c:pt>
                <c:pt idx="7418">
                  <c:v>125</c:v>
                </c:pt>
                <c:pt idx="7419">
                  <c:v>125</c:v>
                </c:pt>
                <c:pt idx="7420">
                  <c:v>115</c:v>
                </c:pt>
                <c:pt idx="7421">
                  <c:v>87</c:v>
                </c:pt>
                <c:pt idx="7422">
                  <c:v>340</c:v>
                </c:pt>
                <c:pt idx="7423">
                  <c:v>255</c:v>
                </c:pt>
                <c:pt idx="7424">
                  <c:v>130</c:v>
                </c:pt>
                <c:pt idx="7425">
                  <c:v>70</c:v>
                </c:pt>
                <c:pt idx="7426">
                  <c:v>450</c:v>
                </c:pt>
                <c:pt idx="7427">
                  <c:v>145</c:v>
                </c:pt>
                <c:pt idx="7428">
                  <c:v>180</c:v>
                </c:pt>
                <c:pt idx="7429">
                  <c:v>160</c:v>
                </c:pt>
                <c:pt idx="7430">
                  <c:v>129</c:v>
                </c:pt>
                <c:pt idx="7431">
                  <c:v>159</c:v>
                </c:pt>
                <c:pt idx="7432">
                  <c:v>460</c:v>
                </c:pt>
                <c:pt idx="7433">
                  <c:v>550</c:v>
                </c:pt>
                <c:pt idx="7434">
                  <c:v>180</c:v>
                </c:pt>
                <c:pt idx="7435">
                  <c:v>275</c:v>
                </c:pt>
                <c:pt idx="7436">
                  <c:v>280</c:v>
                </c:pt>
                <c:pt idx="7437">
                  <c:v>105</c:v>
                </c:pt>
                <c:pt idx="7438">
                  <c:v>200</c:v>
                </c:pt>
                <c:pt idx="7439">
                  <c:v>115</c:v>
                </c:pt>
                <c:pt idx="7440">
                  <c:v>90</c:v>
                </c:pt>
                <c:pt idx="7441">
                  <c:v>115</c:v>
                </c:pt>
                <c:pt idx="7442">
                  <c:v>40</c:v>
                </c:pt>
                <c:pt idx="7443">
                  <c:v>72</c:v>
                </c:pt>
                <c:pt idx="7444">
                  <c:v>126</c:v>
                </c:pt>
                <c:pt idx="7445">
                  <c:v>175</c:v>
                </c:pt>
                <c:pt idx="7446">
                  <c:v>200</c:v>
                </c:pt>
                <c:pt idx="7447">
                  <c:v>122</c:v>
                </c:pt>
                <c:pt idx="7448">
                  <c:v>92</c:v>
                </c:pt>
                <c:pt idx="7449">
                  <c:v>100</c:v>
                </c:pt>
                <c:pt idx="7450">
                  <c:v>110</c:v>
                </c:pt>
                <c:pt idx="7451">
                  <c:v>110</c:v>
                </c:pt>
                <c:pt idx="7452">
                  <c:v>96</c:v>
                </c:pt>
                <c:pt idx="7453">
                  <c:v>231</c:v>
                </c:pt>
                <c:pt idx="7454">
                  <c:v>170</c:v>
                </c:pt>
                <c:pt idx="7455">
                  <c:v>85</c:v>
                </c:pt>
                <c:pt idx="7456">
                  <c:v>130</c:v>
                </c:pt>
                <c:pt idx="7457">
                  <c:v>85</c:v>
                </c:pt>
                <c:pt idx="7458">
                  <c:v>145</c:v>
                </c:pt>
                <c:pt idx="7459">
                  <c:v>105</c:v>
                </c:pt>
                <c:pt idx="7460">
                  <c:v>90</c:v>
                </c:pt>
                <c:pt idx="7461">
                  <c:v>154</c:v>
                </c:pt>
                <c:pt idx="7462">
                  <c:v>135</c:v>
                </c:pt>
                <c:pt idx="7463">
                  <c:v>150</c:v>
                </c:pt>
                <c:pt idx="7464">
                  <c:v>135</c:v>
                </c:pt>
                <c:pt idx="7465">
                  <c:v>110</c:v>
                </c:pt>
                <c:pt idx="7466">
                  <c:v>177</c:v>
                </c:pt>
                <c:pt idx="7467">
                  <c:v>135</c:v>
                </c:pt>
                <c:pt idx="7468">
                  <c:v>140</c:v>
                </c:pt>
                <c:pt idx="7469">
                  <c:v>170</c:v>
                </c:pt>
                <c:pt idx="7470">
                  <c:v>162</c:v>
                </c:pt>
                <c:pt idx="7471">
                  <c:v>198</c:v>
                </c:pt>
                <c:pt idx="7472">
                  <c:v>190</c:v>
                </c:pt>
                <c:pt idx="7473">
                  <c:v>90</c:v>
                </c:pt>
                <c:pt idx="7474">
                  <c:v>155</c:v>
                </c:pt>
                <c:pt idx="7475">
                  <c:v>85</c:v>
                </c:pt>
                <c:pt idx="7476">
                  <c:v>120</c:v>
                </c:pt>
                <c:pt idx="7477">
                  <c:v>55</c:v>
                </c:pt>
                <c:pt idx="7478">
                  <c:v>126</c:v>
                </c:pt>
                <c:pt idx="7479">
                  <c:v>80</c:v>
                </c:pt>
                <c:pt idx="7480">
                  <c:v>165</c:v>
                </c:pt>
                <c:pt idx="7481">
                  <c:v>115</c:v>
                </c:pt>
                <c:pt idx="7482">
                  <c:v>96</c:v>
                </c:pt>
                <c:pt idx="7483">
                  <c:v>225</c:v>
                </c:pt>
                <c:pt idx="7484">
                  <c:v>111</c:v>
                </c:pt>
                <c:pt idx="7485">
                  <c:v>143</c:v>
                </c:pt>
                <c:pt idx="7486">
                  <c:v>110</c:v>
                </c:pt>
                <c:pt idx="7487">
                  <c:v>155</c:v>
                </c:pt>
                <c:pt idx="7488">
                  <c:v>500</c:v>
                </c:pt>
                <c:pt idx="7489">
                  <c:v>180</c:v>
                </c:pt>
                <c:pt idx="7490">
                  <c:v>136</c:v>
                </c:pt>
                <c:pt idx="7491">
                  <c:v>450</c:v>
                </c:pt>
                <c:pt idx="7492">
                  <c:v>350</c:v>
                </c:pt>
                <c:pt idx="7493">
                  <c:v>127</c:v>
                </c:pt>
                <c:pt idx="7494">
                  <c:v>200</c:v>
                </c:pt>
                <c:pt idx="7495">
                  <c:v>350</c:v>
                </c:pt>
                <c:pt idx="7496">
                  <c:v>145</c:v>
                </c:pt>
                <c:pt idx="7497">
                  <c:v>94</c:v>
                </c:pt>
                <c:pt idx="7498">
                  <c:v>110</c:v>
                </c:pt>
                <c:pt idx="7499">
                  <c:v>195</c:v>
                </c:pt>
                <c:pt idx="7500">
                  <c:v>145</c:v>
                </c:pt>
                <c:pt idx="7501">
                  <c:v>130</c:v>
                </c:pt>
                <c:pt idx="7502">
                  <c:v>130</c:v>
                </c:pt>
                <c:pt idx="7503">
                  <c:v>213</c:v>
                </c:pt>
                <c:pt idx="7504">
                  <c:v>120</c:v>
                </c:pt>
                <c:pt idx="7505">
                  <c:v>240</c:v>
                </c:pt>
                <c:pt idx="7506">
                  <c:v>408</c:v>
                </c:pt>
                <c:pt idx="7507">
                  <c:v>323</c:v>
                </c:pt>
                <c:pt idx="7508">
                  <c:v>323</c:v>
                </c:pt>
                <c:pt idx="7509">
                  <c:v>133</c:v>
                </c:pt>
                <c:pt idx="7510">
                  <c:v>250</c:v>
                </c:pt>
                <c:pt idx="7511">
                  <c:v>170</c:v>
                </c:pt>
                <c:pt idx="7512">
                  <c:v>73</c:v>
                </c:pt>
                <c:pt idx="7513">
                  <c:v>200</c:v>
                </c:pt>
                <c:pt idx="7514">
                  <c:v>110</c:v>
                </c:pt>
                <c:pt idx="7515">
                  <c:v>250</c:v>
                </c:pt>
                <c:pt idx="7516">
                  <c:v>73</c:v>
                </c:pt>
                <c:pt idx="7517">
                  <c:v>255</c:v>
                </c:pt>
                <c:pt idx="7518">
                  <c:v>185</c:v>
                </c:pt>
                <c:pt idx="7519">
                  <c:v>100</c:v>
                </c:pt>
                <c:pt idx="7520">
                  <c:v>67</c:v>
                </c:pt>
                <c:pt idx="7521">
                  <c:v>96</c:v>
                </c:pt>
                <c:pt idx="7522">
                  <c:v>82</c:v>
                </c:pt>
                <c:pt idx="7523">
                  <c:v>250</c:v>
                </c:pt>
                <c:pt idx="7524">
                  <c:v>120</c:v>
                </c:pt>
                <c:pt idx="7525">
                  <c:v>115</c:v>
                </c:pt>
                <c:pt idx="7526">
                  <c:v>150</c:v>
                </c:pt>
                <c:pt idx="7527">
                  <c:v>105</c:v>
                </c:pt>
                <c:pt idx="7528">
                  <c:v>635</c:v>
                </c:pt>
                <c:pt idx="7529">
                  <c:v>195</c:v>
                </c:pt>
                <c:pt idx="7530">
                  <c:v>120</c:v>
                </c:pt>
                <c:pt idx="7531">
                  <c:v>150</c:v>
                </c:pt>
                <c:pt idx="7532">
                  <c:v>96</c:v>
                </c:pt>
                <c:pt idx="7533">
                  <c:v>180</c:v>
                </c:pt>
                <c:pt idx="7534">
                  <c:v>135</c:v>
                </c:pt>
                <c:pt idx="7535">
                  <c:v>125</c:v>
                </c:pt>
                <c:pt idx="7536">
                  <c:v>115</c:v>
                </c:pt>
                <c:pt idx="7537">
                  <c:v>95</c:v>
                </c:pt>
                <c:pt idx="7538">
                  <c:v>400</c:v>
                </c:pt>
                <c:pt idx="7539">
                  <c:v>95</c:v>
                </c:pt>
                <c:pt idx="7540">
                  <c:v>121</c:v>
                </c:pt>
                <c:pt idx="7541">
                  <c:v>189</c:v>
                </c:pt>
                <c:pt idx="7542">
                  <c:v>157</c:v>
                </c:pt>
                <c:pt idx="7543">
                  <c:v>169</c:v>
                </c:pt>
                <c:pt idx="7544">
                  <c:v>106</c:v>
                </c:pt>
                <c:pt idx="7545">
                  <c:v>92</c:v>
                </c:pt>
                <c:pt idx="7546">
                  <c:v>137</c:v>
                </c:pt>
                <c:pt idx="7547">
                  <c:v>120</c:v>
                </c:pt>
                <c:pt idx="7548">
                  <c:v>85</c:v>
                </c:pt>
                <c:pt idx="7549">
                  <c:v>155</c:v>
                </c:pt>
                <c:pt idx="7550">
                  <c:v>99</c:v>
                </c:pt>
                <c:pt idx="7551">
                  <c:v>214</c:v>
                </c:pt>
                <c:pt idx="7552">
                  <c:v>360</c:v>
                </c:pt>
                <c:pt idx="7553">
                  <c:v>85</c:v>
                </c:pt>
                <c:pt idx="7554">
                  <c:v>135</c:v>
                </c:pt>
                <c:pt idx="7555">
                  <c:v>110</c:v>
                </c:pt>
                <c:pt idx="7556">
                  <c:v>112</c:v>
                </c:pt>
                <c:pt idx="7557">
                  <c:v>450</c:v>
                </c:pt>
                <c:pt idx="7558">
                  <c:v>45</c:v>
                </c:pt>
                <c:pt idx="7559">
                  <c:v>110</c:v>
                </c:pt>
                <c:pt idx="7560">
                  <c:v>144</c:v>
                </c:pt>
                <c:pt idx="7561">
                  <c:v>110</c:v>
                </c:pt>
                <c:pt idx="7562">
                  <c:v>220</c:v>
                </c:pt>
                <c:pt idx="7563">
                  <c:v>97</c:v>
                </c:pt>
                <c:pt idx="7564">
                  <c:v>262</c:v>
                </c:pt>
                <c:pt idx="7565">
                  <c:v>170</c:v>
                </c:pt>
                <c:pt idx="7566">
                  <c:v>303</c:v>
                </c:pt>
                <c:pt idx="7567">
                  <c:v>128</c:v>
                </c:pt>
                <c:pt idx="7568">
                  <c:v>100</c:v>
                </c:pt>
                <c:pt idx="7569">
                  <c:v>140</c:v>
                </c:pt>
                <c:pt idx="7570">
                  <c:v>108</c:v>
                </c:pt>
                <c:pt idx="7571">
                  <c:v>95</c:v>
                </c:pt>
                <c:pt idx="7572">
                  <c:v>85</c:v>
                </c:pt>
                <c:pt idx="7573">
                  <c:v>70</c:v>
                </c:pt>
                <c:pt idx="7574">
                  <c:v>200</c:v>
                </c:pt>
                <c:pt idx="7575">
                  <c:v>145</c:v>
                </c:pt>
                <c:pt idx="7576">
                  <c:v>100</c:v>
                </c:pt>
                <c:pt idx="7577">
                  <c:v>155</c:v>
                </c:pt>
                <c:pt idx="7578">
                  <c:v>95</c:v>
                </c:pt>
                <c:pt idx="7579">
                  <c:v>207</c:v>
                </c:pt>
                <c:pt idx="7580">
                  <c:v>180</c:v>
                </c:pt>
                <c:pt idx="7581">
                  <c:v>75</c:v>
                </c:pt>
                <c:pt idx="7582">
                  <c:v>125</c:v>
                </c:pt>
                <c:pt idx="7583">
                  <c:v>245</c:v>
                </c:pt>
                <c:pt idx="7584">
                  <c:v>92</c:v>
                </c:pt>
                <c:pt idx="7585">
                  <c:v>413</c:v>
                </c:pt>
                <c:pt idx="7586">
                  <c:v>155</c:v>
                </c:pt>
                <c:pt idx="7587">
                  <c:v>95</c:v>
                </c:pt>
                <c:pt idx="7588">
                  <c:v>128</c:v>
                </c:pt>
                <c:pt idx="7589">
                  <c:v>56</c:v>
                </c:pt>
                <c:pt idx="7590">
                  <c:v>360</c:v>
                </c:pt>
                <c:pt idx="7591">
                  <c:v>315</c:v>
                </c:pt>
                <c:pt idx="7592">
                  <c:v>140</c:v>
                </c:pt>
                <c:pt idx="7593">
                  <c:v>413</c:v>
                </c:pt>
                <c:pt idx="7594">
                  <c:v>187</c:v>
                </c:pt>
                <c:pt idx="7595">
                  <c:v>200</c:v>
                </c:pt>
                <c:pt idx="7596">
                  <c:v>140</c:v>
                </c:pt>
                <c:pt idx="7597">
                  <c:v>190</c:v>
                </c:pt>
                <c:pt idx="7598">
                  <c:v>116</c:v>
                </c:pt>
                <c:pt idx="7599">
                  <c:v>623</c:v>
                </c:pt>
                <c:pt idx="7600">
                  <c:v>125</c:v>
                </c:pt>
                <c:pt idx="7601">
                  <c:v>260</c:v>
                </c:pt>
                <c:pt idx="7602">
                  <c:v>90</c:v>
                </c:pt>
                <c:pt idx="7603">
                  <c:v>150</c:v>
                </c:pt>
                <c:pt idx="7604">
                  <c:v>190</c:v>
                </c:pt>
                <c:pt idx="7605">
                  <c:v>160</c:v>
                </c:pt>
                <c:pt idx="7606">
                  <c:v>124</c:v>
                </c:pt>
                <c:pt idx="7607">
                  <c:v>100</c:v>
                </c:pt>
                <c:pt idx="7608">
                  <c:v>130</c:v>
                </c:pt>
                <c:pt idx="7609">
                  <c:v>42</c:v>
                </c:pt>
                <c:pt idx="7610">
                  <c:v>210</c:v>
                </c:pt>
                <c:pt idx="7611">
                  <c:v>126</c:v>
                </c:pt>
                <c:pt idx="7612">
                  <c:v>135</c:v>
                </c:pt>
                <c:pt idx="7613">
                  <c:v>85</c:v>
                </c:pt>
                <c:pt idx="7614">
                  <c:v>225</c:v>
                </c:pt>
                <c:pt idx="7615">
                  <c:v>73</c:v>
                </c:pt>
                <c:pt idx="7616">
                  <c:v>306</c:v>
                </c:pt>
                <c:pt idx="7617">
                  <c:v>174</c:v>
                </c:pt>
                <c:pt idx="7618">
                  <c:v>339</c:v>
                </c:pt>
                <c:pt idx="7619">
                  <c:v>146</c:v>
                </c:pt>
                <c:pt idx="7620">
                  <c:v>325</c:v>
                </c:pt>
                <c:pt idx="7621">
                  <c:v>110</c:v>
                </c:pt>
                <c:pt idx="7622">
                  <c:v>115</c:v>
                </c:pt>
                <c:pt idx="7623">
                  <c:v>110</c:v>
                </c:pt>
                <c:pt idx="7624">
                  <c:v>115</c:v>
                </c:pt>
                <c:pt idx="7625">
                  <c:v>93</c:v>
                </c:pt>
                <c:pt idx="7626">
                  <c:v>125</c:v>
                </c:pt>
                <c:pt idx="7627">
                  <c:v>120</c:v>
                </c:pt>
                <c:pt idx="7628">
                  <c:v>90</c:v>
                </c:pt>
                <c:pt idx="7629">
                  <c:v>55</c:v>
                </c:pt>
                <c:pt idx="7630">
                  <c:v>115</c:v>
                </c:pt>
                <c:pt idx="7631">
                  <c:v>390</c:v>
                </c:pt>
                <c:pt idx="7632">
                  <c:v>120</c:v>
                </c:pt>
                <c:pt idx="7633">
                  <c:v>185</c:v>
                </c:pt>
                <c:pt idx="7634">
                  <c:v>92</c:v>
                </c:pt>
                <c:pt idx="7635">
                  <c:v>194</c:v>
                </c:pt>
                <c:pt idx="7636">
                  <c:v>100</c:v>
                </c:pt>
                <c:pt idx="7637">
                  <c:v>200</c:v>
                </c:pt>
                <c:pt idx="7638">
                  <c:v>150</c:v>
                </c:pt>
                <c:pt idx="7639">
                  <c:v>360</c:v>
                </c:pt>
                <c:pt idx="7640">
                  <c:v>391</c:v>
                </c:pt>
                <c:pt idx="7641">
                  <c:v>145</c:v>
                </c:pt>
                <c:pt idx="7642">
                  <c:v>150</c:v>
                </c:pt>
                <c:pt idx="7643">
                  <c:v>75</c:v>
                </c:pt>
                <c:pt idx="7644">
                  <c:v>242</c:v>
                </c:pt>
                <c:pt idx="7645">
                  <c:v>350</c:v>
                </c:pt>
                <c:pt idx="7646">
                  <c:v>112</c:v>
                </c:pt>
                <c:pt idx="7647">
                  <c:v>146</c:v>
                </c:pt>
                <c:pt idx="7648">
                  <c:v>280</c:v>
                </c:pt>
                <c:pt idx="7649">
                  <c:v>225</c:v>
                </c:pt>
                <c:pt idx="7650">
                  <c:v>198</c:v>
                </c:pt>
                <c:pt idx="7651">
                  <c:v>336</c:v>
                </c:pt>
                <c:pt idx="7652">
                  <c:v>145</c:v>
                </c:pt>
                <c:pt idx="7653">
                  <c:v>147</c:v>
                </c:pt>
                <c:pt idx="7654">
                  <c:v>164</c:v>
                </c:pt>
                <c:pt idx="7655">
                  <c:v>120</c:v>
                </c:pt>
                <c:pt idx="7656">
                  <c:v>226</c:v>
                </c:pt>
                <c:pt idx="7657">
                  <c:v>120</c:v>
                </c:pt>
                <c:pt idx="7658">
                  <c:v>122</c:v>
                </c:pt>
                <c:pt idx="7659">
                  <c:v>147</c:v>
                </c:pt>
                <c:pt idx="7660">
                  <c:v>100</c:v>
                </c:pt>
                <c:pt idx="7661">
                  <c:v>91</c:v>
                </c:pt>
                <c:pt idx="7662">
                  <c:v>303</c:v>
                </c:pt>
                <c:pt idx="7663">
                  <c:v>75</c:v>
                </c:pt>
                <c:pt idx="7664">
                  <c:v>100</c:v>
                </c:pt>
                <c:pt idx="7665">
                  <c:v>103</c:v>
                </c:pt>
                <c:pt idx="7666">
                  <c:v>130</c:v>
                </c:pt>
                <c:pt idx="7667">
                  <c:v>300</c:v>
                </c:pt>
                <c:pt idx="7668">
                  <c:v>140</c:v>
                </c:pt>
                <c:pt idx="7669">
                  <c:v>120</c:v>
                </c:pt>
                <c:pt idx="7670">
                  <c:v>92</c:v>
                </c:pt>
                <c:pt idx="7671">
                  <c:v>200</c:v>
                </c:pt>
                <c:pt idx="7672">
                  <c:v>75</c:v>
                </c:pt>
                <c:pt idx="7673">
                  <c:v>117</c:v>
                </c:pt>
                <c:pt idx="7674">
                  <c:v>125</c:v>
                </c:pt>
                <c:pt idx="7675">
                  <c:v>94</c:v>
                </c:pt>
                <c:pt idx="7676">
                  <c:v>125</c:v>
                </c:pt>
                <c:pt idx="7677">
                  <c:v>321</c:v>
                </c:pt>
                <c:pt idx="7678">
                  <c:v>108</c:v>
                </c:pt>
                <c:pt idx="7679">
                  <c:v>433</c:v>
                </c:pt>
                <c:pt idx="7680">
                  <c:v>265</c:v>
                </c:pt>
                <c:pt idx="7681">
                  <c:v>81</c:v>
                </c:pt>
                <c:pt idx="7682">
                  <c:v>312</c:v>
                </c:pt>
                <c:pt idx="7683">
                  <c:v>90</c:v>
                </c:pt>
                <c:pt idx="7684">
                  <c:v>433</c:v>
                </c:pt>
                <c:pt idx="7685">
                  <c:v>79</c:v>
                </c:pt>
                <c:pt idx="7686">
                  <c:v>132</c:v>
                </c:pt>
                <c:pt idx="7687">
                  <c:v>180</c:v>
                </c:pt>
                <c:pt idx="7688">
                  <c:v>160</c:v>
                </c:pt>
                <c:pt idx="7689">
                  <c:v>160</c:v>
                </c:pt>
                <c:pt idx="7690">
                  <c:v>275</c:v>
                </c:pt>
                <c:pt idx="7691">
                  <c:v>75</c:v>
                </c:pt>
                <c:pt idx="7692">
                  <c:v>110</c:v>
                </c:pt>
                <c:pt idx="7693">
                  <c:v>140</c:v>
                </c:pt>
                <c:pt idx="7694">
                  <c:v>205</c:v>
                </c:pt>
                <c:pt idx="7695">
                  <c:v>270</c:v>
                </c:pt>
                <c:pt idx="7696">
                  <c:v>95</c:v>
                </c:pt>
                <c:pt idx="7697">
                  <c:v>123</c:v>
                </c:pt>
                <c:pt idx="7698">
                  <c:v>103</c:v>
                </c:pt>
                <c:pt idx="7699">
                  <c:v>202</c:v>
                </c:pt>
                <c:pt idx="7700">
                  <c:v>125</c:v>
                </c:pt>
                <c:pt idx="7701">
                  <c:v>125</c:v>
                </c:pt>
                <c:pt idx="7702">
                  <c:v>90</c:v>
                </c:pt>
                <c:pt idx="7703">
                  <c:v>83</c:v>
                </c:pt>
                <c:pt idx="7704">
                  <c:v>277</c:v>
                </c:pt>
                <c:pt idx="7705">
                  <c:v>135</c:v>
                </c:pt>
                <c:pt idx="7706">
                  <c:v>280</c:v>
                </c:pt>
                <c:pt idx="7707">
                  <c:v>95</c:v>
                </c:pt>
                <c:pt idx="7708">
                  <c:v>150</c:v>
                </c:pt>
                <c:pt idx="7709">
                  <c:v>440</c:v>
                </c:pt>
                <c:pt idx="7710">
                  <c:v>365</c:v>
                </c:pt>
                <c:pt idx="7711">
                  <c:v>72</c:v>
                </c:pt>
                <c:pt idx="7712">
                  <c:v>43</c:v>
                </c:pt>
                <c:pt idx="7713">
                  <c:v>80</c:v>
                </c:pt>
                <c:pt idx="7714">
                  <c:v>126</c:v>
                </c:pt>
                <c:pt idx="7715">
                  <c:v>120</c:v>
                </c:pt>
                <c:pt idx="7716">
                  <c:v>115</c:v>
                </c:pt>
                <c:pt idx="7717">
                  <c:v>50</c:v>
                </c:pt>
                <c:pt idx="7718">
                  <c:v>115</c:v>
                </c:pt>
                <c:pt idx="7719">
                  <c:v>190</c:v>
                </c:pt>
                <c:pt idx="7720">
                  <c:v>50</c:v>
                </c:pt>
                <c:pt idx="7721">
                  <c:v>120</c:v>
                </c:pt>
                <c:pt idx="7722">
                  <c:v>110</c:v>
                </c:pt>
                <c:pt idx="7723">
                  <c:v>278</c:v>
                </c:pt>
                <c:pt idx="7724">
                  <c:v>90</c:v>
                </c:pt>
                <c:pt idx="7725">
                  <c:v>100</c:v>
                </c:pt>
                <c:pt idx="7726">
                  <c:v>150</c:v>
                </c:pt>
                <c:pt idx="7727">
                  <c:v>155</c:v>
                </c:pt>
                <c:pt idx="7728">
                  <c:v>123</c:v>
                </c:pt>
                <c:pt idx="7729">
                  <c:v>475</c:v>
                </c:pt>
                <c:pt idx="7730">
                  <c:v>49</c:v>
                </c:pt>
                <c:pt idx="7731">
                  <c:v>125</c:v>
                </c:pt>
                <c:pt idx="7732">
                  <c:v>440</c:v>
                </c:pt>
                <c:pt idx="7733">
                  <c:v>110</c:v>
                </c:pt>
                <c:pt idx="7734">
                  <c:v>72</c:v>
                </c:pt>
                <c:pt idx="7735">
                  <c:v>96</c:v>
                </c:pt>
                <c:pt idx="7736">
                  <c:v>85</c:v>
                </c:pt>
                <c:pt idx="7737">
                  <c:v>100</c:v>
                </c:pt>
                <c:pt idx="7738">
                  <c:v>550</c:v>
                </c:pt>
                <c:pt idx="7739">
                  <c:v>147</c:v>
                </c:pt>
                <c:pt idx="7740">
                  <c:v>475</c:v>
                </c:pt>
                <c:pt idx="7741">
                  <c:v>131</c:v>
                </c:pt>
                <c:pt idx="7742">
                  <c:v>115</c:v>
                </c:pt>
                <c:pt idx="7743">
                  <c:v>120</c:v>
                </c:pt>
                <c:pt idx="7744">
                  <c:v>200</c:v>
                </c:pt>
                <c:pt idx="7745">
                  <c:v>140</c:v>
                </c:pt>
                <c:pt idx="7746">
                  <c:v>115</c:v>
                </c:pt>
                <c:pt idx="7747">
                  <c:v>92</c:v>
                </c:pt>
                <c:pt idx="7748">
                  <c:v>150</c:v>
                </c:pt>
                <c:pt idx="7749">
                  <c:v>72</c:v>
                </c:pt>
                <c:pt idx="7750">
                  <c:v>102</c:v>
                </c:pt>
                <c:pt idx="7751">
                  <c:v>108</c:v>
                </c:pt>
                <c:pt idx="7752">
                  <c:v>175</c:v>
                </c:pt>
                <c:pt idx="7753">
                  <c:v>92</c:v>
                </c:pt>
                <c:pt idx="7754">
                  <c:v>178</c:v>
                </c:pt>
                <c:pt idx="7755">
                  <c:v>125</c:v>
                </c:pt>
                <c:pt idx="7756">
                  <c:v>125</c:v>
                </c:pt>
                <c:pt idx="7757">
                  <c:v>70</c:v>
                </c:pt>
                <c:pt idx="7758">
                  <c:v>110</c:v>
                </c:pt>
                <c:pt idx="7759">
                  <c:v>85</c:v>
                </c:pt>
                <c:pt idx="7760">
                  <c:v>115</c:v>
                </c:pt>
                <c:pt idx="7761">
                  <c:v>146</c:v>
                </c:pt>
                <c:pt idx="7762">
                  <c:v>90</c:v>
                </c:pt>
                <c:pt idx="7763">
                  <c:v>230</c:v>
                </c:pt>
                <c:pt idx="7764">
                  <c:v>150</c:v>
                </c:pt>
                <c:pt idx="7765">
                  <c:v>310</c:v>
                </c:pt>
                <c:pt idx="7766">
                  <c:v>60</c:v>
                </c:pt>
                <c:pt idx="7767">
                  <c:v>170</c:v>
                </c:pt>
                <c:pt idx="7768">
                  <c:v>113</c:v>
                </c:pt>
                <c:pt idx="7769">
                  <c:v>155</c:v>
                </c:pt>
                <c:pt idx="7770">
                  <c:v>140</c:v>
                </c:pt>
                <c:pt idx="7771">
                  <c:v>140</c:v>
                </c:pt>
                <c:pt idx="7772">
                  <c:v>145</c:v>
                </c:pt>
                <c:pt idx="7773">
                  <c:v>98</c:v>
                </c:pt>
                <c:pt idx="7774">
                  <c:v>170</c:v>
                </c:pt>
                <c:pt idx="7775">
                  <c:v>63</c:v>
                </c:pt>
                <c:pt idx="7776">
                  <c:v>170</c:v>
                </c:pt>
                <c:pt idx="7777">
                  <c:v>75</c:v>
                </c:pt>
                <c:pt idx="7778">
                  <c:v>120</c:v>
                </c:pt>
                <c:pt idx="7779">
                  <c:v>160</c:v>
                </c:pt>
                <c:pt idx="7780">
                  <c:v>110</c:v>
                </c:pt>
                <c:pt idx="7781">
                  <c:v>150</c:v>
                </c:pt>
                <c:pt idx="7782">
                  <c:v>150</c:v>
                </c:pt>
                <c:pt idx="7783">
                  <c:v>115</c:v>
                </c:pt>
                <c:pt idx="7784">
                  <c:v>220</c:v>
                </c:pt>
                <c:pt idx="7785">
                  <c:v>770</c:v>
                </c:pt>
                <c:pt idx="7786">
                  <c:v>321</c:v>
                </c:pt>
                <c:pt idx="7787">
                  <c:v>110</c:v>
                </c:pt>
                <c:pt idx="7788">
                  <c:v>110</c:v>
                </c:pt>
                <c:pt idx="7789">
                  <c:v>100</c:v>
                </c:pt>
                <c:pt idx="7790">
                  <c:v>100</c:v>
                </c:pt>
                <c:pt idx="7791">
                  <c:v>185</c:v>
                </c:pt>
                <c:pt idx="7792">
                  <c:v>95</c:v>
                </c:pt>
                <c:pt idx="7793">
                  <c:v>100</c:v>
                </c:pt>
                <c:pt idx="7794">
                  <c:v>200</c:v>
                </c:pt>
                <c:pt idx="7795">
                  <c:v>355</c:v>
                </c:pt>
                <c:pt idx="7796">
                  <c:v>135</c:v>
                </c:pt>
                <c:pt idx="7797">
                  <c:v>90</c:v>
                </c:pt>
                <c:pt idx="7798">
                  <c:v>380</c:v>
                </c:pt>
                <c:pt idx="7799">
                  <c:v>145</c:v>
                </c:pt>
                <c:pt idx="7800">
                  <c:v>100</c:v>
                </c:pt>
                <c:pt idx="7801">
                  <c:v>110</c:v>
                </c:pt>
                <c:pt idx="7802">
                  <c:v>250</c:v>
                </c:pt>
                <c:pt idx="7803">
                  <c:v>120</c:v>
                </c:pt>
                <c:pt idx="7804">
                  <c:v>95</c:v>
                </c:pt>
                <c:pt idx="7805">
                  <c:v>110</c:v>
                </c:pt>
                <c:pt idx="7806">
                  <c:v>100</c:v>
                </c:pt>
                <c:pt idx="7807">
                  <c:v>110</c:v>
                </c:pt>
                <c:pt idx="7808">
                  <c:v>60</c:v>
                </c:pt>
                <c:pt idx="7809">
                  <c:v>80</c:v>
                </c:pt>
                <c:pt idx="7810">
                  <c:v>120</c:v>
                </c:pt>
                <c:pt idx="7811">
                  <c:v>90</c:v>
                </c:pt>
                <c:pt idx="7812">
                  <c:v>150</c:v>
                </c:pt>
                <c:pt idx="7813">
                  <c:v>100</c:v>
                </c:pt>
                <c:pt idx="7814">
                  <c:v>100</c:v>
                </c:pt>
                <c:pt idx="7815">
                  <c:v>160</c:v>
                </c:pt>
                <c:pt idx="7816">
                  <c:v>100</c:v>
                </c:pt>
                <c:pt idx="7817">
                  <c:v>92</c:v>
                </c:pt>
                <c:pt idx="7818">
                  <c:v>343</c:v>
                </c:pt>
                <c:pt idx="7819">
                  <c:v>115</c:v>
                </c:pt>
                <c:pt idx="7820">
                  <c:v>131</c:v>
                </c:pt>
                <c:pt idx="7821">
                  <c:v>126</c:v>
                </c:pt>
                <c:pt idx="7822">
                  <c:v>220</c:v>
                </c:pt>
                <c:pt idx="7823">
                  <c:v>240</c:v>
                </c:pt>
                <c:pt idx="7824">
                  <c:v>300</c:v>
                </c:pt>
                <c:pt idx="7825">
                  <c:v>95</c:v>
                </c:pt>
                <c:pt idx="7826">
                  <c:v>60</c:v>
                </c:pt>
                <c:pt idx="7827">
                  <c:v>73</c:v>
                </c:pt>
                <c:pt idx="7828">
                  <c:v>150</c:v>
                </c:pt>
                <c:pt idx="7829">
                  <c:v>150</c:v>
                </c:pt>
                <c:pt idx="7830">
                  <c:v>180</c:v>
                </c:pt>
                <c:pt idx="7831">
                  <c:v>80</c:v>
                </c:pt>
                <c:pt idx="7832">
                  <c:v>125</c:v>
                </c:pt>
                <c:pt idx="7833">
                  <c:v>100</c:v>
                </c:pt>
                <c:pt idx="7834">
                  <c:v>103</c:v>
                </c:pt>
                <c:pt idx="7835">
                  <c:v>132</c:v>
                </c:pt>
                <c:pt idx="7836">
                  <c:v>115</c:v>
                </c:pt>
                <c:pt idx="7837">
                  <c:v>136</c:v>
                </c:pt>
                <c:pt idx="7838">
                  <c:v>170</c:v>
                </c:pt>
                <c:pt idx="7839">
                  <c:v>150</c:v>
                </c:pt>
                <c:pt idx="7840">
                  <c:v>300</c:v>
                </c:pt>
                <c:pt idx="7841">
                  <c:v>140</c:v>
                </c:pt>
                <c:pt idx="7842">
                  <c:v>115</c:v>
                </c:pt>
                <c:pt idx="7843">
                  <c:v>150</c:v>
                </c:pt>
                <c:pt idx="7844">
                  <c:v>102</c:v>
                </c:pt>
                <c:pt idx="7845">
                  <c:v>75</c:v>
                </c:pt>
                <c:pt idx="7846">
                  <c:v>295</c:v>
                </c:pt>
                <c:pt idx="7847">
                  <c:v>200</c:v>
                </c:pt>
                <c:pt idx="7848">
                  <c:v>110</c:v>
                </c:pt>
                <c:pt idx="7849">
                  <c:v>150</c:v>
                </c:pt>
                <c:pt idx="7850">
                  <c:v>190</c:v>
                </c:pt>
                <c:pt idx="7851">
                  <c:v>108</c:v>
                </c:pt>
                <c:pt idx="7852">
                  <c:v>150</c:v>
                </c:pt>
                <c:pt idx="7853">
                  <c:v>75</c:v>
                </c:pt>
                <c:pt idx="7854">
                  <c:v>110</c:v>
                </c:pt>
                <c:pt idx="7855">
                  <c:v>148</c:v>
                </c:pt>
                <c:pt idx="7856">
                  <c:v>110</c:v>
                </c:pt>
                <c:pt idx="7857">
                  <c:v>395</c:v>
                </c:pt>
                <c:pt idx="7858">
                  <c:v>120</c:v>
                </c:pt>
                <c:pt idx="7859">
                  <c:v>110</c:v>
                </c:pt>
                <c:pt idx="7860">
                  <c:v>85</c:v>
                </c:pt>
                <c:pt idx="7861">
                  <c:v>150</c:v>
                </c:pt>
                <c:pt idx="7862">
                  <c:v>85</c:v>
                </c:pt>
                <c:pt idx="7863">
                  <c:v>70</c:v>
                </c:pt>
                <c:pt idx="7864">
                  <c:v>135</c:v>
                </c:pt>
                <c:pt idx="7865">
                  <c:v>120</c:v>
                </c:pt>
                <c:pt idx="7866">
                  <c:v>135</c:v>
                </c:pt>
                <c:pt idx="7867">
                  <c:v>120</c:v>
                </c:pt>
                <c:pt idx="7868">
                  <c:v>140</c:v>
                </c:pt>
                <c:pt idx="7869">
                  <c:v>120</c:v>
                </c:pt>
                <c:pt idx="7870">
                  <c:v>315</c:v>
                </c:pt>
                <c:pt idx="7871">
                  <c:v>135</c:v>
                </c:pt>
                <c:pt idx="7872">
                  <c:v>120</c:v>
                </c:pt>
                <c:pt idx="7873">
                  <c:v>95</c:v>
                </c:pt>
                <c:pt idx="7874">
                  <c:v>120</c:v>
                </c:pt>
                <c:pt idx="7875">
                  <c:v>103</c:v>
                </c:pt>
                <c:pt idx="7876">
                  <c:v>169</c:v>
                </c:pt>
                <c:pt idx="7877">
                  <c:v>190</c:v>
                </c:pt>
                <c:pt idx="7878">
                  <c:v>100</c:v>
                </c:pt>
                <c:pt idx="7879">
                  <c:v>95</c:v>
                </c:pt>
                <c:pt idx="7880">
                  <c:v>155</c:v>
                </c:pt>
                <c:pt idx="7881">
                  <c:v>256</c:v>
                </c:pt>
                <c:pt idx="7882">
                  <c:v>181</c:v>
                </c:pt>
                <c:pt idx="7883">
                  <c:v>260</c:v>
                </c:pt>
                <c:pt idx="7884">
                  <c:v>39</c:v>
                </c:pt>
                <c:pt idx="7885">
                  <c:v>120</c:v>
                </c:pt>
                <c:pt idx="7886">
                  <c:v>72</c:v>
                </c:pt>
                <c:pt idx="7887">
                  <c:v>110</c:v>
                </c:pt>
                <c:pt idx="7888">
                  <c:v>110</c:v>
                </c:pt>
                <c:pt idx="7889">
                  <c:v>136</c:v>
                </c:pt>
                <c:pt idx="7890">
                  <c:v>120</c:v>
                </c:pt>
                <c:pt idx="7891">
                  <c:v>120</c:v>
                </c:pt>
                <c:pt idx="7892">
                  <c:v>120</c:v>
                </c:pt>
                <c:pt idx="7893">
                  <c:v>65</c:v>
                </c:pt>
                <c:pt idx="7894">
                  <c:v>70</c:v>
                </c:pt>
                <c:pt idx="7895">
                  <c:v>100</c:v>
                </c:pt>
                <c:pt idx="7896">
                  <c:v>125</c:v>
                </c:pt>
                <c:pt idx="7897">
                  <c:v>780</c:v>
                </c:pt>
                <c:pt idx="7898">
                  <c:v>120</c:v>
                </c:pt>
                <c:pt idx="7899">
                  <c:v>135</c:v>
                </c:pt>
                <c:pt idx="7900">
                  <c:v>65</c:v>
                </c:pt>
                <c:pt idx="7901">
                  <c:v>110</c:v>
                </c:pt>
                <c:pt idx="7902">
                  <c:v>213</c:v>
                </c:pt>
                <c:pt idx="7903">
                  <c:v>120</c:v>
                </c:pt>
                <c:pt idx="7904">
                  <c:v>45</c:v>
                </c:pt>
                <c:pt idx="7905">
                  <c:v>124</c:v>
                </c:pt>
                <c:pt idx="7906">
                  <c:v>950</c:v>
                </c:pt>
                <c:pt idx="7907">
                  <c:v>125</c:v>
                </c:pt>
                <c:pt idx="7908">
                  <c:v>101</c:v>
                </c:pt>
                <c:pt idx="7909">
                  <c:v>55</c:v>
                </c:pt>
                <c:pt idx="7910">
                  <c:v>80</c:v>
                </c:pt>
                <c:pt idx="7911">
                  <c:v>100</c:v>
                </c:pt>
                <c:pt idx="7912">
                  <c:v>60</c:v>
                </c:pt>
                <c:pt idx="7913">
                  <c:v>185</c:v>
                </c:pt>
                <c:pt idx="7914">
                  <c:v>125</c:v>
                </c:pt>
                <c:pt idx="7915">
                  <c:v>155</c:v>
                </c:pt>
                <c:pt idx="7916">
                  <c:v>160</c:v>
                </c:pt>
                <c:pt idx="7917">
                  <c:v>92</c:v>
                </c:pt>
                <c:pt idx="7918">
                  <c:v>155</c:v>
                </c:pt>
                <c:pt idx="7919">
                  <c:v>41</c:v>
                </c:pt>
                <c:pt idx="7920">
                  <c:v>120</c:v>
                </c:pt>
                <c:pt idx="7921">
                  <c:v>140</c:v>
                </c:pt>
                <c:pt idx="7922">
                  <c:v>99</c:v>
                </c:pt>
                <c:pt idx="7923">
                  <c:v>64</c:v>
                </c:pt>
                <c:pt idx="7924">
                  <c:v>120</c:v>
                </c:pt>
                <c:pt idx="7925">
                  <c:v>155</c:v>
                </c:pt>
                <c:pt idx="7926">
                  <c:v>600</c:v>
                </c:pt>
                <c:pt idx="7927">
                  <c:v>110</c:v>
                </c:pt>
                <c:pt idx="7928">
                  <c:v>100</c:v>
                </c:pt>
                <c:pt idx="7929">
                  <c:v>110</c:v>
                </c:pt>
                <c:pt idx="7930">
                  <c:v>125</c:v>
                </c:pt>
                <c:pt idx="7931">
                  <c:v>600</c:v>
                </c:pt>
                <c:pt idx="7932">
                  <c:v>110</c:v>
                </c:pt>
                <c:pt idx="7933">
                  <c:v>92</c:v>
                </c:pt>
                <c:pt idx="7934">
                  <c:v>258</c:v>
                </c:pt>
                <c:pt idx="7935">
                  <c:v>440</c:v>
                </c:pt>
                <c:pt idx="7936">
                  <c:v>592</c:v>
                </c:pt>
                <c:pt idx="7937">
                  <c:v>35</c:v>
                </c:pt>
                <c:pt idx="7938">
                  <c:v>357</c:v>
                </c:pt>
                <c:pt idx="7939">
                  <c:v>30</c:v>
                </c:pt>
                <c:pt idx="7940">
                  <c:v>440</c:v>
                </c:pt>
                <c:pt idx="7941">
                  <c:v>250</c:v>
                </c:pt>
                <c:pt idx="7942">
                  <c:v>580</c:v>
                </c:pt>
                <c:pt idx="7943">
                  <c:v>120</c:v>
                </c:pt>
                <c:pt idx="7944">
                  <c:v>120</c:v>
                </c:pt>
                <c:pt idx="7945">
                  <c:v>270</c:v>
                </c:pt>
                <c:pt idx="7946">
                  <c:v>150</c:v>
                </c:pt>
                <c:pt idx="7947">
                  <c:v>45</c:v>
                </c:pt>
                <c:pt idx="7948">
                  <c:v>105</c:v>
                </c:pt>
                <c:pt idx="7949">
                  <c:v>92</c:v>
                </c:pt>
                <c:pt idx="7950">
                  <c:v>92</c:v>
                </c:pt>
                <c:pt idx="7951">
                  <c:v>92</c:v>
                </c:pt>
                <c:pt idx="7952">
                  <c:v>95</c:v>
                </c:pt>
                <c:pt idx="7953">
                  <c:v>92</c:v>
                </c:pt>
                <c:pt idx="7954">
                  <c:v>68</c:v>
                </c:pt>
                <c:pt idx="7955">
                  <c:v>92</c:v>
                </c:pt>
                <c:pt idx="7956">
                  <c:v>92</c:v>
                </c:pt>
                <c:pt idx="7957">
                  <c:v>88</c:v>
                </c:pt>
                <c:pt idx="7958">
                  <c:v>80</c:v>
                </c:pt>
                <c:pt idx="7959">
                  <c:v>125</c:v>
                </c:pt>
                <c:pt idx="7960">
                  <c:v>155</c:v>
                </c:pt>
                <c:pt idx="7961">
                  <c:v>112</c:v>
                </c:pt>
                <c:pt idx="7962">
                  <c:v>125</c:v>
                </c:pt>
                <c:pt idx="7963">
                  <c:v>155</c:v>
                </c:pt>
                <c:pt idx="7964">
                  <c:v>272</c:v>
                </c:pt>
                <c:pt idx="7965">
                  <c:v>155</c:v>
                </c:pt>
                <c:pt idx="7966">
                  <c:v>140</c:v>
                </c:pt>
                <c:pt idx="7967">
                  <c:v>105</c:v>
                </c:pt>
                <c:pt idx="7968">
                  <c:v>75</c:v>
                </c:pt>
                <c:pt idx="7969">
                  <c:v>120</c:v>
                </c:pt>
                <c:pt idx="7970">
                  <c:v>146</c:v>
                </c:pt>
                <c:pt idx="7971">
                  <c:v>115</c:v>
                </c:pt>
                <c:pt idx="7972">
                  <c:v>75</c:v>
                </c:pt>
                <c:pt idx="7973">
                  <c:v>92</c:v>
                </c:pt>
                <c:pt idx="7974">
                  <c:v>120</c:v>
                </c:pt>
                <c:pt idx="7975">
                  <c:v>265</c:v>
                </c:pt>
                <c:pt idx="7976">
                  <c:v>132</c:v>
                </c:pt>
                <c:pt idx="7977">
                  <c:v>120</c:v>
                </c:pt>
                <c:pt idx="7978">
                  <c:v>120</c:v>
                </c:pt>
                <c:pt idx="7979">
                  <c:v>120</c:v>
                </c:pt>
                <c:pt idx="7980">
                  <c:v>85</c:v>
                </c:pt>
                <c:pt idx="7981">
                  <c:v>100</c:v>
                </c:pt>
                <c:pt idx="7982">
                  <c:v>92</c:v>
                </c:pt>
                <c:pt idx="7983">
                  <c:v>120</c:v>
                </c:pt>
                <c:pt idx="7984">
                  <c:v>120</c:v>
                </c:pt>
                <c:pt idx="7985">
                  <c:v>116</c:v>
                </c:pt>
                <c:pt idx="7986">
                  <c:v>150</c:v>
                </c:pt>
                <c:pt idx="7987">
                  <c:v>85</c:v>
                </c:pt>
                <c:pt idx="7988">
                  <c:v>100</c:v>
                </c:pt>
                <c:pt idx="7989">
                  <c:v>100</c:v>
                </c:pt>
                <c:pt idx="7990">
                  <c:v>88</c:v>
                </c:pt>
                <c:pt idx="7991">
                  <c:v>125</c:v>
                </c:pt>
                <c:pt idx="7992">
                  <c:v>140</c:v>
                </c:pt>
                <c:pt idx="7993">
                  <c:v>120</c:v>
                </c:pt>
                <c:pt idx="7994">
                  <c:v>105</c:v>
                </c:pt>
                <c:pt idx="7995">
                  <c:v>137</c:v>
                </c:pt>
                <c:pt idx="7996">
                  <c:v>144</c:v>
                </c:pt>
                <c:pt idx="7997">
                  <c:v>155</c:v>
                </c:pt>
                <c:pt idx="7998">
                  <c:v>72</c:v>
                </c:pt>
                <c:pt idx="7999">
                  <c:v>135</c:v>
                </c:pt>
                <c:pt idx="8000">
                  <c:v>145</c:v>
                </c:pt>
                <c:pt idx="8001">
                  <c:v>92</c:v>
                </c:pt>
                <c:pt idx="8002">
                  <c:v>155</c:v>
                </c:pt>
                <c:pt idx="8003">
                  <c:v>92</c:v>
                </c:pt>
                <c:pt idx="8004">
                  <c:v>92</c:v>
                </c:pt>
                <c:pt idx="8005">
                  <c:v>265</c:v>
                </c:pt>
                <c:pt idx="8006">
                  <c:v>300</c:v>
                </c:pt>
                <c:pt idx="8007">
                  <c:v>581</c:v>
                </c:pt>
                <c:pt idx="8008">
                  <c:v>200</c:v>
                </c:pt>
                <c:pt idx="8009">
                  <c:v>168</c:v>
                </c:pt>
                <c:pt idx="8010">
                  <c:v>155</c:v>
                </c:pt>
                <c:pt idx="8011">
                  <c:v>92</c:v>
                </c:pt>
                <c:pt idx="8012">
                  <c:v>200</c:v>
                </c:pt>
                <c:pt idx="8013">
                  <c:v>92</c:v>
                </c:pt>
                <c:pt idx="8014">
                  <c:v>130</c:v>
                </c:pt>
                <c:pt idx="8015">
                  <c:v>158</c:v>
                </c:pt>
                <c:pt idx="8016">
                  <c:v>80</c:v>
                </c:pt>
                <c:pt idx="8017">
                  <c:v>120</c:v>
                </c:pt>
                <c:pt idx="8018">
                  <c:v>120</c:v>
                </c:pt>
                <c:pt idx="8019">
                  <c:v>120</c:v>
                </c:pt>
                <c:pt idx="8020">
                  <c:v>130</c:v>
                </c:pt>
                <c:pt idx="8021">
                  <c:v>92</c:v>
                </c:pt>
                <c:pt idx="8022">
                  <c:v>92</c:v>
                </c:pt>
                <c:pt idx="8023">
                  <c:v>780</c:v>
                </c:pt>
                <c:pt idx="8024">
                  <c:v>400</c:v>
                </c:pt>
                <c:pt idx="8025">
                  <c:v>500</c:v>
                </c:pt>
                <c:pt idx="8026">
                  <c:v>125</c:v>
                </c:pt>
                <c:pt idx="8027">
                  <c:v>363</c:v>
                </c:pt>
                <c:pt idx="8028">
                  <c:v>180</c:v>
                </c:pt>
                <c:pt idx="8029">
                  <c:v>187</c:v>
                </c:pt>
                <c:pt idx="8030">
                  <c:v>125</c:v>
                </c:pt>
                <c:pt idx="8031">
                  <c:v>125</c:v>
                </c:pt>
                <c:pt idx="8032">
                  <c:v>125</c:v>
                </c:pt>
                <c:pt idx="8033">
                  <c:v>100</c:v>
                </c:pt>
                <c:pt idx="8034">
                  <c:v>250</c:v>
                </c:pt>
                <c:pt idx="8035">
                  <c:v>100</c:v>
                </c:pt>
                <c:pt idx="8036">
                  <c:v>240</c:v>
                </c:pt>
                <c:pt idx="8037">
                  <c:v>190</c:v>
                </c:pt>
                <c:pt idx="8038">
                  <c:v>767</c:v>
                </c:pt>
                <c:pt idx="8039">
                  <c:v>178</c:v>
                </c:pt>
                <c:pt idx="8040">
                  <c:v>240</c:v>
                </c:pt>
                <c:pt idx="8041">
                  <c:v>130</c:v>
                </c:pt>
                <c:pt idx="8042">
                  <c:v>185</c:v>
                </c:pt>
                <c:pt idx="8043">
                  <c:v>147</c:v>
                </c:pt>
                <c:pt idx="8044">
                  <c:v>230</c:v>
                </c:pt>
                <c:pt idx="8045">
                  <c:v>150</c:v>
                </c:pt>
                <c:pt idx="8046">
                  <c:v>268</c:v>
                </c:pt>
                <c:pt idx="8047">
                  <c:v>125</c:v>
                </c:pt>
                <c:pt idx="8048">
                  <c:v>155</c:v>
                </c:pt>
                <c:pt idx="8049">
                  <c:v>150</c:v>
                </c:pt>
                <c:pt idx="8050">
                  <c:v>135</c:v>
                </c:pt>
                <c:pt idx="8051">
                  <c:v>155</c:v>
                </c:pt>
                <c:pt idx="8052">
                  <c:v>92</c:v>
                </c:pt>
                <c:pt idx="8053">
                  <c:v>140</c:v>
                </c:pt>
                <c:pt idx="8054">
                  <c:v>92</c:v>
                </c:pt>
                <c:pt idx="8055">
                  <c:v>92</c:v>
                </c:pt>
                <c:pt idx="8056">
                  <c:v>110</c:v>
                </c:pt>
                <c:pt idx="8057">
                  <c:v>350</c:v>
                </c:pt>
                <c:pt idx="8058">
                  <c:v>132</c:v>
                </c:pt>
                <c:pt idx="8059">
                  <c:v>120</c:v>
                </c:pt>
                <c:pt idx="8060">
                  <c:v>135</c:v>
                </c:pt>
                <c:pt idx="8061">
                  <c:v>80</c:v>
                </c:pt>
                <c:pt idx="8062">
                  <c:v>85</c:v>
                </c:pt>
                <c:pt idx="8063">
                  <c:v>80</c:v>
                </c:pt>
                <c:pt idx="8064">
                  <c:v>303</c:v>
                </c:pt>
                <c:pt idx="8065">
                  <c:v>95</c:v>
                </c:pt>
                <c:pt idx="8066">
                  <c:v>145</c:v>
                </c:pt>
                <c:pt idx="8067">
                  <c:v>120</c:v>
                </c:pt>
                <c:pt idx="8068">
                  <c:v>140</c:v>
                </c:pt>
                <c:pt idx="8069">
                  <c:v>40</c:v>
                </c:pt>
                <c:pt idx="8070">
                  <c:v>145</c:v>
                </c:pt>
                <c:pt idx="8071">
                  <c:v>120</c:v>
                </c:pt>
                <c:pt idx="8072">
                  <c:v>132</c:v>
                </c:pt>
                <c:pt idx="8073">
                  <c:v>95</c:v>
                </c:pt>
                <c:pt idx="8074">
                  <c:v>95</c:v>
                </c:pt>
                <c:pt idx="8075">
                  <c:v>167</c:v>
                </c:pt>
                <c:pt idx="8076">
                  <c:v>95</c:v>
                </c:pt>
                <c:pt idx="8077">
                  <c:v>115</c:v>
                </c:pt>
                <c:pt idx="8078">
                  <c:v>150</c:v>
                </c:pt>
                <c:pt idx="8079">
                  <c:v>92</c:v>
                </c:pt>
                <c:pt idx="8080">
                  <c:v>135</c:v>
                </c:pt>
                <c:pt idx="8081">
                  <c:v>120</c:v>
                </c:pt>
                <c:pt idx="8082">
                  <c:v>92</c:v>
                </c:pt>
                <c:pt idx="8083">
                  <c:v>85</c:v>
                </c:pt>
                <c:pt idx="8084">
                  <c:v>120</c:v>
                </c:pt>
                <c:pt idx="8085">
                  <c:v>170</c:v>
                </c:pt>
                <c:pt idx="8086">
                  <c:v>90</c:v>
                </c:pt>
                <c:pt idx="8087">
                  <c:v>125</c:v>
                </c:pt>
                <c:pt idx="8088">
                  <c:v>121</c:v>
                </c:pt>
                <c:pt idx="8089">
                  <c:v>90</c:v>
                </c:pt>
                <c:pt idx="8090">
                  <c:v>100</c:v>
                </c:pt>
                <c:pt idx="8091">
                  <c:v>180</c:v>
                </c:pt>
                <c:pt idx="8092">
                  <c:v>97</c:v>
                </c:pt>
                <c:pt idx="8093">
                  <c:v>129</c:v>
                </c:pt>
                <c:pt idx="8094">
                  <c:v>125</c:v>
                </c:pt>
                <c:pt idx="8095">
                  <c:v>92</c:v>
                </c:pt>
                <c:pt idx="8096">
                  <c:v>72</c:v>
                </c:pt>
                <c:pt idx="8097">
                  <c:v>167</c:v>
                </c:pt>
                <c:pt idx="8098">
                  <c:v>45</c:v>
                </c:pt>
                <c:pt idx="8099">
                  <c:v>115</c:v>
                </c:pt>
                <c:pt idx="8100">
                  <c:v>650</c:v>
                </c:pt>
                <c:pt idx="8101">
                  <c:v>180</c:v>
                </c:pt>
                <c:pt idx="8102">
                  <c:v>120</c:v>
                </c:pt>
                <c:pt idx="8103">
                  <c:v>190</c:v>
                </c:pt>
                <c:pt idx="8104">
                  <c:v>82</c:v>
                </c:pt>
                <c:pt idx="8105">
                  <c:v>101</c:v>
                </c:pt>
                <c:pt idx="8106">
                  <c:v>120</c:v>
                </c:pt>
                <c:pt idx="8107">
                  <c:v>150</c:v>
                </c:pt>
                <c:pt idx="8108">
                  <c:v>158</c:v>
                </c:pt>
                <c:pt idx="8109">
                  <c:v>92</c:v>
                </c:pt>
                <c:pt idx="8110">
                  <c:v>78</c:v>
                </c:pt>
                <c:pt idx="8111">
                  <c:v>180</c:v>
                </c:pt>
                <c:pt idx="8112">
                  <c:v>120</c:v>
                </c:pt>
                <c:pt idx="8113">
                  <c:v>110</c:v>
                </c:pt>
                <c:pt idx="8114">
                  <c:v>140</c:v>
                </c:pt>
                <c:pt idx="8115">
                  <c:v>150</c:v>
                </c:pt>
                <c:pt idx="8116">
                  <c:v>125</c:v>
                </c:pt>
                <c:pt idx="8117">
                  <c:v>277</c:v>
                </c:pt>
                <c:pt idx="8118">
                  <c:v>220</c:v>
                </c:pt>
                <c:pt idx="8119">
                  <c:v>100</c:v>
                </c:pt>
                <c:pt idx="8120">
                  <c:v>72</c:v>
                </c:pt>
                <c:pt idx="8121">
                  <c:v>116</c:v>
                </c:pt>
                <c:pt idx="8122">
                  <c:v>140</c:v>
                </c:pt>
                <c:pt idx="8123">
                  <c:v>140</c:v>
                </c:pt>
                <c:pt idx="8124">
                  <c:v>145</c:v>
                </c:pt>
                <c:pt idx="8125">
                  <c:v>160</c:v>
                </c:pt>
                <c:pt idx="8126">
                  <c:v>130</c:v>
                </c:pt>
                <c:pt idx="8127">
                  <c:v>85</c:v>
                </c:pt>
                <c:pt idx="8128">
                  <c:v>126</c:v>
                </c:pt>
                <c:pt idx="8129">
                  <c:v>190</c:v>
                </c:pt>
                <c:pt idx="8130">
                  <c:v>122</c:v>
                </c:pt>
                <c:pt idx="8131">
                  <c:v>120</c:v>
                </c:pt>
                <c:pt idx="8132">
                  <c:v>120</c:v>
                </c:pt>
                <c:pt idx="8133">
                  <c:v>160</c:v>
                </c:pt>
                <c:pt idx="8134">
                  <c:v>125</c:v>
                </c:pt>
                <c:pt idx="8135">
                  <c:v>150</c:v>
                </c:pt>
                <c:pt idx="8136">
                  <c:v>215</c:v>
                </c:pt>
                <c:pt idx="8137">
                  <c:v>110</c:v>
                </c:pt>
                <c:pt idx="8138">
                  <c:v>180</c:v>
                </c:pt>
                <c:pt idx="8139">
                  <c:v>99</c:v>
                </c:pt>
                <c:pt idx="8140">
                  <c:v>190</c:v>
                </c:pt>
                <c:pt idx="8141">
                  <c:v>110</c:v>
                </c:pt>
                <c:pt idx="8142">
                  <c:v>511</c:v>
                </c:pt>
                <c:pt idx="8143">
                  <c:v>65</c:v>
                </c:pt>
                <c:pt idx="8144">
                  <c:v>190</c:v>
                </c:pt>
                <c:pt idx="8145">
                  <c:v>95</c:v>
                </c:pt>
                <c:pt idx="8146">
                  <c:v>125</c:v>
                </c:pt>
                <c:pt idx="8147">
                  <c:v>165</c:v>
                </c:pt>
                <c:pt idx="8148">
                  <c:v>133</c:v>
                </c:pt>
                <c:pt idx="8149">
                  <c:v>92</c:v>
                </c:pt>
                <c:pt idx="8150">
                  <c:v>126</c:v>
                </c:pt>
                <c:pt idx="8151">
                  <c:v>72</c:v>
                </c:pt>
                <c:pt idx="8152">
                  <c:v>123</c:v>
                </c:pt>
                <c:pt idx="8153">
                  <c:v>60</c:v>
                </c:pt>
                <c:pt idx="8154">
                  <c:v>112</c:v>
                </c:pt>
                <c:pt idx="8155">
                  <c:v>138</c:v>
                </c:pt>
                <c:pt idx="8156">
                  <c:v>160</c:v>
                </c:pt>
                <c:pt idx="8157">
                  <c:v>101</c:v>
                </c:pt>
                <c:pt idx="8158">
                  <c:v>140</c:v>
                </c:pt>
                <c:pt idx="8159">
                  <c:v>75</c:v>
                </c:pt>
                <c:pt idx="8160">
                  <c:v>230</c:v>
                </c:pt>
                <c:pt idx="8161">
                  <c:v>233</c:v>
                </c:pt>
                <c:pt idx="8162">
                  <c:v>435</c:v>
                </c:pt>
                <c:pt idx="8163">
                  <c:v>226</c:v>
                </c:pt>
                <c:pt idx="8164">
                  <c:v>160</c:v>
                </c:pt>
                <c:pt idx="8165">
                  <c:v>120</c:v>
                </c:pt>
                <c:pt idx="8166">
                  <c:v>68</c:v>
                </c:pt>
                <c:pt idx="8167">
                  <c:v>100</c:v>
                </c:pt>
                <c:pt idx="8168">
                  <c:v>72</c:v>
                </c:pt>
                <c:pt idx="8169">
                  <c:v>132</c:v>
                </c:pt>
                <c:pt idx="8170">
                  <c:v>120</c:v>
                </c:pt>
                <c:pt idx="8171">
                  <c:v>101</c:v>
                </c:pt>
                <c:pt idx="8172">
                  <c:v>175</c:v>
                </c:pt>
                <c:pt idx="8173">
                  <c:v>222</c:v>
                </c:pt>
                <c:pt idx="8174">
                  <c:v>100</c:v>
                </c:pt>
                <c:pt idx="8175">
                  <c:v>145</c:v>
                </c:pt>
                <c:pt idx="8176">
                  <c:v>100</c:v>
                </c:pt>
                <c:pt idx="8177">
                  <c:v>100</c:v>
                </c:pt>
                <c:pt idx="8178">
                  <c:v>100</c:v>
                </c:pt>
                <c:pt idx="8179">
                  <c:v>110</c:v>
                </c:pt>
                <c:pt idx="8180">
                  <c:v>180</c:v>
                </c:pt>
                <c:pt idx="8181">
                  <c:v>100</c:v>
                </c:pt>
                <c:pt idx="8182">
                  <c:v>96</c:v>
                </c:pt>
                <c:pt idx="8183">
                  <c:v>187</c:v>
                </c:pt>
                <c:pt idx="8184">
                  <c:v>230</c:v>
                </c:pt>
                <c:pt idx="8185">
                  <c:v>357</c:v>
                </c:pt>
                <c:pt idx="8186">
                  <c:v>115</c:v>
                </c:pt>
                <c:pt idx="8187">
                  <c:v>155</c:v>
                </c:pt>
                <c:pt idx="8188">
                  <c:v>155</c:v>
                </c:pt>
                <c:pt idx="8189">
                  <c:v>135</c:v>
                </c:pt>
                <c:pt idx="8190">
                  <c:v>98</c:v>
                </c:pt>
                <c:pt idx="8191">
                  <c:v>100</c:v>
                </c:pt>
                <c:pt idx="8192">
                  <c:v>124.1</c:v>
                </c:pt>
                <c:pt idx="8193">
                  <c:v>63</c:v>
                </c:pt>
                <c:pt idx="8194">
                  <c:v>232</c:v>
                </c:pt>
                <c:pt idx="8195">
                  <c:v>120</c:v>
                </c:pt>
                <c:pt idx="8196">
                  <c:v>100</c:v>
                </c:pt>
                <c:pt idx="8197">
                  <c:v>95</c:v>
                </c:pt>
                <c:pt idx="8198">
                  <c:v>110</c:v>
                </c:pt>
                <c:pt idx="8199">
                  <c:v>100</c:v>
                </c:pt>
                <c:pt idx="8200">
                  <c:v>95</c:v>
                </c:pt>
                <c:pt idx="8201">
                  <c:v>800</c:v>
                </c:pt>
                <c:pt idx="8202">
                  <c:v>120</c:v>
                </c:pt>
                <c:pt idx="8203">
                  <c:v>100</c:v>
                </c:pt>
                <c:pt idx="8204">
                  <c:v>400</c:v>
                </c:pt>
                <c:pt idx="8205">
                  <c:v>200</c:v>
                </c:pt>
                <c:pt idx="8206">
                  <c:v>190</c:v>
                </c:pt>
                <c:pt idx="8207">
                  <c:v>180</c:v>
                </c:pt>
                <c:pt idx="8208">
                  <c:v>94</c:v>
                </c:pt>
                <c:pt idx="8209">
                  <c:v>300</c:v>
                </c:pt>
                <c:pt idx="8210">
                  <c:v>185</c:v>
                </c:pt>
                <c:pt idx="8211">
                  <c:v>115</c:v>
                </c:pt>
                <c:pt idx="8212">
                  <c:v>120</c:v>
                </c:pt>
                <c:pt idx="8213">
                  <c:v>150</c:v>
                </c:pt>
                <c:pt idx="8214">
                  <c:v>108</c:v>
                </c:pt>
                <c:pt idx="8215">
                  <c:v>133</c:v>
                </c:pt>
                <c:pt idx="8216">
                  <c:v>105</c:v>
                </c:pt>
                <c:pt idx="8217">
                  <c:v>135</c:v>
                </c:pt>
                <c:pt idx="8218">
                  <c:v>340</c:v>
                </c:pt>
                <c:pt idx="8219">
                  <c:v>136</c:v>
                </c:pt>
                <c:pt idx="8220">
                  <c:v>146</c:v>
                </c:pt>
                <c:pt idx="8221">
                  <c:v>321</c:v>
                </c:pt>
                <c:pt idx="8222">
                  <c:v>433</c:v>
                </c:pt>
                <c:pt idx="8223">
                  <c:v>227</c:v>
                </c:pt>
                <c:pt idx="8224">
                  <c:v>90</c:v>
                </c:pt>
                <c:pt idx="8225">
                  <c:v>180</c:v>
                </c:pt>
                <c:pt idx="8226">
                  <c:v>115</c:v>
                </c:pt>
                <c:pt idx="8227">
                  <c:v>125</c:v>
                </c:pt>
                <c:pt idx="8228">
                  <c:v>303</c:v>
                </c:pt>
                <c:pt idx="8229">
                  <c:v>108</c:v>
                </c:pt>
                <c:pt idx="8230">
                  <c:v>92</c:v>
                </c:pt>
                <c:pt idx="8231">
                  <c:v>105</c:v>
                </c:pt>
                <c:pt idx="8232">
                  <c:v>95</c:v>
                </c:pt>
                <c:pt idx="8233">
                  <c:v>42</c:v>
                </c:pt>
                <c:pt idx="8234">
                  <c:v>92</c:v>
                </c:pt>
                <c:pt idx="8235">
                  <c:v>120</c:v>
                </c:pt>
                <c:pt idx="8236">
                  <c:v>120</c:v>
                </c:pt>
                <c:pt idx="8237">
                  <c:v>120</c:v>
                </c:pt>
                <c:pt idx="8238">
                  <c:v>120</c:v>
                </c:pt>
                <c:pt idx="8239">
                  <c:v>100</c:v>
                </c:pt>
                <c:pt idx="8240">
                  <c:v>100</c:v>
                </c:pt>
                <c:pt idx="8241">
                  <c:v>285</c:v>
                </c:pt>
                <c:pt idx="8242">
                  <c:v>303</c:v>
                </c:pt>
                <c:pt idx="8243">
                  <c:v>70</c:v>
                </c:pt>
                <c:pt idx="8244">
                  <c:v>225</c:v>
                </c:pt>
                <c:pt idx="8245">
                  <c:v>95</c:v>
                </c:pt>
                <c:pt idx="8246">
                  <c:v>147</c:v>
                </c:pt>
                <c:pt idx="8247">
                  <c:v>185</c:v>
                </c:pt>
                <c:pt idx="8248">
                  <c:v>120</c:v>
                </c:pt>
                <c:pt idx="8249">
                  <c:v>100</c:v>
                </c:pt>
                <c:pt idx="8250">
                  <c:v>135</c:v>
                </c:pt>
                <c:pt idx="8251">
                  <c:v>144</c:v>
                </c:pt>
                <c:pt idx="8252">
                  <c:v>450</c:v>
                </c:pt>
                <c:pt idx="8253">
                  <c:v>209</c:v>
                </c:pt>
                <c:pt idx="8254">
                  <c:v>115</c:v>
                </c:pt>
                <c:pt idx="8255">
                  <c:v>75</c:v>
                </c:pt>
                <c:pt idx="8256">
                  <c:v>168</c:v>
                </c:pt>
                <c:pt idx="8257">
                  <c:v>125</c:v>
                </c:pt>
                <c:pt idx="8258">
                  <c:v>110</c:v>
                </c:pt>
                <c:pt idx="8259">
                  <c:v>156</c:v>
                </c:pt>
                <c:pt idx="8260">
                  <c:v>115</c:v>
                </c:pt>
                <c:pt idx="8261">
                  <c:v>60</c:v>
                </c:pt>
                <c:pt idx="8262">
                  <c:v>87</c:v>
                </c:pt>
                <c:pt idx="8263">
                  <c:v>92</c:v>
                </c:pt>
                <c:pt idx="8264">
                  <c:v>80</c:v>
                </c:pt>
                <c:pt idx="8265">
                  <c:v>130</c:v>
                </c:pt>
                <c:pt idx="8266">
                  <c:v>370</c:v>
                </c:pt>
                <c:pt idx="8267">
                  <c:v>73</c:v>
                </c:pt>
                <c:pt idx="8268">
                  <c:v>317</c:v>
                </c:pt>
                <c:pt idx="8269">
                  <c:v>95</c:v>
                </c:pt>
                <c:pt idx="8270">
                  <c:v>125</c:v>
                </c:pt>
                <c:pt idx="8271">
                  <c:v>160</c:v>
                </c:pt>
                <c:pt idx="8272">
                  <c:v>173</c:v>
                </c:pt>
                <c:pt idx="8273">
                  <c:v>175</c:v>
                </c:pt>
                <c:pt idx="8274">
                  <c:v>150</c:v>
                </c:pt>
                <c:pt idx="8275">
                  <c:v>138</c:v>
                </c:pt>
                <c:pt idx="8276">
                  <c:v>172</c:v>
                </c:pt>
                <c:pt idx="8277">
                  <c:v>341</c:v>
                </c:pt>
                <c:pt idx="8278">
                  <c:v>135</c:v>
                </c:pt>
                <c:pt idx="8279">
                  <c:v>135</c:v>
                </c:pt>
                <c:pt idx="8280">
                  <c:v>110</c:v>
                </c:pt>
                <c:pt idx="8281">
                  <c:v>122</c:v>
                </c:pt>
                <c:pt idx="8282">
                  <c:v>180</c:v>
                </c:pt>
                <c:pt idx="8283">
                  <c:v>120</c:v>
                </c:pt>
                <c:pt idx="8284">
                  <c:v>145</c:v>
                </c:pt>
                <c:pt idx="8285">
                  <c:v>226</c:v>
                </c:pt>
                <c:pt idx="8286">
                  <c:v>147</c:v>
                </c:pt>
                <c:pt idx="8287">
                  <c:v>80</c:v>
                </c:pt>
                <c:pt idx="8288">
                  <c:v>100</c:v>
                </c:pt>
                <c:pt idx="8289">
                  <c:v>110</c:v>
                </c:pt>
                <c:pt idx="8290">
                  <c:v>306</c:v>
                </c:pt>
                <c:pt idx="8291">
                  <c:v>135</c:v>
                </c:pt>
                <c:pt idx="8292">
                  <c:v>91</c:v>
                </c:pt>
                <c:pt idx="8293">
                  <c:v>95</c:v>
                </c:pt>
                <c:pt idx="8294">
                  <c:v>130</c:v>
                </c:pt>
                <c:pt idx="8295">
                  <c:v>125</c:v>
                </c:pt>
                <c:pt idx="8296">
                  <c:v>100</c:v>
                </c:pt>
                <c:pt idx="8297">
                  <c:v>185</c:v>
                </c:pt>
                <c:pt idx="8298">
                  <c:v>135</c:v>
                </c:pt>
                <c:pt idx="8299">
                  <c:v>126</c:v>
                </c:pt>
                <c:pt idx="8300">
                  <c:v>188</c:v>
                </c:pt>
                <c:pt idx="8301">
                  <c:v>125</c:v>
                </c:pt>
                <c:pt idx="8302">
                  <c:v>100</c:v>
                </c:pt>
                <c:pt idx="8303">
                  <c:v>320</c:v>
                </c:pt>
                <c:pt idx="8304">
                  <c:v>72</c:v>
                </c:pt>
                <c:pt idx="8305">
                  <c:v>75</c:v>
                </c:pt>
                <c:pt idx="8306">
                  <c:v>140</c:v>
                </c:pt>
                <c:pt idx="8307">
                  <c:v>250</c:v>
                </c:pt>
                <c:pt idx="8308">
                  <c:v>55</c:v>
                </c:pt>
                <c:pt idx="8309">
                  <c:v>110</c:v>
                </c:pt>
                <c:pt idx="8310">
                  <c:v>80</c:v>
                </c:pt>
                <c:pt idx="8311">
                  <c:v>166</c:v>
                </c:pt>
                <c:pt idx="8312">
                  <c:v>105</c:v>
                </c:pt>
                <c:pt idx="8313">
                  <c:v>60</c:v>
                </c:pt>
                <c:pt idx="8314">
                  <c:v>475</c:v>
                </c:pt>
                <c:pt idx="8315">
                  <c:v>144</c:v>
                </c:pt>
                <c:pt idx="8316">
                  <c:v>150</c:v>
                </c:pt>
                <c:pt idx="8317">
                  <c:v>100</c:v>
                </c:pt>
                <c:pt idx="8318">
                  <c:v>72</c:v>
                </c:pt>
                <c:pt idx="8319">
                  <c:v>120</c:v>
                </c:pt>
                <c:pt idx="8320">
                  <c:v>150</c:v>
                </c:pt>
                <c:pt idx="8321">
                  <c:v>115</c:v>
                </c:pt>
                <c:pt idx="8322">
                  <c:v>200</c:v>
                </c:pt>
                <c:pt idx="8323">
                  <c:v>148</c:v>
                </c:pt>
                <c:pt idx="8324">
                  <c:v>250</c:v>
                </c:pt>
                <c:pt idx="8325">
                  <c:v>955</c:v>
                </c:pt>
                <c:pt idx="8326">
                  <c:v>125</c:v>
                </c:pt>
                <c:pt idx="8327">
                  <c:v>400</c:v>
                </c:pt>
                <c:pt idx="8328">
                  <c:v>130</c:v>
                </c:pt>
                <c:pt idx="8329">
                  <c:v>220</c:v>
                </c:pt>
                <c:pt idx="8330">
                  <c:v>400</c:v>
                </c:pt>
                <c:pt idx="8331">
                  <c:v>90</c:v>
                </c:pt>
                <c:pt idx="8332">
                  <c:v>339</c:v>
                </c:pt>
                <c:pt idx="8333">
                  <c:v>211</c:v>
                </c:pt>
                <c:pt idx="8334">
                  <c:v>65</c:v>
                </c:pt>
                <c:pt idx="8335">
                  <c:v>165</c:v>
                </c:pt>
                <c:pt idx="8336">
                  <c:v>95</c:v>
                </c:pt>
                <c:pt idx="8337">
                  <c:v>125</c:v>
                </c:pt>
                <c:pt idx="8338">
                  <c:v>185</c:v>
                </c:pt>
                <c:pt idx="8339">
                  <c:v>120</c:v>
                </c:pt>
                <c:pt idx="8340">
                  <c:v>200</c:v>
                </c:pt>
                <c:pt idx="8341">
                  <c:v>92</c:v>
                </c:pt>
                <c:pt idx="8342">
                  <c:v>91</c:v>
                </c:pt>
                <c:pt idx="8343">
                  <c:v>158</c:v>
                </c:pt>
                <c:pt idx="8344">
                  <c:v>74</c:v>
                </c:pt>
                <c:pt idx="8345">
                  <c:v>154</c:v>
                </c:pt>
                <c:pt idx="8346">
                  <c:v>120</c:v>
                </c:pt>
                <c:pt idx="8347">
                  <c:v>72</c:v>
                </c:pt>
                <c:pt idx="8348">
                  <c:v>115</c:v>
                </c:pt>
                <c:pt idx="8349">
                  <c:v>135</c:v>
                </c:pt>
                <c:pt idx="8350">
                  <c:v>115</c:v>
                </c:pt>
                <c:pt idx="8351">
                  <c:v>450</c:v>
                </c:pt>
                <c:pt idx="8352">
                  <c:v>85</c:v>
                </c:pt>
                <c:pt idx="8353">
                  <c:v>105</c:v>
                </c:pt>
                <c:pt idx="8354">
                  <c:v>138</c:v>
                </c:pt>
                <c:pt idx="8355">
                  <c:v>285</c:v>
                </c:pt>
                <c:pt idx="8356">
                  <c:v>85</c:v>
                </c:pt>
                <c:pt idx="8357">
                  <c:v>88</c:v>
                </c:pt>
                <c:pt idx="8358">
                  <c:v>112</c:v>
                </c:pt>
                <c:pt idx="8359">
                  <c:v>175</c:v>
                </c:pt>
                <c:pt idx="8360">
                  <c:v>165</c:v>
                </c:pt>
                <c:pt idx="8361">
                  <c:v>194</c:v>
                </c:pt>
                <c:pt idx="8362">
                  <c:v>95</c:v>
                </c:pt>
                <c:pt idx="8363">
                  <c:v>101</c:v>
                </c:pt>
                <c:pt idx="8364">
                  <c:v>100</c:v>
                </c:pt>
                <c:pt idx="8365">
                  <c:v>110</c:v>
                </c:pt>
                <c:pt idx="8366">
                  <c:v>100</c:v>
                </c:pt>
                <c:pt idx="8367">
                  <c:v>95</c:v>
                </c:pt>
                <c:pt idx="8368">
                  <c:v>140</c:v>
                </c:pt>
                <c:pt idx="8369">
                  <c:v>290</c:v>
                </c:pt>
                <c:pt idx="8370">
                  <c:v>300</c:v>
                </c:pt>
                <c:pt idx="8371">
                  <c:v>170</c:v>
                </c:pt>
                <c:pt idx="8372">
                  <c:v>100</c:v>
                </c:pt>
                <c:pt idx="8373">
                  <c:v>225</c:v>
                </c:pt>
                <c:pt idx="8374">
                  <c:v>296</c:v>
                </c:pt>
                <c:pt idx="8375">
                  <c:v>190</c:v>
                </c:pt>
                <c:pt idx="8376">
                  <c:v>130</c:v>
                </c:pt>
                <c:pt idx="8377">
                  <c:v>125</c:v>
                </c:pt>
                <c:pt idx="8378">
                  <c:v>123</c:v>
                </c:pt>
                <c:pt idx="8379">
                  <c:v>105</c:v>
                </c:pt>
                <c:pt idx="8380">
                  <c:v>225</c:v>
                </c:pt>
                <c:pt idx="8381">
                  <c:v>115</c:v>
                </c:pt>
                <c:pt idx="8382">
                  <c:v>104</c:v>
                </c:pt>
                <c:pt idx="8383">
                  <c:v>101</c:v>
                </c:pt>
                <c:pt idx="8384">
                  <c:v>452</c:v>
                </c:pt>
                <c:pt idx="8385">
                  <c:v>434</c:v>
                </c:pt>
                <c:pt idx="8386">
                  <c:v>242</c:v>
                </c:pt>
                <c:pt idx="8387">
                  <c:v>125</c:v>
                </c:pt>
                <c:pt idx="8388">
                  <c:v>182</c:v>
                </c:pt>
                <c:pt idx="8389">
                  <c:v>146</c:v>
                </c:pt>
                <c:pt idx="8390">
                  <c:v>122</c:v>
                </c:pt>
                <c:pt idx="8391">
                  <c:v>185</c:v>
                </c:pt>
                <c:pt idx="8392">
                  <c:v>168</c:v>
                </c:pt>
                <c:pt idx="8393">
                  <c:v>150</c:v>
                </c:pt>
                <c:pt idx="8394">
                  <c:v>80</c:v>
                </c:pt>
                <c:pt idx="8395">
                  <c:v>149</c:v>
                </c:pt>
                <c:pt idx="8396">
                  <c:v>686</c:v>
                </c:pt>
                <c:pt idx="8397">
                  <c:v>135</c:v>
                </c:pt>
                <c:pt idx="8398">
                  <c:v>100</c:v>
                </c:pt>
                <c:pt idx="8399">
                  <c:v>105</c:v>
                </c:pt>
                <c:pt idx="8400">
                  <c:v>150</c:v>
                </c:pt>
                <c:pt idx="8401">
                  <c:v>85</c:v>
                </c:pt>
                <c:pt idx="8402">
                  <c:v>140</c:v>
                </c:pt>
                <c:pt idx="8403">
                  <c:v>125</c:v>
                </c:pt>
                <c:pt idx="8404">
                  <c:v>110</c:v>
                </c:pt>
                <c:pt idx="8405">
                  <c:v>100</c:v>
                </c:pt>
                <c:pt idx="8406">
                  <c:v>110</c:v>
                </c:pt>
                <c:pt idx="8407">
                  <c:v>100</c:v>
                </c:pt>
                <c:pt idx="8408">
                  <c:v>12</c:v>
                </c:pt>
                <c:pt idx="8409">
                  <c:v>110</c:v>
                </c:pt>
                <c:pt idx="8410">
                  <c:v>115</c:v>
                </c:pt>
                <c:pt idx="8411">
                  <c:v>125</c:v>
                </c:pt>
                <c:pt idx="8412">
                  <c:v>145</c:v>
                </c:pt>
                <c:pt idx="8413">
                  <c:v>168</c:v>
                </c:pt>
                <c:pt idx="8414">
                  <c:v>100</c:v>
                </c:pt>
                <c:pt idx="8415">
                  <c:v>115</c:v>
                </c:pt>
                <c:pt idx="8416">
                  <c:v>173</c:v>
                </c:pt>
                <c:pt idx="8417">
                  <c:v>125</c:v>
                </c:pt>
                <c:pt idx="8418">
                  <c:v>150</c:v>
                </c:pt>
                <c:pt idx="8419">
                  <c:v>125</c:v>
                </c:pt>
                <c:pt idx="8420">
                  <c:v>35</c:v>
                </c:pt>
                <c:pt idx="8421">
                  <c:v>120</c:v>
                </c:pt>
                <c:pt idx="8422">
                  <c:v>340</c:v>
                </c:pt>
                <c:pt idx="8423">
                  <c:v>130</c:v>
                </c:pt>
                <c:pt idx="8424">
                  <c:v>132</c:v>
                </c:pt>
                <c:pt idx="8425">
                  <c:v>92</c:v>
                </c:pt>
                <c:pt idx="8426">
                  <c:v>101</c:v>
                </c:pt>
                <c:pt idx="8427">
                  <c:v>130</c:v>
                </c:pt>
                <c:pt idx="8428">
                  <c:v>168</c:v>
                </c:pt>
                <c:pt idx="8429">
                  <c:v>95</c:v>
                </c:pt>
                <c:pt idx="8430">
                  <c:v>130</c:v>
                </c:pt>
                <c:pt idx="8431">
                  <c:v>125</c:v>
                </c:pt>
                <c:pt idx="8432">
                  <c:v>100</c:v>
                </c:pt>
                <c:pt idx="8433">
                  <c:v>100</c:v>
                </c:pt>
                <c:pt idx="8434">
                  <c:v>138</c:v>
                </c:pt>
                <c:pt idx="8435">
                  <c:v>120</c:v>
                </c:pt>
                <c:pt idx="8436">
                  <c:v>147</c:v>
                </c:pt>
                <c:pt idx="8437">
                  <c:v>120</c:v>
                </c:pt>
                <c:pt idx="8438">
                  <c:v>120</c:v>
                </c:pt>
                <c:pt idx="8439">
                  <c:v>97</c:v>
                </c:pt>
                <c:pt idx="8440">
                  <c:v>75</c:v>
                </c:pt>
                <c:pt idx="8441">
                  <c:v>274</c:v>
                </c:pt>
                <c:pt idx="8442">
                  <c:v>140</c:v>
                </c:pt>
                <c:pt idx="8443">
                  <c:v>154</c:v>
                </c:pt>
                <c:pt idx="8444">
                  <c:v>135</c:v>
                </c:pt>
                <c:pt idx="8445">
                  <c:v>120</c:v>
                </c:pt>
                <c:pt idx="8446">
                  <c:v>178</c:v>
                </c:pt>
                <c:pt idx="8447">
                  <c:v>135</c:v>
                </c:pt>
                <c:pt idx="8448">
                  <c:v>115</c:v>
                </c:pt>
                <c:pt idx="8449">
                  <c:v>92</c:v>
                </c:pt>
                <c:pt idx="8450">
                  <c:v>101</c:v>
                </c:pt>
                <c:pt idx="8451">
                  <c:v>92</c:v>
                </c:pt>
                <c:pt idx="8452">
                  <c:v>121</c:v>
                </c:pt>
                <c:pt idx="8453">
                  <c:v>200</c:v>
                </c:pt>
                <c:pt idx="8454">
                  <c:v>140</c:v>
                </c:pt>
                <c:pt idx="8455">
                  <c:v>100</c:v>
                </c:pt>
                <c:pt idx="8456">
                  <c:v>83</c:v>
                </c:pt>
                <c:pt idx="8457">
                  <c:v>50</c:v>
                </c:pt>
                <c:pt idx="8458">
                  <c:v>92</c:v>
                </c:pt>
                <c:pt idx="8459">
                  <c:v>150</c:v>
                </c:pt>
                <c:pt idx="8460">
                  <c:v>92</c:v>
                </c:pt>
                <c:pt idx="8461">
                  <c:v>120</c:v>
                </c:pt>
                <c:pt idx="8462">
                  <c:v>150</c:v>
                </c:pt>
                <c:pt idx="8463">
                  <c:v>170</c:v>
                </c:pt>
                <c:pt idx="8464">
                  <c:v>200</c:v>
                </c:pt>
                <c:pt idx="8465">
                  <c:v>228</c:v>
                </c:pt>
                <c:pt idx="8466">
                  <c:v>125</c:v>
                </c:pt>
                <c:pt idx="8467">
                  <c:v>140</c:v>
                </c:pt>
                <c:pt idx="8468">
                  <c:v>155</c:v>
                </c:pt>
                <c:pt idx="8469">
                  <c:v>105</c:v>
                </c:pt>
                <c:pt idx="8470">
                  <c:v>92</c:v>
                </c:pt>
                <c:pt idx="8471">
                  <c:v>103</c:v>
                </c:pt>
                <c:pt idx="8472">
                  <c:v>90</c:v>
                </c:pt>
                <c:pt idx="8473">
                  <c:v>139</c:v>
                </c:pt>
                <c:pt idx="8474">
                  <c:v>96</c:v>
                </c:pt>
                <c:pt idx="8475">
                  <c:v>65</c:v>
                </c:pt>
                <c:pt idx="8476">
                  <c:v>156</c:v>
                </c:pt>
                <c:pt idx="8477">
                  <c:v>92</c:v>
                </c:pt>
                <c:pt idx="8478">
                  <c:v>125</c:v>
                </c:pt>
                <c:pt idx="8479">
                  <c:v>110</c:v>
                </c:pt>
                <c:pt idx="8480">
                  <c:v>110</c:v>
                </c:pt>
                <c:pt idx="8481">
                  <c:v>95</c:v>
                </c:pt>
                <c:pt idx="8482">
                  <c:v>154</c:v>
                </c:pt>
                <c:pt idx="8483">
                  <c:v>75</c:v>
                </c:pt>
                <c:pt idx="8484">
                  <c:v>180</c:v>
                </c:pt>
                <c:pt idx="8485">
                  <c:v>120</c:v>
                </c:pt>
                <c:pt idx="8486">
                  <c:v>80</c:v>
                </c:pt>
                <c:pt idx="8487">
                  <c:v>125</c:v>
                </c:pt>
                <c:pt idx="8488">
                  <c:v>85</c:v>
                </c:pt>
                <c:pt idx="8489">
                  <c:v>93</c:v>
                </c:pt>
                <c:pt idx="8490">
                  <c:v>100</c:v>
                </c:pt>
                <c:pt idx="8491">
                  <c:v>155</c:v>
                </c:pt>
                <c:pt idx="8492">
                  <c:v>272</c:v>
                </c:pt>
                <c:pt idx="8493">
                  <c:v>155</c:v>
                </c:pt>
                <c:pt idx="8494">
                  <c:v>155</c:v>
                </c:pt>
                <c:pt idx="8495">
                  <c:v>114</c:v>
                </c:pt>
                <c:pt idx="8496">
                  <c:v>92</c:v>
                </c:pt>
                <c:pt idx="8497">
                  <c:v>92</c:v>
                </c:pt>
                <c:pt idx="8498">
                  <c:v>92</c:v>
                </c:pt>
                <c:pt idx="8499">
                  <c:v>92</c:v>
                </c:pt>
                <c:pt idx="8500">
                  <c:v>60</c:v>
                </c:pt>
                <c:pt idx="8501">
                  <c:v>125</c:v>
                </c:pt>
                <c:pt idx="8502">
                  <c:v>100</c:v>
                </c:pt>
                <c:pt idx="8503">
                  <c:v>155</c:v>
                </c:pt>
                <c:pt idx="8504">
                  <c:v>100</c:v>
                </c:pt>
                <c:pt idx="8505">
                  <c:v>146</c:v>
                </c:pt>
                <c:pt idx="8506">
                  <c:v>118</c:v>
                </c:pt>
                <c:pt idx="8507">
                  <c:v>125</c:v>
                </c:pt>
                <c:pt idx="8508">
                  <c:v>145</c:v>
                </c:pt>
                <c:pt idx="8509">
                  <c:v>180</c:v>
                </c:pt>
                <c:pt idx="8510">
                  <c:v>97</c:v>
                </c:pt>
                <c:pt idx="8511">
                  <c:v>380</c:v>
                </c:pt>
                <c:pt idx="8512">
                  <c:v>150</c:v>
                </c:pt>
                <c:pt idx="8513">
                  <c:v>150</c:v>
                </c:pt>
                <c:pt idx="8514">
                  <c:v>221</c:v>
                </c:pt>
                <c:pt idx="8515">
                  <c:v>260</c:v>
                </c:pt>
                <c:pt idx="8516">
                  <c:v>120</c:v>
                </c:pt>
                <c:pt idx="8517">
                  <c:v>312</c:v>
                </c:pt>
                <c:pt idx="8518">
                  <c:v>120</c:v>
                </c:pt>
                <c:pt idx="8519">
                  <c:v>120</c:v>
                </c:pt>
                <c:pt idx="8520">
                  <c:v>130</c:v>
                </c:pt>
                <c:pt idx="8521">
                  <c:v>103</c:v>
                </c:pt>
                <c:pt idx="8522">
                  <c:v>120</c:v>
                </c:pt>
                <c:pt idx="8523">
                  <c:v>434</c:v>
                </c:pt>
                <c:pt idx="8524">
                  <c:v>364</c:v>
                </c:pt>
                <c:pt idx="8525">
                  <c:v>90</c:v>
                </c:pt>
                <c:pt idx="8526">
                  <c:v>120</c:v>
                </c:pt>
                <c:pt idx="8527">
                  <c:v>190</c:v>
                </c:pt>
                <c:pt idx="8528">
                  <c:v>43</c:v>
                </c:pt>
                <c:pt idx="8529">
                  <c:v>189</c:v>
                </c:pt>
                <c:pt idx="8530">
                  <c:v>125</c:v>
                </c:pt>
                <c:pt idx="8531">
                  <c:v>175</c:v>
                </c:pt>
                <c:pt idx="8532">
                  <c:v>240</c:v>
                </c:pt>
                <c:pt idx="8533">
                  <c:v>302</c:v>
                </c:pt>
                <c:pt idx="8534">
                  <c:v>445</c:v>
                </c:pt>
                <c:pt idx="8535">
                  <c:v>180</c:v>
                </c:pt>
                <c:pt idx="8536">
                  <c:v>220</c:v>
                </c:pt>
                <c:pt idx="8537">
                  <c:v>252</c:v>
                </c:pt>
                <c:pt idx="8538">
                  <c:v>230</c:v>
                </c:pt>
                <c:pt idx="8539">
                  <c:v>110</c:v>
                </c:pt>
                <c:pt idx="8540">
                  <c:v>221</c:v>
                </c:pt>
                <c:pt idx="8541">
                  <c:v>115</c:v>
                </c:pt>
                <c:pt idx="8542">
                  <c:v>68</c:v>
                </c:pt>
                <c:pt idx="8543">
                  <c:v>125</c:v>
                </c:pt>
                <c:pt idx="8544">
                  <c:v>89</c:v>
                </c:pt>
                <c:pt idx="8545">
                  <c:v>135</c:v>
                </c:pt>
                <c:pt idx="8546">
                  <c:v>135</c:v>
                </c:pt>
                <c:pt idx="8547">
                  <c:v>115</c:v>
                </c:pt>
                <c:pt idx="8548">
                  <c:v>100</c:v>
                </c:pt>
                <c:pt idx="8549">
                  <c:v>135</c:v>
                </c:pt>
                <c:pt idx="8550">
                  <c:v>100</c:v>
                </c:pt>
                <c:pt idx="8551">
                  <c:v>410</c:v>
                </c:pt>
                <c:pt idx="8552">
                  <c:v>121</c:v>
                </c:pt>
                <c:pt idx="8553">
                  <c:v>150</c:v>
                </c:pt>
                <c:pt idx="8554">
                  <c:v>72</c:v>
                </c:pt>
                <c:pt idx="8555">
                  <c:v>92</c:v>
                </c:pt>
                <c:pt idx="8556">
                  <c:v>70</c:v>
                </c:pt>
                <c:pt idx="8557">
                  <c:v>120</c:v>
                </c:pt>
                <c:pt idx="8558">
                  <c:v>120</c:v>
                </c:pt>
                <c:pt idx="8559">
                  <c:v>160</c:v>
                </c:pt>
                <c:pt idx="8560">
                  <c:v>115</c:v>
                </c:pt>
                <c:pt idx="8561">
                  <c:v>154</c:v>
                </c:pt>
                <c:pt idx="8562">
                  <c:v>200</c:v>
                </c:pt>
                <c:pt idx="8563">
                  <c:v>100</c:v>
                </c:pt>
                <c:pt idx="8564">
                  <c:v>72</c:v>
                </c:pt>
                <c:pt idx="8565">
                  <c:v>188</c:v>
                </c:pt>
                <c:pt idx="8566">
                  <c:v>120</c:v>
                </c:pt>
                <c:pt idx="8567">
                  <c:v>144</c:v>
                </c:pt>
                <c:pt idx="8568">
                  <c:v>200</c:v>
                </c:pt>
                <c:pt idx="8569">
                  <c:v>180</c:v>
                </c:pt>
                <c:pt idx="8570">
                  <c:v>180</c:v>
                </c:pt>
                <c:pt idx="8571">
                  <c:v>140</c:v>
                </c:pt>
                <c:pt idx="8572">
                  <c:v>110</c:v>
                </c:pt>
                <c:pt idx="8573">
                  <c:v>110</c:v>
                </c:pt>
                <c:pt idx="8574">
                  <c:v>110</c:v>
                </c:pt>
                <c:pt idx="8575">
                  <c:v>70</c:v>
                </c:pt>
                <c:pt idx="8576">
                  <c:v>109</c:v>
                </c:pt>
                <c:pt idx="8577">
                  <c:v>155</c:v>
                </c:pt>
                <c:pt idx="8578">
                  <c:v>400</c:v>
                </c:pt>
                <c:pt idx="8579">
                  <c:v>360</c:v>
                </c:pt>
                <c:pt idx="8580">
                  <c:v>103</c:v>
                </c:pt>
                <c:pt idx="8581">
                  <c:v>110</c:v>
                </c:pt>
                <c:pt idx="8582">
                  <c:v>150</c:v>
                </c:pt>
                <c:pt idx="8583">
                  <c:v>120</c:v>
                </c:pt>
                <c:pt idx="8584">
                  <c:v>125</c:v>
                </c:pt>
                <c:pt idx="8585">
                  <c:v>100</c:v>
                </c:pt>
                <c:pt idx="8586">
                  <c:v>110</c:v>
                </c:pt>
                <c:pt idx="8587">
                  <c:v>60</c:v>
                </c:pt>
                <c:pt idx="8588">
                  <c:v>600</c:v>
                </c:pt>
                <c:pt idx="8589">
                  <c:v>220</c:v>
                </c:pt>
                <c:pt idx="8590">
                  <c:v>100</c:v>
                </c:pt>
                <c:pt idx="8591">
                  <c:v>69</c:v>
                </c:pt>
                <c:pt idx="8592">
                  <c:v>116</c:v>
                </c:pt>
                <c:pt idx="8593">
                  <c:v>75</c:v>
                </c:pt>
                <c:pt idx="8594">
                  <c:v>180</c:v>
                </c:pt>
                <c:pt idx="8595">
                  <c:v>75</c:v>
                </c:pt>
                <c:pt idx="8596">
                  <c:v>170</c:v>
                </c:pt>
                <c:pt idx="8597">
                  <c:v>110</c:v>
                </c:pt>
                <c:pt idx="8598">
                  <c:v>80</c:v>
                </c:pt>
                <c:pt idx="8599">
                  <c:v>115</c:v>
                </c:pt>
                <c:pt idx="8600">
                  <c:v>160</c:v>
                </c:pt>
                <c:pt idx="8601">
                  <c:v>145</c:v>
                </c:pt>
                <c:pt idx="8602">
                  <c:v>100</c:v>
                </c:pt>
                <c:pt idx="8603">
                  <c:v>115</c:v>
                </c:pt>
                <c:pt idx="8604">
                  <c:v>100</c:v>
                </c:pt>
                <c:pt idx="8605">
                  <c:v>60</c:v>
                </c:pt>
                <c:pt idx="8606">
                  <c:v>80</c:v>
                </c:pt>
                <c:pt idx="8607">
                  <c:v>90</c:v>
                </c:pt>
                <c:pt idx="8608">
                  <c:v>136</c:v>
                </c:pt>
                <c:pt idx="8609">
                  <c:v>260</c:v>
                </c:pt>
                <c:pt idx="8610">
                  <c:v>102</c:v>
                </c:pt>
                <c:pt idx="8611">
                  <c:v>102</c:v>
                </c:pt>
                <c:pt idx="8612">
                  <c:v>102</c:v>
                </c:pt>
                <c:pt idx="8613">
                  <c:v>102</c:v>
                </c:pt>
                <c:pt idx="8614">
                  <c:v>102</c:v>
                </c:pt>
                <c:pt idx="8615">
                  <c:v>102</c:v>
                </c:pt>
                <c:pt idx="8616">
                  <c:v>59</c:v>
                </c:pt>
                <c:pt idx="8617">
                  <c:v>102</c:v>
                </c:pt>
                <c:pt idx="8618">
                  <c:v>135</c:v>
                </c:pt>
                <c:pt idx="8619">
                  <c:v>150</c:v>
                </c:pt>
                <c:pt idx="8620">
                  <c:v>100</c:v>
                </c:pt>
                <c:pt idx="8621">
                  <c:v>102</c:v>
                </c:pt>
                <c:pt idx="8622">
                  <c:v>130</c:v>
                </c:pt>
                <c:pt idx="8623">
                  <c:v>50</c:v>
                </c:pt>
                <c:pt idx="8624">
                  <c:v>120</c:v>
                </c:pt>
                <c:pt idx="8625">
                  <c:v>102</c:v>
                </c:pt>
                <c:pt idx="8626">
                  <c:v>75</c:v>
                </c:pt>
                <c:pt idx="8627">
                  <c:v>102</c:v>
                </c:pt>
                <c:pt idx="8628">
                  <c:v>140</c:v>
                </c:pt>
                <c:pt idx="8629">
                  <c:v>105</c:v>
                </c:pt>
                <c:pt idx="8630">
                  <c:v>92</c:v>
                </c:pt>
                <c:pt idx="8631">
                  <c:v>260</c:v>
                </c:pt>
                <c:pt idx="8632">
                  <c:v>280</c:v>
                </c:pt>
                <c:pt idx="8633">
                  <c:v>175</c:v>
                </c:pt>
                <c:pt idx="8634">
                  <c:v>150</c:v>
                </c:pt>
                <c:pt idx="8635">
                  <c:v>145</c:v>
                </c:pt>
                <c:pt idx="8636">
                  <c:v>225</c:v>
                </c:pt>
                <c:pt idx="8637">
                  <c:v>150</c:v>
                </c:pt>
                <c:pt idx="8638">
                  <c:v>87</c:v>
                </c:pt>
                <c:pt idx="8639">
                  <c:v>120</c:v>
                </c:pt>
                <c:pt idx="8640">
                  <c:v>185</c:v>
                </c:pt>
                <c:pt idx="8641">
                  <c:v>102</c:v>
                </c:pt>
                <c:pt idx="8642">
                  <c:v>85</c:v>
                </c:pt>
                <c:pt idx="8643">
                  <c:v>150</c:v>
                </c:pt>
                <c:pt idx="8644">
                  <c:v>150</c:v>
                </c:pt>
                <c:pt idx="8645">
                  <c:v>102</c:v>
                </c:pt>
                <c:pt idx="8646">
                  <c:v>175</c:v>
                </c:pt>
                <c:pt idx="8647">
                  <c:v>240</c:v>
                </c:pt>
                <c:pt idx="8648">
                  <c:v>42</c:v>
                </c:pt>
                <c:pt idx="8649">
                  <c:v>100</c:v>
                </c:pt>
                <c:pt idx="8650">
                  <c:v>58</c:v>
                </c:pt>
                <c:pt idx="8651">
                  <c:v>64</c:v>
                </c:pt>
                <c:pt idx="8652">
                  <c:v>160</c:v>
                </c:pt>
                <c:pt idx="8653">
                  <c:v>70</c:v>
                </c:pt>
                <c:pt idx="8654">
                  <c:v>145</c:v>
                </c:pt>
                <c:pt idx="8655">
                  <c:v>115</c:v>
                </c:pt>
                <c:pt idx="8656">
                  <c:v>124</c:v>
                </c:pt>
                <c:pt idx="8657">
                  <c:v>115</c:v>
                </c:pt>
                <c:pt idx="8658">
                  <c:v>100</c:v>
                </c:pt>
                <c:pt idx="8659">
                  <c:v>120</c:v>
                </c:pt>
                <c:pt idx="8660">
                  <c:v>75</c:v>
                </c:pt>
                <c:pt idx="8661">
                  <c:v>180</c:v>
                </c:pt>
                <c:pt idx="8662">
                  <c:v>125</c:v>
                </c:pt>
                <c:pt idx="8663">
                  <c:v>115</c:v>
                </c:pt>
                <c:pt idx="8664">
                  <c:v>72</c:v>
                </c:pt>
                <c:pt idx="8665">
                  <c:v>92</c:v>
                </c:pt>
                <c:pt idx="8666">
                  <c:v>164</c:v>
                </c:pt>
                <c:pt idx="8667">
                  <c:v>500</c:v>
                </c:pt>
                <c:pt idx="8668">
                  <c:v>126</c:v>
                </c:pt>
                <c:pt idx="8669">
                  <c:v>120</c:v>
                </c:pt>
                <c:pt idx="8670">
                  <c:v>454</c:v>
                </c:pt>
                <c:pt idx="8671">
                  <c:v>98</c:v>
                </c:pt>
                <c:pt idx="8672">
                  <c:v>135</c:v>
                </c:pt>
                <c:pt idx="8673">
                  <c:v>93</c:v>
                </c:pt>
                <c:pt idx="8674">
                  <c:v>225</c:v>
                </c:pt>
                <c:pt idx="8675">
                  <c:v>135</c:v>
                </c:pt>
                <c:pt idx="8676">
                  <c:v>168</c:v>
                </c:pt>
                <c:pt idx="8677">
                  <c:v>202</c:v>
                </c:pt>
                <c:pt idx="8678">
                  <c:v>75</c:v>
                </c:pt>
                <c:pt idx="8679">
                  <c:v>185</c:v>
                </c:pt>
                <c:pt idx="8680">
                  <c:v>60</c:v>
                </c:pt>
                <c:pt idx="8681">
                  <c:v>210</c:v>
                </c:pt>
                <c:pt idx="8682">
                  <c:v>100</c:v>
                </c:pt>
                <c:pt idx="8683">
                  <c:v>125</c:v>
                </c:pt>
                <c:pt idx="8684">
                  <c:v>120</c:v>
                </c:pt>
                <c:pt idx="8685">
                  <c:v>114</c:v>
                </c:pt>
                <c:pt idx="8686">
                  <c:v>120</c:v>
                </c:pt>
                <c:pt idx="8687">
                  <c:v>184</c:v>
                </c:pt>
                <c:pt idx="8688">
                  <c:v>115</c:v>
                </c:pt>
                <c:pt idx="8689">
                  <c:v>200</c:v>
                </c:pt>
                <c:pt idx="8690">
                  <c:v>180</c:v>
                </c:pt>
                <c:pt idx="8691">
                  <c:v>270</c:v>
                </c:pt>
                <c:pt idx="8692">
                  <c:v>120</c:v>
                </c:pt>
                <c:pt idx="8693">
                  <c:v>73</c:v>
                </c:pt>
                <c:pt idx="8694">
                  <c:v>278</c:v>
                </c:pt>
                <c:pt idx="8695">
                  <c:v>115</c:v>
                </c:pt>
                <c:pt idx="8696">
                  <c:v>366</c:v>
                </c:pt>
                <c:pt idx="8697">
                  <c:v>250</c:v>
                </c:pt>
                <c:pt idx="8698">
                  <c:v>105</c:v>
                </c:pt>
                <c:pt idx="8699">
                  <c:v>100</c:v>
                </c:pt>
                <c:pt idx="8700">
                  <c:v>120</c:v>
                </c:pt>
                <c:pt idx="8701">
                  <c:v>500</c:v>
                </c:pt>
                <c:pt idx="8702">
                  <c:v>115</c:v>
                </c:pt>
                <c:pt idx="8703">
                  <c:v>95</c:v>
                </c:pt>
                <c:pt idx="8704">
                  <c:v>120</c:v>
                </c:pt>
                <c:pt idx="8705">
                  <c:v>125</c:v>
                </c:pt>
                <c:pt idx="8706">
                  <c:v>150</c:v>
                </c:pt>
                <c:pt idx="8707">
                  <c:v>169</c:v>
                </c:pt>
                <c:pt idx="8708">
                  <c:v>125</c:v>
                </c:pt>
                <c:pt idx="8709">
                  <c:v>125</c:v>
                </c:pt>
                <c:pt idx="8710">
                  <c:v>95</c:v>
                </c:pt>
                <c:pt idx="8711">
                  <c:v>178</c:v>
                </c:pt>
                <c:pt idx="8712">
                  <c:v>180</c:v>
                </c:pt>
                <c:pt idx="8713">
                  <c:v>126</c:v>
                </c:pt>
                <c:pt idx="8714">
                  <c:v>155</c:v>
                </c:pt>
                <c:pt idx="8715">
                  <c:v>100</c:v>
                </c:pt>
                <c:pt idx="8716">
                  <c:v>100</c:v>
                </c:pt>
                <c:pt idx="8717">
                  <c:v>120</c:v>
                </c:pt>
                <c:pt idx="8718">
                  <c:v>92</c:v>
                </c:pt>
                <c:pt idx="8719">
                  <c:v>120</c:v>
                </c:pt>
                <c:pt idx="8720">
                  <c:v>125</c:v>
                </c:pt>
                <c:pt idx="8721">
                  <c:v>105</c:v>
                </c:pt>
                <c:pt idx="8722">
                  <c:v>55</c:v>
                </c:pt>
                <c:pt idx="8723">
                  <c:v>110</c:v>
                </c:pt>
                <c:pt idx="8724">
                  <c:v>151</c:v>
                </c:pt>
                <c:pt idx="8725">
                  <c:v>100</c:v>
                </c:pt>
                <c:pt idx="8726">
                  <c:v>63</c:v>
                </c:pt>
                <c:pt idx="8727">
                  <c:v>105</c:v>
                </c:pt>
                <c:pt idx="8728">
                  <c:v>101</c:v>
                </c:pt>
                <c:pt idx="8729">
                  <c:v>103</c:v>
                </c:pt>
                <c:pt idx="8730">
                  <c:v>70</c:v>
                </c:pt>
                <c:pt idx="8731">
                  <c:v>85</c:v>
                </c:pt>
                <c:pt idx="8732">
                  <c:v>92</c:v>
                </c:pt>
                <c:pt idx="8733">
                  <c:v>60</c:v>
                </c:pt>
                <c:pt idx="8734">
                  <c:v>101</c:v>
                </c:pt>
                <c:pt idx="8735">
                  <c:v>135</c:v>
                </c:pt>
                <c:pt idx="8736">
                  <c:v>297</c:v>
                </c:pt>
                <c:pt idx="8737">
                  <c:v>145</c:v>
                </c:pt>
                <c:pt idx="8738">
                  <c:v>450</c:v>
                </c:pt>
                <c:pt idx="8739">
                  <c:v>151</c:v>
                </c:pt>
                <c:pt idx="8740">
                  <c:v>68</c:v>
                </c:pt>
                <c:pt idx="8741">
                  <c:v>100</c:v>
                </c:pt>
                <c:pt idx="8742">
                  <c:v>68</c:v>
                </c:pt>
                <c:pt idx="8743">
                  <c:v>110</c:v>
                </c:pt>
                <c:pt idx="8744">
                  <c:v>81</c:v>
                </c:pt>
                <c:pt idx="8745">
                  <c:v>80</c:v>
                </c:pt>
                <c:pt idx="8746">
                  <c:v>127</c:v>
                </c:pt>
                <c:pt idx="8747">
                  <c:v>72</c:v>
                </c:pt>
                <c:pt idx="8748">
                  <c:v>82</c:v>
                </c:pt>
                <c:pt idx="8749">
                  <c:v>120</c:v>
                </c:pt>
                <c:pt idx="8750">
                  <c:v>120</c:v>
                </c:pt>
                <c:pt idx="8751">
                  <c:v>100</c:v>
                </c:pt>
                <c:pt idx="8752">
                  <c:v>250</c:v>
                </c:pt>
                <c:pt idx="8753">
                  <c:v>270</c:v>
                </c:pt>
                <c:pt idx="8754">
                  <c:v>100</c:v>
                </c:pt>
                <c:pt idx="8755">
                  <c:v>76</c:v>
                </c:pt>
                <c:pt idx="8756">
                  <c:v>131</c:v>
                </c:pt>
                <c:pt idx="8757">
                  <c:v>49</c:v>
                </c:pt>
                <c:pt idx="8758">
                  <c:v>180</c:v>
                </c:pt>
                <c:pt idx="8759">
                  <c:v>93</c:v>
                </c:pt>
                <c:pt idx="8760">
                  <c:v>90</c:v>
                </c:pt>
                <c:pt idx="8761">
                  <c:v>110</c:v>
                </c:pt>
                <c:pt idx="8762">
                  <c:v>115</c:v>
                </c:pt>
                <c:pt idx="8763">
                  <c:v>72</c:v>
                </c:pt>
                <c:pt idx="8764">
                  <c:v>95</c:v>
                </c:pt>
                <c:pt idx="8765">
                  <c:v>76</c:v>
                </c:pt>
                <c:pt idx="8766">
                  <c:v>152</c:v>
                </c:pt>
                <c:pt idx="8767">
                  <c:v>173</c:v>
                </c:pt>
                <c:pt idx="8768">
                  <c:v>170</c:v>
                </c:pt>
                <c:pt idx="8769">
                  <c:v>92</c:v>
                </c:pt>
                <c:pt idx="8770">
                  <c:v>155</c:v>
                </c:pt>
                <c:pt idx="8771">
                  <c:v>135</c:v>
                </c:pt>
                <c:pt idx="8772">
                  <c:v>110</c:v>
                </c:pt>
                <c:pt idx="8773">
                  <c:v>100</c:v>
                </c:pt>
                <c:pt idx="8774">
                  <c:v>600</c:v>
                </c:pt>
                <c:pt idx="8775">
                  <c:v>115</c:v>
                </c:pt>
                <c:pt idx="8776">
                  <c:v>550</c:v>
                </c:pt>
                <c:pt idx="8777">
                  <c:v>148</c:v>
                </c:pt>
                <c:pt idx="8778">
                  <c:v>135</c:v>
                </c:pt>
                <c:pt idx="8779">
                  <c:v>40</c:v>
                </c:pt>
                <c:pt idx="8780">
                  <c:v>126</c:v>
                </c:pt>
                <c:pt idx="8781">
                  <c:v>220</c:v>
                </c:pt>
                <c:pt idx="8782">
                  <c:v>58</c:v>
                </c:pt>
                <c:pt idx="8783">
                  <c:v>125</c:v>
                </c:pt>
                <c:pt idx="8784">
                  <c:v>150</c:v>
                </c:pt>
                <c:pt idx="8785">
                  <c:v>613</c:v>
                </c:pt>
                <c:pt idx="8786">
                  <c:v>190</c:v>
                </c:pt>
                <c:pt idx="8787">
                  <c:v>508</c:v>
                </c:pt>
                <c:pt idx="8788">
                  <c:v>70</c:v>
                </c:pt>
                <c:pt idx="8789">
                  <c:v>120</c:v>
                </c:pt>
                <c:pt idx="8790">
                  <c:v>120</c:v>
                </c:pt>
                <c:pt idx="8791">
                  <c:v>165</c:v>
                </c:pt>
                <c:pt idx="8792">
                  <c:v>75</c:v>
                </c:pt>
                <c:pt idx="8793">
                  <c:v>136</c:v>
                </c:pt>
                <c:pt idx="8794">
                  <c:v>95</c:v>
                </c:pt>
                <c:pt idx="8795">
                  <c:v>77</c:v>
                </c:pt>
                <c:pt idx="8796">
                  <c:v>115</c:v>
                </c:pt>
                <c:pt idx="8797">
                  <c:v>140</c:v>
                </c:pt>
                <c:pt idx="8798">
                  <c:v>100</c:v>
                </c:pt>
                <c:pt idx="8799">
                  <c:v>126</c:v>
                </c:pt>
                <c:pt idx="8800">
                  <c:v>460</c:v>
                </c:pt>
                <c:pt idx="8801">
                  <c:v>321</c:v>
                </c:pt>
                <c:pt idx="8802">
                  <c:v>140</c:v>
                </c:pt>
                <c:pt idx="8803">
                  <c:v>175</c:v>
                </c:pt>
                <c:pt idx="8804">
                  <c:v>225</c:v>
                </c:pt>
                <c:pt idx="8805">
                  <c:v>83</c:v>
                </c:pt>
                <c:pt idx="8806">
                  <c:v>155</c:v>
                </c:pt>
                <c:pt idx="8807">
                  <c:v>135</c:v>
                </c:pt>
                <c:pt idx="8808">
                  <c:v>280</c:v>
                </c:pt>
                <c:pt idx="8809">
                  <c:v>440</c:v>
                </c:pt>
                <c:pt idx="8810">
                  <c:v>140</c:v>
                </c:pt>
                <c:pt idx="8811">
                  <c:v>100</c:v>
                </c:pt>
                <c:pt idx="8812">
                  <c:v>135</c:v>
                </c:pt>
                <c:pt idx="8813">
                  <c:v>126</c:v>
                </c:pt>
                <c:pt idx="8814">
                  <c:v>170</c:v>
                </c:pt>
                <c:pt idx="8815">
                  <c:v>543</c:v>
                </c:pt>
                <c:pt idx="8816">
                  <c:v>225</c:v>
                </c:pt>
                <c:pt idx="8817">
                  <c:v>146</c:v>
                </c:pt>
                <c:pt idx="8818">
                  <c:v>200</c:v>
                </c:pt>
                <c:pt idx="8819">
                  <c:v>285</c:v>
                </c:pt>
                <c:pt idx="8820">
                  <c:v>150</c:v>
                </c:pt>
                <c:pt idx="8821">
                  <c:v>92</c:v>
                </c:pt>
                <c:pt idx="8822">
                  <c:v>370</c:v>
                </c:pt>
                <c:pt idx="8823">
                  <c:v>58</c:v>
                </c:pt>
                <c:pt idx="8824">
                  <c:v>70</c:v>
                </c:pt>
                <c:pt idx="8825">
                  <c:v>240</c:v>
                </c:pt>
                <c:pt idx="8826">
                  <c:v>89</c:v>
                </c:pt>
                <c:pt idx="8827">
                  <c:v>170</c:v>
                </c:pt>
                <c:pt idx="8828">
                  <c:v>140</c:v>
                </c:pt>
                <c:pt idx="8829">
                  <c:v>85</c:v>
                </c:pt>
                <c:pt idx="8830">
                  <c:v>85</c:v>
                </c:pt>
                <c:pt idx="8831">
                  <c:v>42</c:v>
                </c:pt>
                <c:pt idx="8832">
                  <c:v>92</c:v>
                </c:pt>
                <c:pt idx="8833">
                  <c:v>115</c:v>
                </c:pt>
                <c:pt idx="8834">
                  <c:v>83</c:v>
                </c:pt>
                <c:pt idx="8835">
                  <c:v>125</c:v>
                </c:pt>
                <c:pt idx="8836">
                  <c:v>80</c:v>
                </c:pt>
                <c:pt idx="8837">
                  <c:v>250</c:v>
                </c:pt>
                <c:pt idx="8838">
                  <c:v>70</c:v>
                </c:pt>
                <c:pt idx="8839">
                  <c:v>150</c:v>
                </c:pt>
                <c:pt idx="8840">
                  <c:v>71</c:v>
                </c:pt>
                <c:pt idx="8841">
                  <c:v>105</c:v>
                </c:pt>
                <c:pt idx="8842">
                  <c:v>160</c:v>
                </c:pt>
                <c:pt idx="8843">
                  <c:v>150</c:v>
                </c:pt>
                <c:pt idx="8844">
                  <c:v>135</c:v>
                </c:pt>
                <c:pt idx="8845">
                  <c:v>199</c:v>
                </c:pt>
                <c:pt idx="8846">
                  <c:v>400</c:v>
                </c:pt>
                <c:pt idx="8847">
                  <c:v>125</c:v>
                </c:pt>
                <c:pt idx="8848">
                  <c:v>125</c:v>
                </c:pt>
                <c:pt idx="8849">
                  <c:v>100</c:v>
                </c:pt>
                <c:pt idx="8850">
                  <c:v>91</c:v>
                </c:pt>
                <c:pt idx="8851">
                  <c:v>120</c:v>
                </c:pt>
                <c:pt idx="8852">
                  <c:v>108</c:v>
                </c:pt>
                <c:pt idx="8853">
                  <c:v>228</c:v>
                </c:pt>
                <c:pt idx="8854">
                  <c:v>146</c:v>
                </c:pt>
                <c:pt idx="8855">
                  <c:v>144</c:v>
                </c:pt>
                <c:pt idx="8856">
                  <c:v>225</c:v>
                </c:pt>
                <c:pt idx="8857">
                  <c:v>464</c:v>
                </c:pt>
                <c:pt idx="8858">
                  <c:v>95</c:v>
                </c:pt>
                <c:pt idx="8859">
                  <c:v>90</c:v>
                </c:pt>
                <c:pt idx="8860">
                  <c:v>160</c:v>
                </c:pt>
                <c:pt idx="8861">
                  <c:v>77</c:v>
                </c:pt>
                <c:pt idx="8862">
                  <c:v>321</c:v>
                </c:pt>
                <c:pt idx="8863">
                  <c:v>40</c:v>
                </c:pt>
                <c:pt idx="8864">
                  <c:v>148</c:v>
                </c:pt>
                <c:pt idx="8865">
                  <c:v>170</c:v>
                </c:pt>
                <c:pt idx="8866">
                  <c:v>198</c:v>
                </c:pt>
                <c:pt idx="8867">
                  <c:v>115</c:v>
                </c:pt>
                <c:pt idx="8868">
                  <c:v>125</c:v>
                </c:pt>
                <c:pt idx="8869">
                  <c:v>448</c:v>
                </c:pt>
                <c:pt idx="8870">
                  <c:v>82</c:v>
                </c:pt>
                <c:pt idx="8871">
                  <c:v>265</c:v>
                </c:pt>
                <c:pt idx="8872">
                  <c:v>71</c:v>
                </c:pt>
                <c:pt idx="8873">
                  <c:v>167</c:v>
                </c:pt>
                <c:pt idx="8874">
                  <c:v>210</c:v>
                </c:pt>
                <c:pt idx="8875">
                  <c:v>110</c:v>
                </c:pt>
                <c:pt idx="8876">
                  <c:v>550</c:v>
                </c:pt>
                <c:pt idx="8877">
                  <c:v>190</c:v>
                </c:pt>
                <c:pt idx="8878">
                  <c:v>225</c:v>
                </c:pt>
                <c:pt idx="8879">
                  <c:v>132</c:v>
                </c:pt>
                <c:pt idx="8880">
                  <c:v>375</c:v>
                </c:pt>
                <c:pt idx="8881">
                  <c:v>200</c:v>
                </c:pt>
                <c:pt idx="8882">
                  <c:v>120</c:v>
                </c:pt>
                <c:pt idx="8883">
                  <c:v>550</c:v>
                </c:pt>
                <c:pt idx="8884">
                  <c:v>113</c:v>
                </c:pt>
                <c:pt idx="8885">
                  <c:v>170</c:v>
                </c:pt>
                <c:pt idx="8886">
                  <c:v>180</c:v>
                </c:pt>
                <c:pt idx="8887">
                  <c:v>120</c:v>
                </c:pt>
                <c:pt idx="8888">
                  <c:v>150</c:v>
                </c:pt>
                <c:pt idx="8889">
                  <c:v>85</c:v>
                </c:pt>
                <c:pt idx="8890">
                  <c:v>90</c:v>
                </c:pt>
                <c:pt idx="8891">
                  <c:v>380</c:v>
                </c:pt>
                <c:pt idx="8892">
                  <c:v>57</c:v>
                </c:pt>
                <c:pt idx="8893">
                  <c:v>400</c:v>
                </c:pt>
                <c:pt idx="8894">
                  <c:v>83</c:v>
                </c:pt>
                <c:pt idx="8895">
                  <c:v>129</c:v>
                </c:pt>
                <c:pt idx="8896">
                  <c:v>75</c:v>
                </c:pt>
                <c:pt idx="8897">
                  <c:v>115</c:v>
                </c:pt>
                <c:pt idx="8898">
                  <c:v>120</c:v>
                </c:pt>
                <c:pt idx="8899">
                  <c:v>55</c:v>
                </c:pt>
                <c:pt idx="8900">
                  <c:v>250</c:v>
                </c:pt>
                <c:pt idx="8901">
                  <c:v>80</c:v>
                </c:pt>
                <c:pt idx="8902">
                  <c:v>68</c:v>
                </c:pt>
                <c:pt idx="8903">
                  <c:v>80</c:v>
                </c:pt>
                <c:pt idx="8904">
                  <c:v>40</c:v>
                </c:pt>
                <c:pt idx="8905">
                  <c:v>72</c:v>
                </c:pt>
                <c:pt idx="8906">
                  <c:v>110</c:v>
                </c:pt>
                <c:pt idx="8907">
                  <c:v>115</c:v>
                </c:pt>
                <c:pt idx="8908">
                  <c:v>75</c:v>
                </c:pt>
                <c:pt idx="8909">
                  <c:v>95</c:v>
                </c:pt>
                <c:pt idx="8910">
                  <c:v>150</c:v>
                </c:pt>
                <c:pt idx="8911">
                  <c:v>50</c:v>
                </c:pt>
                <c:pt idx="8912">
                  <c:v>71</c:v>
                </c:pt>
                <c:pt idx="8913">
                  <c:v>100</c:v>
                </c:pt>
                <c:pt idx="8914">
                  <c:v>510</c:v>
                </c:pt>
                <c:pt idx="8915">
                  <c:v>100</c:v>
                </c:pt>
                <c:pt idx="8916">
                  <c:v>100</c:v>
                </c:pt>
                <c:pt idx="8917">
                  <c:v>125</c:v>
                </c:pt>
                <c:pt idx="8918">
                  <c:v>90</c:v>
                </c:pt>
                <c:pt idx="8919">
                  <c:v>225</c:v>
                </c:pt>
                <c:pt idx="8920">
                  <c:v>164</c:v>
                </c:pt>
                <c:pt idx="8921">
                  <c:v>81</c:v>
                </c:pt>
                <c:pt idx="8922">
                  <c:v>135</c:v>
                </c:pt>
                <c:pt idx="8923">
                  <c:v>190</c:v>
                </c:pt>
                <c:pt idx="8924">
                  <c:v>70</c:v>
                </c:pt>
                <c:pt idx="8925">
                  <c:v>284</c:v>
                </c:pt>
                <c:pt idx="8926">
                  <c:v>65</c:v>
                </c:pt>
                <c:pt idx="8927">
                  <c:v>180</c:v>
                </c:pt>
                <c:pt idx="8928">
                  <c:v>120</c:v>
                </c:pt>
                <c:pt idx="8929">
                  <c:v>225</c:v>
                </c:pt>
                <c:pt idx="8930">
                  <c:v>205</c:v>
                </c:pt>
                <c:pt idx="8931">
                  <c:v>145</c:v>
                </c:pt>
                <c:pt idx="8932">
                  <c:v>205</c:v>
                </c:pt>
                <c:pt idx="8933">
                  <c:v>75</c:v>
                </c:pt>
                <c:pt idx="8934">
                  <c:v>120</c:v>
                </c:pt>
                <c:pt idx="8935">
                  <c:v>120</c:v>
                </c:pt>
                <c:pt idx="8936">
                  <c:v>121</c:v>
                </c:pt>
                <c:pt idx="8937">
                  <c:v>102</c:v>
                </c:pt>
                <c:pt idx="8938">
                  <c:v>127</c:v>
                </c:pt>
                <c:pt idx="8939">
                  <c:v>185</c:v>
                </c:pt>
                <c:pt idx="8940">
                  <c:v>95</c:v>
                </c:pt>
                <c:pt idx="8941">
                  <c:v>140</c:v>
                </c:pt>
                <c:pt idx="8942">
                  <c:v>40</c:v>
                </c:pt>
                <c:pt idx="8943">
                  <c:v>100</c:v>
                </c:pt>
                <c:pt idx="8944">
                  <c:v>180</c:v>
                </c:pt>
                <c:pt idx="8945">
                  <c:v>80</c:v>
                </c:pt>
                <c:pt idx="8946">
                  <c:v>85</c:v>
                </c:pt>
                <c:pt idx="8947">
                  <c:v>85</c:v>
                </c:pt>
                <c:pt idx="8948">
                  <c:v>200</c:v>
                </c:pt>
                <c:pt idx="8949">
                  <c:v>150</c:v>
                </c:pt>
                <c:pt idx="8950">
                  <c:v>150</c:v>
                </c:pt>
                <c:pt idx="8951">
                  <c:v>220</c:v>
                </c:pt>
                <c:pt idx="8952">
                  <c:v>120</c:v>
                </c:pt>
                <c:pt idx="8953">
                  <c:v>125</c:v>
                </c:pt>
                <c:pt idx="8954">
                  <c:v>90</c:v>
                </c:pt>
                <c:pt idx="8955">
                  <c:v>110</c:v>
                </c:pt>
                <c:pt idx="8956">
                  <c:v>138</c:v>
                </c:pt>
                <c:pt idx="8957">
                  <c:v>110</c:v>
                </c:pt>
                <c:pt idx="8958">
                  <c:v>110</c:v>
                </c:pt>
                <c:pt idx="8959">
                  <c:v>850</c:v>
                </c:pt>
                <c:pt idx="8960">
                  <c:v>82</c:v>
                </c:pt>
                <c:pt idx="8961">
                  <c:v>200</c:v>
                </c:pt>
                <c:pt idx="8962">
                  <c:v>646</c:v>
                </c:pt>
                <c:pt idx="8963">
                  <c:v>220</c:v>
                </c:pt>
                <c:pt idx="8964">
                  <c:v>177</c:v>
                </c:pt>
                <c:pt idx="8965">
                  <c:v>203</c:v>
                </c:pt>
                <c:pt idx="8966">
                  <c:v>297</c:v>
                </c:pt>
                <c:pt idx="8967">
                  <c:v>150</c:v>
                </c:pt>
                <c:pt idx="8968">
                  <c:v>120</c:v>
                </c:pt>
                <c:pt idx="8969">
                  <c:v>118</c:v>
                </c:pt>
                <c:pt idx="8970">
                  <c:v>311</c:v>
                </c:pt>
                <c:pt idx="8971">
                  <c:v>202</c:v>
                </c:pt>
                <c:pt idx="8972">
                  <c:v>85</c:v>
                </c:pt>
                <c:pt idx="8973">
                  <c:v>91</c:v>
                </c:pt>
                <c:pt idx="8974">
                  <c:v>135</c:v>
                </c:pt>
                <c:pt idx="8975">
                  <c:v>150</c:v>
                </c:pt>
                <c:pt idx="8976">
                  <c:v>132</c:v>
                </c:pt>
                <c:pt idx="8977">
                  <c:v>85</c:v>
                </c:pt>
                <c:pt idx="8978">
                  <c:v>100</c:v>
                </c:pt>
                <c:pt idx="8979">
                  <c:v>60</c:v>
                </c:pt>
                <c:pt idx="8980">
                  <c:v>67</c:v>
                </c:pt>
                <c:pt idx="8981">
                  <c:v>125</c:v>
                </c:pt>
                <c:pt idx="8982">
                  <c:v>122</c:v>
                </c:pt>
                <c:pt idx="8983">
                  <c:v>120</c:v>
                </c:pt>
                <c:pt idx="8984">
                  <c:v>138</c:v>
                </c:pt>
                <c:pt idx="8985">
                  <c:v>72</c:v>
                </c:pt>
                <c:pt idx="8986">
                  <c:v>92</c:v>
                </c:pt>
                <c:pt idx="8987">
                  <c:v>100</c:v>
                </c:pt>
                <c:pt idx="8988">
                  <c:v>96</c:v>
                </c:pt>
                <c:pt idx="8989">
                  <c:v>100</c:v>
                </c:pt>
                <c:pt idx="8990">
                  <c:v>96</c:v>
                </c:pt>
                <c:pt idx="8991">
                  <c:v>100</c:v>
                </c:pt>
                <c:pt idx="8992">
                  <c:v>110</c:v>
                </c:pt>
                <c:pt idx="8993">
                  <c:v>90</c:v>
                </c:pt>
                <c:pt idx="8994">
                  <c:v>130</c:v>
                </c:pt>
                <c:pt idx="8995">
                  <c:v>90</c:v>
                </c:pt>
                <c:pt idx="8996">
                  <c:v>60</c:v>
                </c:pt>
                <c:pt idx="8997">
                  <c:v>112</c:v>
                </c:pt>
                <c:pt idx="8998">
                  <c:v>115</c:v>
                </c:pt>
                <c:pt idx="8999">
                  <c:v>101</c:v>
                </c:pt>
                <c:pt idx="9000">
                  <c:v>145</c:v>
                </c:pt>
                <c:pt idx="9001">
                  <c:v>120</c:v>
                </c:pt>
                <c:pt idx="9002">
                  <c:v>150</c:v>
                </c:pt>
                <c:pt idx="9003">
                  <c:v>83</c:v>
                </c:pt>
                <c:pt idx="9004">
                  <c:v>150</c:v>
                </c:pt>
                <c:pt idx="9005">
                  <c:v>225</c:v>
                </c:pt>
                <c:pt idx="9006">
                  <c:v>83</c:v>
                </c:pt>
                <c:pt idx="9007">
                  <c:v>180</c:v>
                </c:pt>
                <c:pt idx="9008">
                  <c:v>92</c:v>
                </c:pt>
                <c:pt idx="9009">
                  <c:v>120</c:v>
                </c:pt>
                <c:pt idx="9010">
                  <c:v>93</c:v>
                </c:pt>
                <c:pt idx="9011">
                  <c:v>65</c:v>
                </c:pt>
                <c:pt idx="9012">
                  <c:v>155</c:v>
                </c:pt>
                <c:pt idx="9013">
                  <c:v>136</c:v>
                </c:pt>
                <c:pt idx="9014">
                  <c:v>155</c:v>
                </c:pt>
                <c:pt idx="9015">
                  <c:v>136</c:v>
                </c:pt>
                <c:pt idx="9016">
                  <c:v>92</c:v>
                </c:pt>
                <c:pt idx="9017">
                  <c:v>115</c:v>
                </c:pt>
                <c:pt idx="9018">
                  <c:v>50</c:v>
                </c:pt>
                <c:pt idx="9019">
                  <c:v>150</c:v>
                </c:pt>
                <c:pt idx="9020">
                  <c:v>100</c:v>
                </c:pt>
                <c:pt idx="9021">
                  <c:v>180</c:v>
                </c:pt>
                <c:pt idx="9022">
                  <c:v>115</c:v>
                </c:pt>
                <c:pt idx="9023">
                  <c:v>100</c:v>
                </c:pt>
                <c:pt idx="9024">
                  <c:v>126</c:v>
                </c:pt>
                <c:pt idx="9025">
                  <c:v>122</c:v>
                </c:pt>
                <c:pt idx="9026">
                  <c:v>115</c:v>
                </c:pt>
                <c:pt idx="9027">
                  <c:v>112</c:v>
                </c:pt>
                <c:pt idx="9028">
                  <c:v>170</c:v>
                </c:pt>
                <c:pt idx="9029">
                  <c:v>200</c:v>
                </c:pt>
                <c:pt idx="9030">
                  <c:v>181</c:v>
                </c:pt>
                <c:pt idx="9031">
                  <c:v>76</c:v>
                </c:pt>
                <c:pt idx="9032">
                  <c:v>80</c:v>
                </c:pt>
                <c:pt idx="9033">
                  <c:v>180</c:v>
                </c:pt>
                <c:pt idx="9034">
                  <c:v>175</c:v>
                </c:pt>
                <c:pt idx="9035">
                  <c:v>185</c:v>
                </c:pt>
                <c:pt idx="9036">
                  <c:v>167</c:v>
                </c:pt>
                <c:pt idx="9037">
                  <c:v>168</c:v>
                </c:pt>
                <c:pt idx="9038">
                  <c:v>75</c:v>
                </c:pt>
                <c:pt idx="9039">
                  <c:v>100</c:v>
                </c:pt>
                <c:pt idx="9040">
                  <c:v>135</c:v>
                </c:pt>
                <c:pt idx="9041">
                  <c:v>289</c:v>
                </c:pt>
                <c:pt idx="9042">
                  <c:v>135</c:v>
                </c:pt>
                <c:pt idx="9043">
                  <c:v>440</c:v>
                </c:pt>
                <c:pt idx="9044">
                  <c:v>740</c:v>
                </c:pt>
                <c:pt idx="9045">
                  <c:v>508</c:v>
                </c:pt>
                <c:pt idx="9046">
                  <c:v>440</c:v>
                </c:pt>
                <c:pt idx="9047">
                  <c:v>985</c:v>
                </c:pt>
                <c:pt idx="9048">
                  <c:v>183</c:v>
                </c:pt>
                <c:pt idx="9049">
                  <c:v>225</c:v>
                </c:pt>
                <c:pt idx="9050">
                  <c:v>110</c:v>
                </c:pt>
                <c:pt idx="9051">
                  <c:v>110</c:v>
                </c:pt>
                <c:pt idx="9052">
                  <c:v>100</c:v>
                </c:pt>
                <c:pt idx="9053">
                  <c:v>120</c:v>
                </c:pt>
                <c:pt idx="9054">
                  <c:v>100</c:v>
                </c:pt>
                <c:pt idx="9055">
                  <c:v>180</c:v>
                </c:pt>
                <c:pt idx="9056">
                  <c:v>129</c:v>
                </c:pt>
                <c:pt idx="9057">
                  <c:v>264</c:v>
                </c:pt>
                <c:pt idx="9058">
                  <c:v>104</c:v>
                </c:pt>
                <c:pt idx="9059">
                  <c:v>120</c:v>
                </c:pt>
                <c:pt idx="9060">
                  <c:v>120</c:v>
                </c:pt>
                <c:pt idx="9061">
                  <c:v>82</c:v>
                </c:pt>
                <c:pt idx="9062">
                  <c:v>66</c:v>
                </c:pt>
                <c:pt idx="9063">
                  <c:v>550</c:v>
                </c:pt>
                <c:pt idx="9064">
                  <c:v>70</c:v>
                </c:pt>
                <c:pt idx="9065">
                  <c:v>90</c:v>
                </c:pt>
                <c:pt idx="9066">
                  <c:v>100</c:v>
                </c:pt>
                <c:pt idx="9067">
                  <c:v>87</c:v>
                </c:pt>
                <c:pt idx="9068">
                  <c:v>120</c:v>
                </c:pt>
                <c:pt idx="9069">
                  <c:v>200</c:v>
                </c:pt>
                <c:pt idx="9070">
                  <c:v>142</c:v>
                </c:pt>
                <c:pt idx="9071">
                  <c:v>100</c:v>
                </c:pt>
                <c:pt idx="9072">
                  <c:v>100</c:v>
                </c:pt>
                <c:pt idx="9073">
                  <c:v>101</c:v>
                </c:pt>
                <c:pt idx="9074">
                  <c:v>156</c:v>
                </c:pt>
                <c:pt idx="9075">
                  <c:v>400</c:v>
                </c:pt>
                <c:pt idx="9076">
                  <c:v>210</c:v>
                </c:pt>
                <c:pt idx="9077">
                  <c:v>720</c:v>
                </c:pt>
                <c:pt idx="9078">
                  <c:v>457</c:v>
                </c:pt>
                <c:pt idx="9079">
                  <c:v>160</c:v>
                </c:pt>
                <c:pt idx="9080">
                  <c:v>144</c:v>
                </c:pt>
                <c:pt idx="9081">
                  <c:v>60</c:v>
                </c:pt>
                <c:pt idx="9082">
                  <c:v>144</c:v>
                </c:pt>
                <c:pt idx="9083">
                  <c:v>75</c:v>
                </c:pt>
                <c:pt idx="9084">
                  <c:v>90</c:v>
                </c:pt>
                <c:pt idx="9085">
                  <c:v>101</c:v>
                </c:pt>
                <c:pt idx="9086">
                  <c:v>235</c:v>
                </c:pt>
                <c:pt idx="9087">
                  <c:v>119</c:v>
                </c:pt>
                <c:pt idx="9088">
                  <c:v>125</c:v>
                </c:pt>
                <c:pt idx="9089">
                  <c:v>123</c:v>
                </c:pt>
                <c:pt idx="9090">
                  <c:v>90</c:v>
                </c:pt>
                <c:pt idx="9091">
                  <c:v>144</c:v>
                </c:pt>
                <c:pt idx="9092">
                  <c:v>150</c:v>
                </c:pt>
                <c:pt idx="9093">
                  <c:v>150</c:v>
                </c:pt>
                <c:pt idx="9094">
                  <c:v>136</c:v>
                </c:pt>
                <c:pt idx="9095">
                  <c:v>45</c:v>
                </c:pt>
                <c:pt idx="9096">
                  <c:v>45</c:v>
                </c:pt>
                <c:pt idx="9097">
                  <c:v>83</c:v>
                </c:pt>
                <c:pt idx="9098">
                  <c:v>70</c:v>
                </c:pt>
                <c:pt idx="9099">
                  <c:v>45</c:v>
                </c:pt>
                <c:pt idx="9100">
                  <c:v>170</c:v>
                </c:pt>
                <c:pt idx="9101">
                  <c:v>150</c:v>
                </c:pt>
                <c:pt idx="9102">
                  <c:v>115</c:v>
                </c:pt>
                <c:pt idx="9103">
                  <c:v>200</c:v>
                </c:pt>
                <c:pt idx="9104">
                  <c:v>154</c:v>
                </c:pt>
                <c:pt idx="9105">
                  <c:v>129</c:v>
                </c:pt>
                <c:pt idx="9106">
                  <c:v>50</c:v>
                </c:pt>
                <c:pt idx="9107">
                  <c:v>375</c:v>
                </c:pt>
                <c:pt idx="9108">
                  <c:v>45</c:v>
                </c:pt>
                <c:pt idx="9109">
                  <c:v>70</c:v>
                </c:pt>
                <c:pt idx="9110">
                  <c:v>114</c:v>
                </c:pt>
                <c:pt idx="9111">
                  <c:v>90</c:v>
                </c:pt>
                <c:pt idx="9112">
                  <c:v>235</c:v>
                </c:pt>
                <c:pt idx="9113">
                  <c:v>110</c:v>
                </c:pt>
                <c:pt idx="9114">
                  <c:v>110</c:v>
                </c:pt>
                <c:pt idx="9115">
                  <c:v>125</c:v>
                </c:pt>
                <c:pt idx="9116">
                  <c:v>220</c:v>
                </c:pt>
                <c:pt idx="9117">
                  <c:v>155</c:v>
                </c:pt>
                <c:pt idx="9118">
                  <c:v>120</c:v>
                </c:pt>
                <c:pt idx="9119">
                  <c:v>140</c:v>
                </c:pt>
                <c:pt idx="9120">
                  <c:v>192</c:v>
                </c:pt>
                <c:pt idx="9121">
                  <c:v>155</c:v>
                </c:pt>
                <c:pt idx="9122">
                  <c:v>48</c:v>
                </c:pt>
                <c:pt idx="9123">
                  <c:v>160</c:v>
                </c:pt>
                <c:pt idx="9124">
                  <c:v>100</c:v>
                </c:pt>
                <c:pt idx="9125">
                  <c:v>150</c:v>
                </c:pt>
                <c:pt idx="9126">
                  <c:v>85</c:v>
                </c:pt>
                <c:pt idx="9127">
                  <c:v>80</c:v>
                </c:pt>
                <c:pt idx="9128">
                  <c:v>150</c:v>
                </c:pt>
                <c:pt idx="9129">
                  <c:v>137</c:v>
                </c:pt>
                <c:pt idx="9130">
                  <c:v>124</c:v>
                </c:pt>
                <c:pt idx="9131">
                  <c:v>95</c:v>
                </c:pt>
                <c:pt idx="9132">
                  <c:v>155</c:v>
                </c:pt>
                <c:pt idx="9133">
                  <c:v>125</c:v>
                </c:pt>
                <c:pt idx="9134">
                  <c:v>341</c:v>
                </c:pt>
                <c:pt idx="9135">
                  <c:v>145</c:v>
                </c:pt>
                <c:pt idx="9136">
                  <c:v>145</c:v>
                </c:pt>
                <c:pt idx="9137">
                  <c:v>110</c:v>
                </c:pt>
                <c:pt idx="9138">
                  <c:v>127</c:v>
                </c:pt>
                <c:pt idx="9139">
                  <c:v>45</c:v>
                </c:pt>
                <c:pt idx="9140">
                  <c:v>117</c:v>
                </c:pt>
                <c:pt idx="9141">
                  <c:v>160</c:v>
                </c:pt>
                <c:pt idx="9142">
                  <c:v>70</c:v>
                </c:pt>
                <c:pt idx="9143">
                  <c:v>92</c:v>
                </c:pt>
                <c:pt idx="9144">
                  <c:v>70</c:v>
                </c:pt>
                <c:pt idx="9145">
                  <c:v>120</c:v>
                </c:pt>
                <c:pt idx="9146">
                  <c:v>144</c:v>
                </c:pt>
                <c:pt idx="9147">
                  <c:v>145</c:v>
                </c:pt>
                <c:pt idx="9148">
                  <c:v>92</c:v>
                </c:pt>
                <c:pt idx="9149">
                  <c:v>125</c:v>
                </c:pt>
                <c:pt idx="9150">
                  <c:v>132</c:v>
                </c:pt>
                <c:pt idx="9151">
                  <c:v>125</c:v>
                </c:pt>
                <c:pt idx="9152">
                  <c:v>125</c:v>
                </c:pt>
                <c:pt idx="9153">
                  <c:v>139</c:v>
                </c:pt>
                <c:pt idx="9154">
                  <c:v>136</c:v>
                </c:pt>
                <c:pt idx="9155">
                  <c:v>110</c:v>
                </c:pt>
                <c:pt idx="9156">
                  <c:v>123</c:v>
                </c:pt>
                <c:pt idx="9157">
                  <c:v>550</c:v>
                </c:pt>
                <c:pt idx="9158">
                  <c:v>130</c:v>
                </c:pt>
                <c:pt idx="9159">
                  <c:v>80</c:v>
                </c:pt>
                <c:pt idx="9160">
                  <c:v>120</c:v>
                </c:pt>
                <c:pt idx="9161">
                  <c:v>27</c:v>
                </c:pt>
                <c:pt idx="9162">
                  <c:v>266.5</c:v>
                </c:pt>
                <c:pt idx="9163">
                  <c:v>55</c:v>
                </c:pt>
                <c:pt idx="9164">
                  <c:v>50</c:v>
                </c:pt>
                <c:pt idx="9165">
                  <c:v>115</c:v>
                </c:pt>
                <c:pt idx="9166">
                  <c:v>85</c:v>
                </c:pt>
                <c:pt idx="9167">
                  <c:v>112</c:v>
                </c:pt>
                <c:pt idx="9168">
                  <c:v>110</c:v>
                </c:pt>
                <c:pt idx="9169">
                  <c:v>170</c:v>
                </c:pt>
                <c:pt idx="9170">
                  <c:v>250</c:v>
                </c:pt>
                <c:pt idx="9171">
                  <c:v>95</c:v>
                </c:pt>
                <c:pt idx="9172">
                  <c:v>75</c:v>
                </c:pt>
                <c:pt idx="9173">
                  <c:v>100</c:v>
                </c:pt>
                <c:pt idx="9174">
                  <c:v>90</c:v>
                </c:pt>
                <c:pt idx="9175">
                  <c:v>110</c:v>
                </c:pt>
                <c:pt idx="9176">
                  <c:v>50</c:v>
                </c:pt>
                <c:pt idx="9177">
                  <c:v>75</c:v>
                </c:pt>
                <c:pt idx="9178">
                  <c:v>130</c:v>
                </c:pt>
                <c:pt idx="9179">
                  <c:v>95</c:v>
                </c:pt>
                <c:pt idx="9180">
                  <c:v>120</c:v>
                </c:pt>
                <c:pt idx="9181">
                  <c:v>124</c:v>
                </c:pt>
                <c:pt idx="9182">
                  <c:v>140</c:v>
                </c:pt>
                <c:pt idx="9183">
                  <c:v>100</c:v>
                </c:pt>
                <c:pt idx="9184">
                  <c:v>90</c:v>
                </c:pt>
                <c:pt idx="9185">
                  <c:v>700</c:v>
                </c:pt>
                <c:pt idx="9186">
                  <c:v>125</c:v>
                </c:pt>
                <c:pt idx="9187">
                  <c:v>110</c:v>
                </c:pt>
                <c:pt idx="9188">
                  <c:v>150</c:v>
                </c:pt>
                <c:pt idx="9189">
                  <c:v>71</c:v>
                </c:pt>
                <c:pt idx="9190">
                  <c:v>124</c:v>
                </c:pt>
                <c:pt idx="9191">
                  <c:v>90</c:v>
                </c:pt>
                <c:pt idx="9192">
                  <c:v>74</c:v>
                </c:pt>
                <c:pt idx="9193">
                  <c:v>100</c:v>
                </c:pt>
                <c:pt idx="9194">
                  <c:v>125</c:v>
                </c:pt>
                <c:pt idx="9195">
                  <c:v>70</c:v>
                </c:pt>
                <c:pt idx="9196">
                  <c:v>92</c:v>
                </c:pt>
                <c:pt idx="9197">
                  <c:v>127</c:v>
                </c:pt>
                <c:pt idx="9198">
                  <c:v>137</c:v>
                </c:pt>
                <c:pt idx="9199">
                  <c:v>160</c:v>
                </c:pt>
                <c:pt idx="9200">
                  <c:v>170</c:v>
                </c:pt>
                <c:pt idx="9201">
                  <c:v>135</c:v>
                </c:pt>
                <c:pt idx="9202">
                  <c:v>125</c:v>
                </c:pt>
                <c:pt idx="9203">
                  <c:v>92</c:v>
                </c:pt>
                <c:pt idx="9204">
                  <c:v>155</c:v>
                </c:pt>
                <c:pt idx="9205">
                  <c:v>90</c:v>
                </c:pt>
                <c:pt idx="9206">
                  <c:v>130</c:v>
                </c:pt>
                <c:pt idx="9207">
                  <c:v>90</c:v>
                </c:pt>
                <c:pt idx="9208">
                  <c:v>133</c:v>
                </c:pt>
                <c:pt idx="9209">
                  <c:v>150</c:v>
                </c:pt>
                <c:pt idx="9210">
                  <c:v>160</c:v>
                </c:pt>
                <c:pt idx="9211">
                  <c:v>125</c:v>
                </c:pt>
                <c:pt idx="9212">
                  <c:v>120</c:v>
                </c:pt>
                <c:pt idx="9213">
                  <c:v>132</c:v>
                </c:pt>
                <c:pt idx="9214">
                  <c:v>133</c:v>
                </c:pt>
                <c:pt idx="9215">
                  <c:v>85</c:v>
                </c:pt>
                <c:pt idx="9216">
                  <c:v>90</c:v>
                </c:pt>
                <c:pt idx="9217">
                  <c:v>122</c:v>
                </c:pt>
                <c:pt idx="9218">
                  <c:v>75</c:v>
                </c:pt>
                <c:pt idx="9219">
                  <c:v>60</c:v>
                </c:pt>
                <c:pt idx="9220">
                  <c:v>110</c:v>
                </c:pt>
                <c:pt idx="9221">
                  <c:v>125</c:v>
                </c:pt>
                <c:pt idx="9222">
                  <c:v>75</c:v>
                </c:pt>
                <c:pt idx="9223">
                  <c:v>60</c:v>
                </c:pt>
                <c:pt idx="9224">
                  <c:v>320</c:v>
                </c:pt>
                <c:pt idx="9225">
                  <c:v>300</c:v>
                </c:pt>
                <c:pt idx="9226">
                  <c:v>220</c:v>
                </c:pt>
                <c:pt idx="9227">
                  <c:v>135</c:v>
                </c:pt>
                <c:pt idx="9228">
                  <c:v>75</c:v>
                </c:pt>
                <c:pt idx="9229">
                  <c:v>160</c:v>
                </c:pt>
                <c:pt idx="9230">
                  <c:v>190</c:v>
                </c:pt>
                <c:pt idx="9231">
                  <c:v>150</c:v>
                </c:pt>
                <c:pt idx="9232">
                  <c:v>265</c:v>
                </c:pt>
                <c:pt idx="9233">
                  <c:v>120</c:v>
                </c:pt>
                <c:pt idx="9234">
                  <c:v>90</c:v>
                </c:pt>
                <c:pt idx="9235">
                  <c:v>150</c:v>
                </c:pt>
                <c:pt idx="9236">
                  <c:v>110</c:v>
                </c:pt>
                <c:pt idx="9237">
                  <c:v>200</c:v>
                </c:pt>
                <c:pt idx="9238">
                  <c:v>150</c:v>
                </c:pt>
                <c:pt idx="9239">
                  <c:v>67</c:v>
                </c:pt>
                <c:pt idx="9240">
                  <c:v>95</c:v>
                </c:pt>
                <c:pt idx="9241">
                  <c:v>110</c:v>
                </c:pt>
                <c:pt idx="9242">
                  <c:v>125</c:v>
                </c:pt>
                <c:pt idx="9243">
                  <c:v>55</c:v>
                </c:pt>
                <c:pt idx="9244">
                  <c:v>80</c:v>
                </c:pt>
                <c:pt idx="9245">
                  <c:v>112</c:v>
                </c:pt>
                <c:pt idx="9246">
                  <c:v>150</c:v>
                </c:pt>
                <c:pt idx="9247">
                  <c:v>190</c:v>
                </c:pt>
                <c:pt idx="9248">
                  <c:v>95</c:v>
                </c:pt>
                <c:pt idx="9249">
                  <c:v>306</c:v>
                </c:pt>
                <c:pt idx="9250">
                  <c:v>150</c:v>
                </c:pt>
                <c:pt idx="9251">
                  <c:v>178</c:v>
                </c:pt>
                <c:pt idx="9252">
                  <c:v>760</c:v>
                </c:pt>
                <c:pt idx="9253">
                  <c:v>112</c:v>
                </c:pt>
                <c:pt idx="9254">
                  <c:v>186</c:v>
                </c:pt>
                <c:pt idx="9255">
                  <c:v>90</c:v>
                </c:pt>
                <c:pt idx="9256">
                  <c:v>120</c:v>
                </c:pt>
                <c:pt idx="9257">
                  <c:v>250</c:v>
                </c:pt>
                <c:pt idx="9258">
                  <c:v>146</c:v>
                </c:pt>
                <c:pt idx="9259">
                  <c:v>120</c:v>
                </c:pt>
                <c:pt idx="9260">
                  <c:v>132</c:v>
                </c:pt>
                <c:pt idx="9261">
                  <c:v>75</c:v>
                </c:pt>
                <c:pt idx="9262">
                  <c:v>86</c:v>
                </c:pt>
                <c:pt idx="9263">
                  <c:v>90</c:v>
                </c:pt>
                <c:pt idx="9264">
                  <c:v>190</c:v>
                </c:pt>
                <c:pt idx="9265">
                  <c:v>80</c:v>
                </c:pt>
                <c:pt idx="9266">
                  <c:v>195</c:v>
                </c:pt>
                <c:pt idx="9267">
                  <c:v>268</c:v>
                </c:pt>
                <c:pt idx="9268">
                  <c:v>320</c:v>
                </c:pt>
                <c:pt idx="9269">
                  <c:v>170</c:v>
                </c:pt>
                <c:pt idx="9270">
                  <c:v>92</c:v>
                </c:pt>
                <c:pt idx="9271">
                  <c:v>100</c:v>
                </c:pt>
                <c:pt idx="9272">
                  <c:v>115</c:v>
                </c:pt>
                <c:pt idx="9273">
                  <c:v>40</c:v>
                </c:pt>
                <c:pt idx="9274">
                  <c:v>140</c:v>
                </c:pt>
                <c:pt idx="9275">
                  <c:v>155</c:v>
                </c:pt>
                <c:pt idx="9276">
                  <c:v>170</c:v>
                </c:pt>
                <c:pt idx="9277">
                  <c:v>124</c:v>
                </c:pt>
                <c:pt idx="9278">
                  <c:v>100</c:v>
                </c:pt>
                <c:pt idx="9279">
                  <c:v>120</c:v>
                </c:pt>
                <c:pt idx="9280">
                  <c:v>100</c:v>
                </c:pt>
                <c:pt idx="9281">
                  <c:v>125</c:v>
                </c:pt>
                <c:pt idx="9282">
                  <c:v>120</c:v>
                </c:pt>
                <c:pt idx="9283">
                  <c:v>120</c:v>
                </c:pt>
                <c:pt idx="9284">
                  <c:v>108</c:v>
                </c:pt>
                <c:pt idx="9285">
                  <c:v>375</c:v>
                </c:pt>
                <c:pt idx="9286">
                  <c:v>115</c:v>
                </c:pt>
                <c:pt idx="9287">
                  <c:v>150</c:v>
                </c:pt>
                <c:pt idx="9288">
                  <c:v>130</c:v>
                </c:pt>
                <c:pt idx="9289">
                  <c:v>120</c:v>
                </c:pt>
                <c:pt idx="9290">
                  <c:v>179</c:v>
                </c:pt>
                <c:pt idx="9291">
                  <c:v>85</c:v>
                </c:pt>
                <c:pt idx="9292">
                  <c:v>163</c:v>
                </c:pt>
                <c:pt idx="9293">
                  <c:v>180</c:v>
                </c:pt>
                <c:pt idx="9294">
                  <c:v>180</c:v>
                </c:pt>
                <c:pt idx="9295">
                  <c:v>102</c:v>
                </c:pt>
                <c:pt idx="9296">
                  <c:v>120</c:v>
                </c:pt>
                <c:pt idx="9297">
                  <c:v>320</c:v>
                </c:pt>
                <c:pt idx="9298">
                  <c:v>82</c:v>
                </c:pt>
                <c:pt idx="9299">
                  <c:v>150</c:v>
                </c:pt>
                <c:pt idx="9300">
                  <c:v>205</c:v>
                </c:pt>
                <c:pt idx="9301">
                  <c:v>110</c:v>
                </c:pt>
                <c:pt idx="9302">
                  <c:v>200</c:v>
                </c:pt>
                <c:pt idx="9303">
                  <c:v>135</c:v>
                </c:pt>
                <c:pt idx="9304">
                  <c:v>120</c:v>
                </c:pt>
                <c:pt idx="9305">
                  <c:v>167</c:v>
                </c:pt>
                <c:pt idx="9306">
                  <c:v>225</c:v>
                </c:pt>
                <c:pt idx="9307">
                  <c:v>164</c:v>
                </c:pt>
                <c:pt idx="9308">
                  <c:v>284</c:v>
                </c:pt>
                <c:pt idx="9309">
                  <c:v>150</c:v>
                </c:pt>
                <c:pt idx="9310">
                  <c:v>150</c:v>
                </c:pt>
                <c:pt idx="9311">
                  <c:v>95</c:v>
                </c:pt>
                <c:pt idx="9312">
                  <c:v>150</c:v>
                </c:pt>
                <c:pt idx="9313">
                  <c:v>185</c:v>
                </c:pt>
                <c:pt idx="9314">
                  <c:v>192</c:v>
                </c:pt>
                <c:pt idx="9315">
                  <c:v>70</c:v>
                </c:pt>
                <c:pt idx="9316">
                  <c:v>54</c:v>
                </c:pt>
                <c:pt idx="9317">
                  <c:v>195</c:v>
                </c:pt>
                <c:pt idx="9318">
                  <c:v>140</c:v>
                </c:pt>
                <c:pt idx="9319">
                  <c:v>155</c:v>
                </c:pt>
                <c:pt idx="9320">
                  <c:v>155</c:v>
                </c:pt>
                <c:pt idx="9321">
                  <c:v>100</c:v>
                </c:pt>
                <c:pt idx="9322">
                  <c:v>125</c:v>
                </c:pt>
                <c:pt idx="9323">
                  <c:v>60</c:v>
                </c:pt>
                <c:pt idx="9324">
                  <c:v>60</c:v>
                </c:pt>
                <c:pt idx="9325">
                  <c:v>144</c:v>
                </c:pt>
                <c:pt idx="9326">
                  <c:v>166</c:v>
                </c:pt>
                <c:pt idx="9327">
                  <c:v>57</c:v>
                </c:pt>
                <c:pt idx="9328">
                  <c:v>30</c:v>
                </c:pt>
                <c:pt idx="9329">
                  <c:v>133</c:v>
                </c:pt>
                <c:pt idx="9330">
                  <c:v>120</c:v>
                </c:pt>
                <c:pt idx="9331">
                  <c:v>60</c:v>
                </c:pt>
                <c:pt idx="9332">
                  <c:v>110</c:v>
                </c:pt>
                <c:pt idx="9333">
                  <c:v>100</c:v>
                </c:pt>
                <c:pt idx="9334">
                  <c:v>128</c:v>
                </c:pt>
                <c:pt idx="9335">
                  <c:v>180</c:v>
                </c:pt>
                <c:pt idx="9336">
                  <c:v>260</c:v>
                </c:pt>
                <c:pt idx="9337">
                  <c:v>60</c:v>
                </c:pt>
                <c:pt idx="9338">
                  <c:v>108</c:v>
                </c:pt>
                <c:pt idx="9339">
                  <c:v>290</c:v>
                </c:pt>
                <c:pt idx="9340">
                  <c:v>90</c:v>
                </c:pt>
                <c:pt idx="9341">
                  <c:v>70</c:v>
                </c:pt>
                <c:pt idx="9342">
                  <c:v>142</c:v>
                </c:pt>
                <c:pt idx="9343">
                  <c:v>40</c:v>
                </c:pt>
                <c:pt idx="9344">
                  <c:v>166</c:v>
                </c:pt>
                <c:pt idx="9345">
                  <c:v>136</c:v>
                </c:pt>
                <c:pt idx="9346">
                  <c:v>138</c:v>
                </c:pt>
                <c:pt idx="9347">
                  <c:v>130</c:v>
                </c:pt>
                <c:pt idx="9348">
                  <c:v>70</c:v>
                </c:pt>
                <c:pt idx="9349">
                  <c:v>121</c:v>
                </c:pt>
                <c:pt idx="9350">
                  <c:v>147</c:v>
                </c:pt>
                <c:pt idx="9351">
                  <c:v>150</c:v>
                </c:pt>
                <c:pt idx="9352">
                  <c:v>145</c:v>
                </c:pt>
                <c:pt idx="9353">
                  <c:v>140</c:v>
                </c:pt>
                <c:pt idx="9354">
                  <c:v>65</c:v>
                </c:pt>
                <c:pt idx="9355">
                  <c:v>92</c:v>
                </c:pt>
                <c:pt idx="9356">
                  <c:v>143</c:v>
                </c:pt>
                <c:pt idx="9357">
                  <c:v>115</c:v>
                </c:pt>
                <c:pt idx="9358">
                  <c:v>363</c:v>
                </c:pt>
                <c:pt idx="9359">
                  <c:v>150</c:v>
                </c:pt>
                <c:pt idx="9360">
                  <c:v>100</c:v>
                </c:pt>
                <c:pt idx="9361">
                  <c:v>57</c:v>
                </c:pt>
                <c:pt idx="9362">
                  <c:v>110</c:v>
                </c:pt>
                <c:pt idx="9363">
                  <c:v>150</c:v>
                </c:pt>
                <c:pt idx="9364">
                  <c:v>60</c:v>
                </c:pt>
                <c:pt idx="9365">
                  <c:v>100</c:v>
                </c:pt>
                <c:pt idx="9366">
                  <c:v>205</c:v>
                </c:pt>
                <c:pt idx="9367">
                  <c:v>178</c:v>
                </c:pt>
                <c:pt idx="9368">
                  <c:v>100</c:v>
                </c:pt>
                <c:pt idx="9369">
                  <c:v>120</c:v>
                </c:pt>
                <c:pt idx="9370">
                  <c:v>115</c:v>
                </c:pt>
                <c:pt idx="9371">
                  <c:v>85</c:v>
                </c:pt>
                <c:pt idx="9372">
                  <c:v>102</c:v>
                </c:pt>
                <c:pt idx="9373">
                  <c:v>114</c:v>
                </c:pt>
                <c:pt idx="9374">
                  <c:v>111</c:v>
                </c:pt>
                <c:pt idx="9375">
                  <c:v>100</c:v>
                </c:pt>
                <c:pt idx="9376">
                  <c:v>95</c:v>
                </c:pt>
                <c:pt idx="9377">
                  <c:v>250</c:v>
                </c:pt>
                <c:pt idx="9378">
                  <c:v>190</c:v>
                </c:pt>
                <c:pt idx="9379">
                  <c:v>240</c:v>
                </c:pt>
                <c:pt idx="9380">
                  <c:v>92</c:v>
                </c:pt>
                <c:pt idx="9381">
                  <c:v>85</c:v>
                </c:pt>
                <c:pt idx="9382">
                  <c:v>102</c:v>
                </c:pt>
                <c:pt idx="9383">
                  <c:v>72</c:v>
                </c:pt>
                <c:pt idx="9384">
                  <c:v>150</c:v>
                </c:pt>
                <c:pt idx="9385">
                  <c:v>245</c:v>
                </c:pt>
                <c:pt idx="9386">
                  <c:v>40</c:v>
                </c:pt>
                <c:pt idx="9387">
                  <c:v>40</c:v>
                </c:pt>
                <c:pt idx="9388">
                  <c:v>40</c:v>
                </c:pt>
                <c:pt idx="9389">
                  <c:v>72</c:v>
                </c:pt>
                <c:pt idx="9390">
                  <c:v>230</c:v>
                </c:pt>
                <c:pt idx="9391">
                  <c:v>110</c:v>
                </c:pt>
                <c:pt idx="9392">
                  <c:v>215</c:v>
                </c:pt>
                <c:pt idx="9393">
                  <c:v>103</c:v>
                </c:pt>
                <c:pt idx="9394">
                  <c:v>168</c:v>
                </c:pt>
                <c:pt idx="9395">
                  <c:v>356</c:v>
                </c:pt>
                <c:pt idx="9396">
                  <c:v>125</c:v>
                </c:pt>
                <c:pt idx="9397">
                  <c:v>271</c:v>
                </c:pt>
                <c:pt idx="9398">
                  <c:v>100</c:v>
                </c:pt>
                <c:pt idx="9399">
                  <c:v>125</c:v>
                </c:pt>
                <c:pt idx="9400">
                  <c:v>129</c:v>
                </c:pt>
                <c:pt idx="9401">
                  <c:v>126</c:v>
                </c:pt>
                <c:pt idx="9402">
                  <c:v>304</c:v>
                </c:pt>
                <c:pt idx="9403">
                  <c:v>170</c:v>
                </c:pt>
                <c:pt idx="9404">
                  <c:v>340</c:v>
                </c:pt>
                <c:pt idx="9405">
                  <c:v>115</c:v>
                </c:pt>
                <c:pt idx="9406">
                  <c:v>58</c:v>
                </c:pt>
                <c:pt idx="9407">
                  <c:v>113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1D-441C-A37A-A3C2B9E87E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6987408"/>
        <c:axId val="596984168"/>
      </c:scatterChart>
      <c:valAx>
        <c:axId val="596987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ج.م.‏-C01]_-;\-* #,##0\ [$ج.م.‏-C01]_-;_-* &quot;-&quot;??\ [$ج.م.‏-C01]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6984168"/>
        <c:crosses val="autoZero"/>
        <c:crossBetween val="midCat"/>
      </c:valAx>
      <c:valAx>
        <c:axId val="596984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6987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Lowest meter prices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'Q9'!$P$1</c:f>
              <c:strCache>
                <c:ptCount val="1"/>
                <c:pt idx="0">
                  <c:v> Meter price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'Q9'!$O$2:$O$6</c:f>
              <c:strCache>
                <c:ptCount val="5"/>
                <c:pt idx="0">
                  <c:v> Dawahy District </c:v>
                </c:pt>
                <c:pt idx="1">
                  <c:v> Arab District </c:v>
                </c:pt>
                <c:pt idx="2">
                  <c:v> Zohour District </c:v>
                </c:pt>
                <c:pt idx="3">
                  <c:v> Dhahria </c:v>
                </c:pt>
                <c:pt idx="4">
                  <c:v> Nakheel </c:v>
                </c:pt>
              </c:strCache>
            </c:strRef>
          </c:cat>
          <c:val>
            <c:numRef>
              <c:f>'Q9'!$P$2:$P$6</c:f>
              <c:numCache>
                <c:formatCode>_-* #,##0\ "ج.م.‏"_-;\-* #,##0\ "ج.م.‏"_-;_-* "-"??\ "ج.م.‏"_-;_-@_-</c:formatCode>
                <c:ptCount val="5"/>
                <c:pt idx="0">
                  <c:v>1280.5084745762713</c:v>
                </c:pt>
                <c:pt idx="1">
                  <c:v>1650.3529411764705</c:v>
                </c:pt>
                <c:pt idx="2">
                  <c:v>1837.8181818181818</c:v>
                </c:pt>
                <c:pt idx="3">
                  <c:v>1900</c:v>
                </c:pt>
                <c:pt idx="4">
                  <c:v>2702.6031434184679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3A-4B28-B905-AA18A92E04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601680"/>
        <c:axId val="532602040"/>
      </c:barChart>
      <c:catAx>
        <c:axId val="53260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32602040"/>
        <c:crosses val="autoZero"/>
        <c:auto val="1"/>
        <c:lblAlgn val="ctr"/>
        <c:lblOffset val="100"/>
        <c:noMultiLvlLbl val="0"/>
      </c:catAx>
      <c:valAx>
        <c:axId val="532602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3260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Highest meter prices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'Q9'!$O$7:$O$11</c:f>
              <c:strCache>
                <c:ptCount val="5"/>
                <c:pt idx="0">
                  <c:v> Ganoub District </c:v>
                </c:pt>
                <c:pt idx="1">
                  <c:v> North Coast </c:v>
                </c:pt>
                <c:pt idx="2">
                  <c:v> Dabaa </c:v>
                </c:pt>
                <c:pt idx="3">
                  <c:v> Gamasa </c:v>
                </c:pt>
                <c:pt idx="4">
                  <c:v> Gouna </c:v>
                </c:pt>
              </c:strCache>
            </c:strRef>
          </c:cat>
          <c:val>
            <c:numRef>
              <c:f>'Q9'!$P$7:$P$11</c:f>
              <c:numCache>
                <c:formatCode>_-* #,##0\ "ج.م.‏"_-;\-* #,##0\ "ج.م.‏"_-;_-* "-"??\ "ج.م.‏"_-;_-@_-</c:formatCode>
                <c:ptCount val="5"/>
                <c:pt idx="0">
                  <c:v>23738.095238095237</c:v>
                </c:pt>
                <c:pt idx="1">
                  <c:v>27200.486295240626</c:v>
                </c:pt>
                <c:pt idx="2">
                  <c:v>37474.74747474747</c:v>
                </c:pt>
                <c:pt idx="3">
                  <c:v>45070.094915254245</c:v>
                </c:pt>
                <c:pt idx="4">
                  <c:v>55919.106881405569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83-4A3F-82F3-5678856136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1853064"/>
        <c:axId val="591853424"/>
      </c:barChart>
      <c:catAx>
        <c:axId val="59185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1853424"/>
        <c:crosses val="autoZero"/>
        <c:auto val="1"/>
        <c:lblAlgn val="ctr"/>
        <c:lblOffset val="100"/>
        <c:noMultiLvlLbl val="0"/>
      </c:catAx>
      <c:valAx>
        <c:axId val="59185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1853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Dataset!$E$1</c:f>
              <c:strCache>
                <c:ptCount val="1"/>
                <c:pt idx="0">
                  <c:v>Area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Dataset!$B$2:$B$9409</c:f>
              <c:numCache>
                <c:formatCode>_-* #,##0\ [$ج.م.‏-C01]_-;\-* #,##0\ [$ج.م.‏-C01]_-;_-* "-"??\ [$ج.م.‏-C01]_-;_-@_-</c:formatCode>
                <c:ptCount val="9408"/>
                <c:pt idx="0">
                  <c:v>4000000</c:v>
                </c:pt>
                <c:pt idx="1">
                  <c:v>4000000</c:v>
                </c:pt>
                <c:pt idx="2">
                  <c:v>2250000</c:v>
                </c:pt>
                <c:pt idx="3">
                  <c:v>1900000</c:v>
                </c:pt>
                <c:pt idx="4">
                  <c:v>5800000</c:v>
                </c:pt>
                <c:pt idx="5">
                  <c:v>1844900</c:v>
                </c:pt>
                <c:pt idx="6">
                  <c:v>992800</c:v>
                </c:pt>
                <c:pt idx="7">
                  <c:v>309825</c:v>
                </c:pt>
                <c:pt idx="8">
                  <c:v>1150000</c:v>
                </c:pt>
                <c:pt idx="9">
                  <c:v>550000</c:v>
                </c:pt>
                <c:pt idx="10">
                  <c:v>2600000</c:v>
                </c:pt>
                <c:pt idx="11">
                  <c:v>975000</c:v>
                </c:pt>
                <c:pt idx="12">
                  <c:v>1600000</c:v>
                </c:pt>
                <c:pt idx="13">
                  <c:v>2350000</c:v>
                </c:pt>
                <c:pt idx="14">
                  <c:v>1050000</c:v>
                </c:pt>
                <c:pt idx="15">
                  <c:v>1500000</c:v>
                </c:pt>
                <c:pt idx="16">
                  <c:v>2100000</c:v>
                </c:pt>
                <c:pt idx="17">
                  <c:v>1615000</c:v>
                </c:pt>
                <c:pt idx="18">
                  <c:v>810000</c:v>
                </c:pt>
                <c:pt idx="19">
                  <c:v>1500000</c:v>
                </c:pt>
                <c:pt idx="20">
                  <c:v>1040000</c:v>
                </c:pt>
                <c:pt idx="21">
                  <c:v>975000</c:v>
                </c:pt>
                <c:pt idx="22">
                  <c:v>599000</c:v>
                </c:pt>
                <c:pt idx="23">
                  <c:v>970669</c:v>
                </c:pt>
                <c:pt idx="24">
                  <c:v>590000</c:v>
                </c:pt>
                <c:pt idx="25">
                  <c:v>720000</c:v>
                </c:pt>
                <c:pt idx="26">
                  <c:v>3100000</c:v>
                </c:pt>
                <c:pt idx="27">
                  <c:v>550000</c:v>
                </c:pt>
                <c:pt idx="28">
                  <c:v>550000</c:v>
                </c:pt>
                <c:pt idx="29">
                  <c:v>550000</c:v>
                </c:pt>
                <c:pt idx="30">
                  <c:v>657400</c:v>
                </c:pt>
                <c:pt idx="31">
                  <c:v>810000</c:v>
                </c:pt>
                <c:pt idx="32">
                  <c:v>1750000</c:v>
                </c:pt>
                <c:pt idx="33">
                  <c:v>1995000</c:v>
                </c:pt>
                <c:pt idx="34">
                  <c:v>4300000</c:v>
                </c:pt>
                <c:pt idx="35">
                  <c:v>3320000</c:v>
                </c:pt>
                <c:pt idx="36">
                  <c:v>1500000</c:v>
                </c:pt>
                <c:pt idx="37">
                  <c:v>2770000</c:v>
                </c:pt>
                <c:pt idx="38">
                  <c:v>1984000</c:v>
                </c:pt>
                <c:pt idx="39">
                  <c:v>2150000</c:v>
                </c:pt>
                <c:pt idx="40">
                  <c:v>550000</c:v>
                </c:pt>
                <c:pt idx="41">
                  <c:v>3000000</c:v>
                </c:pt>
                <c:pt idx="42">
                  <c:v>1750000</c:v>
                </c:pt>
                <c:pt idx="43">
                  <c:v>350000</c:v>
                </c:pt>
                <c:pt idx="44">
                  <c:v>1396000</c:v>
                </c:pt>
                <c:pt idx="45">
                  <c:v>1180000</c:v>
                </c:pt>
                <c:pt idx="46">
                  <c:v>3100000</c:v>
                </c:pt>
                <c:pt idx="47">
                  <c:v>1805000</c:v>
                </c:pt>
                <c:pt idx="48">
                  <c:v>335000</c:v>
                </c:pt>
                <c:pt idx="49">
                  <c:v>1000000</c:v>
                </c:pt>
                <c:pt idx="50">
                  <c:v>875000</c:v>
                </c:pt>
                <c:pt idx="51">
                  <c:v>2950000</c:v>
                </c:pt>
                <c:pt idx="52">
                  <c:v>2700000</c:v>
                </c:pt>
                <c:pt idx="53">
                  <c:v>1526400</c:v>
                </c:pt>
                <c:pt idx="54">
                  <c:v>750000</c:v>
                </c:pt>
                <c:pt idx="55">
                  <c:v>2350000</c:v>
                </c:pt>
                <c:pt idx="56">
                  <c:v>4400000</c:v>
                </c:pt>
                <c:pt idx="57">
                  <c:v>1350000</c:v>
                </c:pt>
                <c:pt idx="58">
                  <c:v>1648000</c:v>
                </c:pt>
                <c:pt idx="59">
                  <c:v>5550000</c:v>
                </c:pt>
                <c:pt idx="60">
                  <c:v>220000</c:v>
                </c:pt>
                <c:pt idx="61">
                  <c:v>3700000</c:v>
                </c:pt>
                <c:pt idx="62">
                  <c:v>3800000</c:v>
                </c:pt>
                <c:pt idx="63">
                  <c:v>2100000</c:v>
                </c:pt>
                <c:pt idx="64">
                  <c:v>2600000</c:v>
                </c:pt>
                <c:pt idx="65">
                  <c:v>3300000</c:v>
                </c:pt>
                <c:pt idx="66">
                  <c:v>370000</c:v>
                </c:pt>
                <c:pt idx="67">
                  <c:v>1500000</c:v>
                </c:pt>
                <c:pt idx="68">
                  <c:v>1650000</c:v>
                </c:pt>
                <c:pt idx="69">
                  <c:v>800000</c:v>
                </c:pt>
                <c:pt idx="70">
                  <c:v>925000</c:v>
                </c:pt>
                <c:pt idx="71">
                  <c:v>480000</c:v>
                </c:pt>
                <c:pt idx="72">
                  <c:v>1680000</c:v>
                </c:pt>
                <c:pt idx="73">
                  <c:v>1700000</c:v>
                </c:pt>
                <c:pt idx="74">
                  <c:v>3600000</c:v>
                </c:pt>
                <c:pt idx="75">
                  <c:v>4100000</c:v>
                </c:pt>
                <c:pt idx="76">
                  <c:v>2204875</c:v>
                </c:pt>
                <c:pt idx="77">
                  <c:v>350000</c:v>
                </c:pt>
                <c:pt idx="78">
                  <c:v>5707888</c:v>
                </c:pt>
                <c:pt idx="79">
                  <c:v>1273000</c:v>
                </c:pt>
                <c:pt idx="80">
                  <c:v>600000</c:v>
                </c:pt>
                <c:pt idx="81">
                  <c:v>2750000</c:v>
                </c:pt>
                <c:pt idx="82">
                  <c:v>980000</c:v>
                </c:pt>
                <c:pt idx="83">
                  <c:v>3886383</c:v>
                </c:pt>
                <c:pt idx="84">
                  <c:v>4787252</c:v>
                </c:pt>
                <c:pt idx="85">
                  <c:v>2838367</c:v>
                </c:pt>
                <c:pt idx="86">
                  <c:v>2931567</c:v>
                </c:pt>
                <c:pt idx="87">
                  <c:v>3500000</c:v>
                </c:pt>
                <c:pt idx="88">
                  <c:v>1750000</c:v>
                </c:pt>
                <c:pt idx="89">
                  <c:v>10000000</c:v>
                </c:pt>
                <c:pt idx="90">
                  <c:v>700000</c:v>
                </c:pt>
                <c:pt idx="91">
                  <c:v>5800000</c:v>
                </c:pt>
                <c:pt idx="92">
                  <c:v>6390000</c:v>
                </c:pt>
                <c:pt idx="93">
                  <c:v>4767888</c:v>
                </c:pt>
                <c:pt idx="94">
                  <c:v>3753888</c:v>
                </c:pt>
                <c:pt idx="95">
                  <c:v>1900000</c:v>
                </c:pt>
                <c:pt idx="96">
                  <c:v>4100000</c:v>
                </c:pt>
                <c:pt idx="97">
                  <c:v>4100000</c:v>
                </c:pt>
                <c:pt idx="98">
                  <c:v>550000</c:v>
                </c:pt>
                <c:pt idx="99">
                  <c:v>3000000</c:v>
                </c:pt>
                <c:pt idx="100">
                  <c:v>1275000</c:v>
                </c:pt>
                <c:pt idx="101">
                  <c:v>1800000</c:v>
                </c:pt>
                <c:pt idx="102">
                  <c:v>825000</c:v>
                </c:pt>
                <c:pt idx="103">
                  <c:v>1750000</c:v>
                </c:pt>
                <c:pt idx="104">
                  <c:v>1650000</c:v>
                </c:pt>
                <c:pt idx="105">
                  <c:v>1850000</c:v>
                </c:pt>
                <c:pt idx="106">
                  <c:v>750000</c:v>
                </c:pt>
                <c:pt idx="107">
                  <c:v>5315888</c:v>
                </c:pt>
                <c:pt idx="108">
                  <c:v>800000</c:v>
                </c:pt>
                <c:pt idx="109">
                  <c:v>2125000</c:v>
                </c:pt>
                <c:pt idx="110">
                  <c:v>1162500</c:v>
                </c:pt>
                <c:pt idx="111">
                  <c:v>700000</c:v>
                </c:pt>
                <c:pt idx="112">
                  <c:v>1480000</c:v>
                </c:pt>
                <c:pt idx="113">
                  <c:v>2900000</c:v>
                </c:pt>
                <c:pt idx="114">
                  <c:v>750000</c:v>
                </c:pt>
                <c:pt idx="115">
                  <c:v>7000000</c:v>
                </c:pt>
                <c:pt idx="116">
                  <c:v>2500000</c:v>
                </c:pt>
                <c:pt idx="117">
                  <c:v>1350000</c:v>
                </c:pt>
                <c:pt idx="118">
                  <c:v>1200000</c:v>
                </c:pt>
                <c:pt idx="119">
                  <c:v>2400000</c:v>
                </c:pt>
                <c:pt idx="120">
                  <c:v>1660000</c:v>
                </c:pt>
                <c:pt idx="121">
                  <c:v>2000000</c:v>
                </c:pt>
                <c:pt idx="122">
                  <c:v>1710000</c:v>
                </c:pt>
                <c:pt idx="123">
                  <c:v>2400000</c:v>
                </c:pt>
                <c:pt idx="124">
                  <c:v>1500000</c:v>
                </c:pt>
                <c:pt idx="125">
                  <c:v>2580000</c:v>
                </c:pt>
                <c:pt idx="126">
                  <c:v>5950000</c:v>
                </c:pt>
                <c:pt idx="127">
                  <c:v>2100000</c:v>
                </c:pt>
                <c:pt idx="128">
                  <c:v>2800000</c:v>
                </c:pt>
                <c:pt idx="129">
                  <c:v>1500000</c:v>
                </c:pt>
                <c:pt idx="130">
                  <c:v>850000</c:v>
                </c:pt>
                <c:pt idx="131">
                  <c:v>186000</c:v>
                </c:pt>
                <c:pt idx="132">
                  <c:v>3837000</c:v>
                </c:pt>
                <c:pt idx="133">
                  <c:v>3500000</c:v>
                </c:pt>
                <c:pt idx="134">
                  <c:v>2840000</c:v>
                </c:pt>
                <c:pt idx="135">
                  <c:v>1200000</c:v>
                </c:pt>
                <c:pt idx="136">
                  <c:v>4500000</c:v>
                </c:pt>
                <c:pt idx="137">
                  <c:v>1450000</c:v>
                </c:pt>
                <c:pt idx="138">
                  <c:v>1600000</c:v>
                </c:pt>
                <c:pt idx="139">
                  <c:v>1450000</c:v>
                </c:pt>
                <c:pt idx="140">
                  <c:v>4850000</c:v>
                </c:pt>
                <c:pt idx="141">
                  <c:v>4200000</c:v>
                </c:pt>
                <c:pt idx="142">
                  <c:v>1600000</c:v>
                </c:pt>
                <c:pt idx="143">
                  <c:v>8000000</c:v>
                </c:pt>
                <c:pt idx="144">
                  <c:v>2100000</c:v>
                </c:pt>
                <c:pt idx="145">
                  <c:v>2130000</c:v>
                </c:pt>
                <c:pt idx="146">
                  <c:v>675000</c:v>
                </c:pt>
                <c:pt idx="147">
                  <c:v>750000</c:v>
                </c:pt>
                <c:pt idx="148">
                  <c:v>900000</c:v>
                </c:pt>
                <c:pt idx="149">
                  <c:v>1950000</c:v>
                </c:pt>
                <c:pt idx="150">
                  <c:v>1300000</c:v>
                </c:pt>
                <c:pt idx="151">
                  <c:v>800000</c:v>
                </c:pt>
                <c:pt idx="152">
                  <c:v>2000000</c:v>
                </c:pt>
                <c:pt idx="153">
                  <c:v>5363000</c:v>
                </c:pt>
                <c:pt idx="154">
                  <c:v>3485000</c:v>
                </c:pt>
                <c:pt idx="155">
                  <c:v>2500000</c:v>
                </c:pt>
                <c:pt idx="156">
                  <c:v>3353000</c:v>
                </c:pt>
                <c:pt idx="157">
                  <c:v>1200000</c:v>
                </c:pt>
                <c:pt idx="158">
                  <c:v>1600000</c:v>
                </c:pt>
                <c:pt idx="159">
                  <c:v>4450000</c:v>
                </c:pt>
                <c:pt idx="160">
                  <c:v>1800000</c:v>
                </c:pt>
                <c:pt idx="161">
                  <c:v>1991000</c:v>
                </c:pt>
                <c:pt idx="162">
                  <c:v>1200000</c:v>
                </c:pt>
                <c:pt idx="163">
                  <c:v>845000</c:v>
                </c:pt>
                <c:pt idx="164">
                  <c:v>1050000</c:v>
                </c:pt>
                <c:pt idx="165">
                  <c:v>2000000</c:v>
                </c:pt>
                <c:pt idx="166">
                  <c:v>1450000</c:v>
                </c:pt>
                <c:pt idx="167">
                  <c:v>530000</c:v>
                </c:pt>
                <c:pt idx="168">
                  <c:v>475000</c:v>
                </c:pt>
                <c:pt idx="169">
                  <c:v>1480000</c:v>
                </c:pt>
                <c:pt idx="170">
                  <c:v>1100000</c:v>
                </c:pt>
                <c:pt idx="171">
                  <c:v>1165000</c:v>
                </c:pt>
                <c:pt idx="172">
                  <c:v>3000000</c:v>
                </c:pt>
                <c:pt idx="173">
                  <c:v>200000</c:v>
                </c:pt>
                <c:pt idx="174">
                  <c:v>2350000</c:v>
                </c:pt>
                <c:pt idx="175">
                  <c:v>680000</c:v>
                </c:pt>
                <c:pt idx="176">
                  <c:v>2800000</c:v>
                </c:pt>
                <c:pt idx="177">
                  <c:v>3200000</c:v>
                </c:pt>
                <c:pt idx="178">
                  <c:v>1300000</c:v>
                </c:pt>
                <c:pt idx="179">
                  <c:v>2800000</c:v>
                </c:pt>
                <c:pt idx="180">
                  <c:v>330000</c:v>
                </c:pt>
                <c:pt idx="181">
                  <c:v>330000</c:v>
                </c:pt>
                <c:pt idx="182">
                  <c:v>1400000</c:v>
                </c:pt>
                <c:pt idx="183">
                  <c:v>440000</c:v>
                </c:pt>
                <c:pt idx="184">
                  <c:v>2550000</c:v>
                </c:pt>
                <c:pt idx="185">
                  <c:v>340000</c:v>
                </c:pt>
                <c:pt idx="186">
                  <c:v>375000</c:v>
                </c:pt>
                <c:pt idx="187">
                  <c:v>800000</c:v>
                </c:pt>
                <c:pt idx="188">
                  <c:v>350000</c:v>
                </c:pt>
                <c:pt idx="189">
                  <c:v>1700000</c:v>
                </c:pt>
                <c:pt idx="190">
                  <c:v>1400000</c:v>
                </c:pt>
                <c:pt idx="191">
                  <c:v>2015000</c:v>
                </c:pt>
                <c:pt idx="192">
                  <c:v>185000</c:v>
                </c:pt>
                <c:pt idx="193">
                  <c:v>1600000</c:v>
                </c:pt>
                <c:pt idx="194">
                  <c:v>560000</c:v>
                </c:pt>
                <c:pt idx="195">
                  <c:v>2250000</c:v>
                </c:pt>
                <c:pt idx="196">
                  <c:v>1750000</c:v>
                </c:pt>
                <c:pt idx="197">
                  <c:v>750000</c:v>
                </c:pt>
                <c:pt idx="198">
                  <c:v>1525797</c:v>
                </c:pt>
                <c:pt idx="199">
                  <c:v>800000</c:v>
                </c:pt>
                <c:pt idx="200">
                  <c:v>1200000</c:v>
                </c:pt>
                <c:pt idx="201">
                  <c:v>1681202</c:v>
                </c:pt>
                <c:pt idx="202">
                  <c:v>1681202</c:v>
                </c:pt>
                <c:pt idx="203">
                  <c:v>4250000</c:v>
                </c:pt>
                <c:pt idx="204">
                  <c:v>1680000</c:v>
                </c:pt>
                <c:pt idx="205">
                  <c:v>2402000</c:v>
                </c:pt>
                <c:pt idx="206">
                  <c:v>5340000</c:v>
                </c:pt>
                <c:pt idx="207">
                  <c:v>5000000</c:v>
                </c:pt>
                <c:pt idx="208">
                  <c:v>400000</c:v>
                </c:pt>
                <c:pt idx="209">
                  <c:v>1300000</c:v>
                </c:pt>
                <c:pt idx="210">
                  <c:v>5690000</c:v>
                </c:pt>
                <c:pt idx="211">
                  <c:v>248000</c:v>
                </c:pt>
                <c:pt idx="212">
                  <c:v>2500000</c:v>
                </c:pt>
                <c:pt idx="213">
                  <c:v>4700000</c:v>
                </c:pt>
                <c:pt idx="214">
                  <c:v>3590000</c:v>
                </c:pt>
                <c:pt idx="215">
                  <c:v>2200000</c:v>
                </c:pt>
                <c:pt idx="216">
                  <c:v>540000</c:v>
                </c:pt>
                <c:pt idx="217">
                  <c:v>4000000</c:v>
                </c:pt>
                <c:pt idx="218">
                  <c:v>2750000</c:v>
                </c:pt>
                <c:pt idx="219">
                  <c:v>3150000</c:v>
                </c:pt>
                <c:pt idx="220">
                  <c:v>3300000</c:v>
                </c:pt>
                <c:pt idx="221">
                  <c:v>2250000</c:v>
                </c:pt>
                <c:pt idx="222">
                  <c:v>1500000</c:v>
                </c:pt>
                <c:pt idx="223">
                  <c:v>1450000</c:v>
                </c:pt>
                <c:pt idx="224">
                  <c:v>700000</c:v>
                </c:pt>
                <c:pt idx="225">
                  <c:v>1150000</c:v>
                </c:pt>
                <c:pt idx="226">
                  <c:v>215000</c:v>
                </c:pt>
                <c:pt idx="227">
                  <c:v>2700000</c:v>
                </c:pt>
                <c:pt idx="228">
                  <c:v>1300000</c:v>
                </c:pt>
                <c:pt idx="229">
                  <c:v>850000</c:v>
                </c:pt>
                <c:pt idx="230">
                  <c:v>9500000</c:v>
                </c:pt>
                <c:pt idx="231">
                  <c:v>2610000</c:v>
                </c:pt>
                <c:pt idx="232">
                  <c:v>2250000</c:v>
                </c:pt>
                <c:pt idx="233">
                  <c:v>3000000</c:v>
                </c:pt>
                <c:pt idx="234">
                  <c:v>600000</c:v>
                </c:pt>
                <c:pt idx="235">
                  <c:v>5805000</c:v>
                </c:pt>
                <c:pt idx="236">
                  <c:v>175000</c:v>
                </c:pt>
                <c:pt idx="237">
                  <c:v>3100000</c:v>
                </c:pt>
                <c:pt idx="238">
                  <c:v>850000</c:v>
                </c:pt>
                <c:pt idx="239">
                  <c:v>1700000</c:v>
                </c:pt>
                <c:pt idx="240">
                  <c:v>1003000</c:v>
                </c:pt>
                <c:pt idx="241">
                  <c:v>1455000</c:v>
                </c:pt>
                <c:pt idx="242">
                  <c:v>3196000</c:v>
                </c:pt>
                <c:pt idx="243">
                  <c:v>500000</c:v>
                </c:pt>
                <c:pt idx="244">
                  <c:v>700000</c:v>
                </c:pt>
                <c:pt idx="245">
                  <c:v>2500000</c:v>
                </c:pt>
                <c:pt idx="246">
                  <c:v>530000</c:v>
                </c:pt>
                <c:pt idx="247">
                  <c:v>2750000</c:v>
                </c:pt>
                <c:pt idx="248">
                  <c:v>6211000</c:v>
                </c:pt>
                <c:pt idx="249">
                  <c:v>950000</c:v>
                </c:pt>
                <c:pt idx="250">
                  <c:v>1950000</c:v>
                </c:pt>
                <c:pt idx="251">
                  <c:v>1600000</c:v>
                </c:pt>
                <c:pt idx="252">
                  <c:v>1950000</c:v>
                </c:pt>
                <c:pt idx="253">
                  <c:v>2350000</c:v>
                </c:pt>
                <c:pt idx="254">
                  <c:v>2250000</c:v>
                </c:pt>
                <c:pt idx="255">
                  <c:v>1650000</c:v>
                </c:pt>
                <c:pt idx="256">
                  <c:v>1600000</c:v>
                </c:pt>
                <c:pt idx="257">
                  <c:v>1350000</c:v>
                </c:pt>
                <c:pt idx="258">
                  <c:v>1700000</c:v>
                </c:pt>
                <c:pt idx="259">
                  <c:v>1950000</c:v>
                </c:pt>
                <c:pt idx="260">
                  <c:v>2250000</c:v>
                </c:pt>
                <c:pt idx="261">
                  <c:v>850000</c:v>
                </c:pt>
                <c:pt idx="262">
                  <c:v>840000</c:v>
                </c:pt>
                <c:pt idx="263">
                  <c:v>550000</c:v>
                </c:pt>
                <c:pt idx="264">
                  <c:v>600000</c:v>
                </c:pt>
                <c:pt idx="265">
                  <c:v>2000000</c:v>
                </c:pt>
                <c:pt idx="266">
                  <c:v>1958910</c:v>
                </c:pt>
                <c:pt idx="267">
                  <c:v>600000</c:v>
                </c:pt>
                <c:pt idx="268">
                  <c:v>1525979</c:v>
                </c:pt>
                <c:pt idx="269">
                  <c:v>3250000</c:v>
                </c:pt>
                <c:pt idx="270">
                  <c:v>3300000</c:v>
                </c:pt>
                <c:pt idx="271">
                  <c:v>1250000</c:v>
                </c:pt>
                <c:pt idx="272">
                  <c:v>1350000</c:v>
                </c:pt>
                <c:pt idx="273">
                  <c:v>1350000</c:v>
                </c:pt>
                <c:pt idx="274">
                  <c:v>7688888</c:v>
                </c:pt>
                <c:pt idx="275">
                  <c:v>4011888</c:v>
                </c:pt>
                <c:pt idx="276">
                  <c:v>1992000</c:v>
                </c:pt>
                <c:pt idx="277">
                  <c:v>4650000</c:v>
                </c:pt>
                <c:pt idx="278">
                  <c:v>5750000</c:v>
                </c:pt>
                <c:pt idx="279">
                  <c:v>460000</c:v>
                </c:pt>
                <c:pt idx="280">
                  <c:v>5500000</c:v>
                </c:pt>
                <c:pt idx="281">
                  <c:v>410000</c:v>
                </c:pt>
                <c:pt idx="282">
                  <c:v>244000</c:v>
                </c:pt>
                <c:pt idx="283">
                  <c:v>1342500</c:v>
                </c:pt>
                <c:pt idx="284">
                  <c:v>2800000</c:v>
                </c:pt>
                <c:pt idx="285">
                  <c:v>1890000</c:v>
                </c:pt>
                <c:pt idx="286">
                  <c:v>1600000</c:v>
                </c:pt>
                <c:pt idx="287">
                  <c:v>1650000</c:v>
                </c:pt>
                <c:pt idx="288">
                  <c:v>2450000</c:v>
                </c:pt>
                <c:pt idx="289">
                  <c:v>1422840</c:v>
                </c:pt>
                <c:pt idx="290">
                  <c:v>330000</c:v>
                </c:pt>
                <c:pt idx="291">
                  <c:v>3800000</c:v>
                </c:pt>
                <c:pt idx="292">
                  <c:v>176175</c:v>
                </c:pt>
                <c:pt idx="293">
                  <c:v>1725000</c:v>
                </c:pt>
                <c:pt idx="294">
                  <c:v>2600000</c:v>
                </c:pt>
                <c:pt idx="295">
                  <c:v>2450000</c:v>
                </c:pt>
                <c:pt idx="296">
                  <c:v>1725000</c:v>
                </c:pt>
                <c:pt idx="297">
                  <c:v>2000000</c:v>
                </c:pt>
                <c:pt idx="298">
                  <c:v>3000000</c:v>
                </c:pt>
                <c:pt idx="299">
                  <c:v>3450000</c:v>
                </c:pt>
                <c:pt idx="300">
                  <c:v>495000</c:v>
                </c:pt>
                <c:pt idx="301">
                  <c:v>3500000</c:v>
                </c:pt>
                <c:pt idx="302">
                  <c:v>3620000</c:v>
                </c:pt>
                <c:pt idx="303">
                  <c:v>1551879</c:v>
                </c:pt>
                <c:pt idx="304">
                  <c:v>3500000</c:v>
                </c:pt>
                <c:pt idx="305">
                  <c:v>1750000</c:v>
                </c:pt>
                <c:pt idx="306">
                  <c:v>2250000</c:v>
                </c:pt>
                <c:pt idx="307">
                  <c:v>4450000</c:v>
                </c:pt>
                <c:pt idx="308">
                  <c:v>3850000</c:v>
                </c:pt>
                <c:pt idx="309">
                  <c:v>650000</c:v>
                </c:pt>
                <c:pt idx="310">
                  <c:v>450000</c:v>
                </c:pt>
                <c:pt idx="311">
                  <c:v>2000000</c:v>
                </c:pt>
                <c:pt idx="312">
                  <c:v>1900000</c:v>
                </c:pt>
                <c:pt idx="313">
                  <c:v>3500000</c:v>
                </c:pt>
                <c:pt idx="314">
                  <c:v>1100000</c:v>
                </c:pt>
                <c:pt idx="315">
                  <c:v>2650000</c:v>
                </c:pt>
                <c:pt idx="316">
                  <c:v>1900000</c:v>
                </c:pt>
                <c:pt idx="317">
                  <c:v>1500000</c:v>
                </c:pt>
                <c:pt idx="318">
                  <c:v>1739000</c:v>
                </c:pt>
                <c:pt idx="319">
                  <c:v>1582020</c:v>
                </c:pt>
                <c:pt idx="320">
                  <c:v>1624320</c:v>
                </c:pt>
                <c:pt idx="321">
                  <c:v>3895000</c:v>
                </c:pt>
                <c:pt idx="322">
                  <c:v>2754000</c:v>
                </c:pt>
                <c:pt idx="323">
                  <c:v>2100000</c:v>
                </c:pt>
                <c:pt idx="324">
                  <c:v>1250000</c:v>
                </c:pt>
                <c:pt idx="325">
                  <c:v>2215451</c:v>
                </c:pt>
                <c:pt idx="326">
                  <c:v>400000</c:v>
                </c:pt>
                <c:pt idx="327">
                  <c:v>370000</c:v>
                </c:pt>
                <c:pt idx="328">
                  <c:v>1300000</c:v>
                </c:pt>
                <c:pt idx="329">
                  <c:v>1720000</c:v>
                </c:pt>
                <c:pt idx="330">
                  <c:v>3500000</c:v>
                </c:pt>
                <c:pt idx="331">
                  <c:v>2000000</c:v>
                </c:pt>
                <c:pt idx="332">
                  <c:v>3834525</c:v>
                </c:pt>
                <c:pt idx="333">
                  <c:v>2184700</c:v>
                </c:pt>
                <c:pt idx="334">
                  <c:v>3300000</c:v>
                </c:pt>
                <c:pt idx="335">
                  <c:v>185000</c:v>
                </c:pt>
                <c:pt idx="336">
                  <c:v>2173000</c:v>
                </c:pt>
                <c:pt idx="337">
                  <c:v>1550000</c:v>
                </c:pt>
                <c:pt idx="338">
                  <c:v>3500000</c:v>
                </c:pt>
                <c:pt idx="339">
                  <c:v>1250000</c:v>
                </c:pt>
                <c:pt idx="340">
                  <c:v>3500000</c:v>
                </c:pt>
                <c:pt idx="341">
                  <c:v>2746480</c:v>
                </c:pt>
                <c:pt idx="342">
                  <c:v>1420000</c:v>
                </c:pt>
                <c:pt idx="343">
                  <c:v>1800000</c:v>
                </c:pt>
                <c:pt idx="344">
                  <c:v>1500000</c:v>
                </c:pt>
                <c:pt idx="345">
                  <c:v>2775000</c:v>
                </c:pt>
                <c:pt idx="346">
                  <c:v>3300000</c:v>
                </c:pt>
                <c:pt idx="347">
                  <c:v>2999088</c:v>
                </c:pt>
                <c:pt idx="348">
                  <c:v>3500000</c:v>
                </c:pt>
                <c:pt idx="349">
                  <c:v>1650000</c:v>
                </c:pt>
                <c:pt idx="350">
                  <c:v>3500000</c:v>
                </c:pt>
                <c:pt idx="351">
                  <c:v>1250000</c:v>
                </c:pt>
                <c:pt idx="352">
                  <c:v>1400000</c:v>
                </c:pt>
                <c:pt idx="353">
                  <c:v>1952500</c:v>
                </c:pt>
                <c:pt idx="354">
                  <c:v>1200000</c:v>
                </c:pt>
                <c:pt idx="355">
                  <c:v>1500000</c:v>
                </c:pt>
                <c:pt idx="356">
                  <c:v>2125000</c:v>
                </c:pt>
                <c:pt idx="357">
                  <c:v>2500000</c:v>
                </c:pt>
                <c:pt idx="358">
                  <c:v>1250000</c:v>
                </c:pt>
                <c:pt idx="359">
                  <c:v>1585625</c:v>
                </c:pt>
                <c:pt idx="360">
                  <c:v>2011000</c:v>
                </c:pt>
                <c:pt idx="361">
                  <c:v>7220888</c:v>
                </c:pt>
                <c:pt idx="362">
                  <c:v>2300000</c:v>
                </c:pt>
                <c:pt idx="363">
                  <c:v>4000000</c:v>
                </c:pt>
                <c:pt idx="364">
                  <c:v>3900000</c:v>
                </c:pt>
                <c:pt idx="365">
                  <c:v>1000000</c:v>
                </c:pt>
                <c:pt idx="366">
                  <c:v>125800</c:v>
                </c:pt>
                <c:pt idx="367">
                  <c:v>1984000</c:v>
                </c:pt>
                <c:pt idx="368">
                  <c:v>1616016</c:v>
                </c:pt>
                <c:pt idx="369">
                  <c:v>1055000</c:v>
                </c:pt>
                <c:pt idx="370">
                  <c:v>1055000</c:v>
                </c:pt>
                <c:pt idx="371">
                  <c:v>1055000</c:v>
                </c:pt>
                <c:pt idx="372">
                  <c:v>1055000</c:v>
                </c:pt>
                <c:pt idx="373">
                  <c:v>912000</c:v>
                </c:pt>
                <c:pt idx="374">
                  <c:v>3850000</c:v>
                </c:pt>
                <c:pt idx="375">
                  <c:v>270000</c:v>
                </c:pt>
                <c:pt idx="376">
                  <c:v>2900000</c:v>
                </c:pt>
                <c:pt idx="377">
                  <c:v>1500000</c:v>
                </c:pt>
                <c:pt idx="378">
                  <c:v>3445000</c:v>
                </c:pt>
                <c:pt idx="379">
                  <c:v>1719500</c:v>
                </c:pt>
                <c:pt idx="380">
                  <c:v>2375000</c:v>
                </c:pt>
                <c:pt idx="381">
                  <c:v>2425750</c:v>
                </c:pt>
                <c:pt idx="382">
                  <c:v>800000</c:v>
                </c:pt>
                <c:pt idx="383">
                  <c:v>1286095</c:v>
                </c:pt>
                <c:pt idx="384">
                  <c:v>1630000</c:v>
                </c:pt>
                <c:pt idx="385">
                  <c:v>950000</c:v>
                </c:pt>
                <c:pt idx="386">
                  <c:v>2111500</c:v>
                </c:pt>
                <c:pt idx="387">
                  <c:v>1870000</c:v>
                </c:pt>
                <c:pt idx="388">
                  <c:v>2905000</c:v>
                </c:pt>
                <c:pt idx="389">
                  <c:v>2780000</c:v>
                </c:pt>
                <c:pt idx="390">
                  <c:v>2892000</c:v>
                </c:pt>
                <c:pt idx="391">
                  <c:v>450000</c:v>
                </c:pt>
                <c:pt idx="392">
                  <c:v>3600000</c:v>
                </c:pt>
                <c:pt idx="393">
                  <c:v>2100000</c:v>
                </c:pt>
                <c:pt idx="394">
                  <c:v>8100000</c:v>
                </c:pt>
                <c:pt idx="395">
                  <c:v>580000</c:v>
                </c:pt>
                <c:pt idx="396">
                  <c:v>1250000</c:v>
                </c:pt>
                <c:pt idx="397">
                  <c:v>5600000</c:v>
                </c:pt>
                <c:pt idx="398">
                  <c:v>1200000</c:v>
                </c:pt>
                <c:pt idx="399">
                  <c:v>3000000</c:v>
                </c:pt>
                <c:pt idx="400">
                  <c:v>4400000</c:v>
                </c:pt>
                <c:pt idx="401">
                  <c:v>4725000</c:v>
                </c:pt>
                <c:pt idx="402">
                  <c:v>440000</c:v>
                </c:pt>
                <c:pt idx="403">
                  <c:v>2200000</c:v>
                </c:pt>
                <c:pt idx="404">
                  <c:v>2100000</c:v>
                </c:pt>
                <c:pt idx="405">
                  <c:v>3430000</c:v>
                </c:pt>
                <c:pt idx="406">
                  <c:v>4465000</c:v>
                </c:pt>
                <c:pt idx="407">
                  <c:v>1300000</c:v>
                </c:pt>
                <c:pt idx="408">
                  <c:v>7250000</c:v>
                </c:pt>
                <c:pt idx="409">
                  <c:v>2800000</c:v>
                </c:pt>
                <c:pt idx="410">
                  <c:v>600000</c:v>
                </c:pt>
                <c:pt idx="411">
                  <c:v>650000</c:v>
                </c:pt>
                <c:pt idx="412">
                  <c:v>340000</c:v>
                </c:pt>
                <c:pt idx="413">
                  <c:v>1566000</c:v>
                </c:pt>
                <c:pt idx="414">
                  <c:v>2469000</c:v>
                </c:pt>
                <c:pt idx="415">
                  <c:v>1604000</c:v>
                </c:pt>
                <c:pt idx="416">
                  <c:v>4900000</c:v>
                </c:pt>
                <c:pt idx="417">
                  <c:v>450000</c:v>
                </c:pt>
                <c:pt idx="418">
                  <c:v>6300000</c:v>
                </c:pt>
                <c:pt idx="419">
                  <c:v>4000000</c:v>
                </c:pt>
                <c:pt idx="420">
                  <c:v>1300000</c:v>
                </c:pt>
                <c:pt idx="421">
                  <c:v>5500000</c:v>
                </c:pt>
                <c:pt idx="422">
                  <c:v>1500000</c:v>
                </c:pt>
                <c:pt idx="423">
                  <c:v>1400000</c:v>
                </c:pt>
                <c:pt idx="424">
                  <c:v>4850000</c:v>
                </c:pt>
                <c:pt idx="425">
                  <c:v>1550000</c:v>
                </c:pt>
                <c:pt idx="426">
                  <c:v>2070000</c:v>
                </c:pt>
                <c:pt idx="427">
                  <c:v>380000</c:v>
                </c:pt>
                <c:pt idx="428">
                  <c:v>5789000</c:v>
                </c:pt>
                <c:pt idx="429">
                  <c:v>3603000</c:v>
                </c:pt>
                <c:pt idx="430">
                  <c:v>7650000</c:v>
                </c:pt>
                <c:pt idx="431">
                  <c:v>3000000</c:v>
                </c:pt>
                <c:pt idx="432">
                  <c:v>3700000</c:v>
                </c:pt>
                <c:pt idx="433">
                  <c:v>1100000</c:v>
                </c:pt>
                <c:pt idx="434">
                  <c:v>2200000</c:v>
                </c:pt>
                <c:pt idx="435">
                  <c:v>600000</c:v>
                </c:pt>
                <c:pt idx="436">
                  <c:v>850000</c:v>
                </c:pt>
                <c:pt idx="437">
                  <c:v>1789500</c:v>
                </c:pt>
                <c:pt idx="438">
                  <c:v>1100000</c:v>
                </c:pt>
                <c:pt idx="439">
                  <c:v>2400000</c:v>
                </c:pt>
                <c:pt idx="440">
                  <c:v>520000</c:v>
                </c:pt>
                <c:pt idx="441">
                  <c:v>5580000</c:v>
                </c:pt>
                <c:pt idx="442">
                  <c:v>4000000</c:v>
                </c:pt>
                <c:pt idx="443">
                  <c:v>1432000</c:v>
                </c:pt>
                <c:pt idx="444">
                  <c:v>225000</c:v>
                </c:pt>
                <c:pt idx="445">
                  <c:v>1450000</c:v>
                </c:pt>
                <c:pt idx="446">
                  <c:v>650000</c:v>
                </c:pt>
                <c:pt idx="447">
                  <c:v>3400000</c:v>
                </c:pt>
                <c:pt idx="448">
                  <c:v>6700000</c:v>
                </c:pt>
                <c:pt idx="449">
                  <c:v>3383000</c:v>
                </c:pt>
                <c:pt idx="450">
                  <c:v>3000000</c:v>
                </c:pt>
                <c:pt idx="451">
                  <c:v>1350000</c:v>
                </c:pt>
                <c:pt idx="452">
                  <c:v>908800</c:v>
                </c:pt>
                <c:pt idx="453">
                  <c:v>825500</c:v>
                </c:pt>
                <c:pt idx="454">
                  <c:v>264600</c:v>
                </c:pt>
                <c:pt idx="455">
                  <c:v>250250</c:v>
                </c:pt>
                <c:pt idx="456">
                  <c:v>9500000</c:v>
                </c:pt>
                <c:pt idx="457">
                  <c:v>675000</c:v>
                </c:pt>
                <c:pt idx="458">
                  <c:v>1800000</c:v>
                </c:pt>
                <c:pt idx="459">
                  <c:v>2800000</c:v>
                </c:pt>
                <c:pt idx="460">
                  <c:v>2183200</c:v>
                </c:pt>
                <c:pt idx="461">
                  <c:v>550000</c:v>
                </c:pt>
                <c:pt idx="462">
                  <c:v>6500000</c:v>
                </c:pt>
                <c:pt idx="463">
                  <c:v>800000</c:v>
                </c:pt>
                <c:pt idx="464">
                  <c:v>950000</c:v>
                </c:pt>
                <c:pt idx="465">
                  <c:v>1600000</c:v>
                </c:pt>
                <c:pt idx="466">
                  <c:v>1830000</c:v>
                </c:pt>
                <c:pt idx="467">
                  <c:v>3360000</c:v>
                </c:pt>
                <c:pt idx="468">
                  <c:v>3696000</c:v>
                </c:pt>
                <c:pt idx="469">
                  <c:v>3590000</c:v>
                </c:pt>
                <c:pt idx="470">
                  <c:v>2310200</c:v>
                </c:pt>
                <c:pt idx="471">
                  <c:v>1500000</c:v>
                </c:pt>
                <c:pt idx="472">
                  <c:v>2600100</c:v>
                </c:pt>
                <c:pt idx="473">
                  <c:v>1621000</c:v>
                </c:pt>
                <c:pt idx="474">
                  <c:v>1600000</c:v>
                </c:pt>
                <c:pt idx="475">
                  <c:v>1950000</c:v>
                </c:pt>
                <c:pt idx="476">
                  <c:v>7000000</c:v>
                </c:pt>
                <c:pt idx="477">
                  <c:v>1688750</c:v>
                </c:pt>
                <c:pt idx="478">
                  <c:v>1650000</c:v>
                </c:pt>
                <c:pt idx="479">
                  <c:v>1456000</c:v>
                </c:pt>
                <c:pt idx="480">
                  <c:v>1547000</c:v>
                </c:pt>
                <c:pt idx="481">
                  <c:v>2015000</c:v>
                </c:pt>
                <c:pt idx="482">
                  <c:v>1200000</c:v>
                </c:pt>
                <c:pt idx="483">
                  <c:v>1551000</c:v>
                </c:pt>
                <c:pt idx="484">
                  <c:v>4350000</c:v>
                </c:pt>
                <c:pt idx="485">
                  <c:v>2555000</c:v>
                </c:pt>
                <c:pt idx="486">
                  <c:v>1630000</c:v>
                </c:pt>
                <c:pt idx="487">
                  <c:v>1220000</c:v>
                </c:pt>
                <c:pt idx="488">
                  <c:v>1505600</c:v>
                </c:pt>
                <c:pt idx="489">
                  <c:v>1778600</c:v>
                </c:pt>
                <c:pt idx="490">
                  <c:v>1813000</c:v>
                </c:pt>
                <c:pt idx="491">
                  <c:v>1600000</c:v>
                </c:pt>
                <c:pt idx="492">
                  <c:v>2200000</c:v>
                </c:pt>
                <c:pt idx="493">
                  <c:v>350000</c:v>
                </c:pt>
                <c:pt idx="494">
                  <c:v>2650000</c:v>
                </c:pt>
                <c:pt idx="495">
                  <c:v>3991450</c:v>
                </c:pt>
                <c:pt idx="496">
                  <c:v>9000000</c:v>
                </c:pt>
                <c:pt idx="497">
                  <c:v>2600000</c:v>
                </c:pt>
                <c:pt idx="498">
                  <c:v>5424000</c:v>
                </c:pt>
                <c:pt idx="499">
                  <c:v>4300000</c:v>
                </c:pt>
                <c:pt idx="500">
                  <c:v>2550000</c:v>
                </c:pt>
                <c:pt idx="501">
                  <c:v>1350000</c:v>
                </c:pt>
                <c:pt idx="502">
                  <c:v>3300000</c:v>
                </c:pt>
                <c:pt idx="503">
                  <c:v>1660000</c:v>
                </c:pt>
                <c:pt idx="504">
                  <c:v>856800</c:v>
                </c:pt>
                <c:pt idx="505">
                  <c:v>1575900</c:v>
                </c:pt>
                <c:pt idx="506">
                  <c:v>3000000</c:v>
                </c:pt>
                <c:pt idx="507">
                  <c:v>2800000</c:v>
                </c:pt>
                <c:pt idx="508">
                  <c:v>735000</c:v>
                </c:pt>
                <c:pt idx="509">
                  <c:v>4350000</c:v>
                </c:pt>
                <c:pt idx="510">
                  <c:v>1003000</c:v>
                </c:pt>
                <c:pt idx="511">
                  <c:v>1365000</c:v>
                </c:pt>
                <c:pt idx="512">
                  <c:v>6700000</c:v>
                </c:pt>
                <c:pt idx="513">
                  <c:v>4900000</c:v>
                </c:pt>
                <c:pt idx="514">
                  <c:v>1444000</c:v>
                </c:pt>
                <c:pt idx="515">
                  <c:v>1950000</c:v>
                </c:pt>
                <c:pt idx="516">
                  <c:v>3000000</c:v>
                </c:pt>
                <c:pt idx="517">
                  <c:v>4300000</c:v>
                </c:pt>
                <c:pt idx="518">
                  <c:v>2650000</c:v>
                </c:pt>
                <c:pt idx="519">
                  <c:v>1450000</c:v>
                </c:pt>
                <c:pt idx="520">
                  <c:v>1000000</c:v>
                </c:pt>
                <c:pt idx="521">
                  <c:v>470000</c:v>
                </c:pt>
                <c:pt idx="522">
                  <c:v>4200000</c:v>
                </c:pt>
                <c:pt idx="523">
                  <c:v>1350000</c:v>
                </c:pt>
                <c:pt idx="524">
                  <c:v>2150000</c:v>
                </c:pt>
                <c:pt idx="525">
                  <c:v>500000</c:v>
                </c:pt>
                <c:pt idx="526">
                  <c:v>1650000</c:v>
                </c:pt>
                <c:pt idx="527">
                  <c:v>1700000</c:v>
                </c:pt>
                <c:pt idx="528">
                  <c:v>2200000</c:v>
                </c:pt>
                <c:pt idx="529">
                  <c:v>2050000</c:v>
                </c:pt>
                <c:pt idx="530">
                  <c:v>7500000</c:v>
                </c:pt>
                <c:pt idx="531">
                  <c:v>8236800</c:v>
                </c:pt>
                <c:pt idx="532">
                  <c:v>8600800</c:v>
                </c:pt>
                <c:pt idx="533">
                  <c:v>5324800</c:v>
                </c:pt>
                <c:pt idx="534">
                  <c:v>4804800</c:v>
                </c:pt>
                <c:pt idx="535">
                  <c:v>4253600</c:v>
                </c:pt>
                <c:pt idx="536">
                  <c:v>5537500</c:v>
                </c:pt>
                <c:pt idx="537">
                  <c:v>1080000</c:v>
                </c:pt>
                <c:pt idx="538">
                  <c:v>2100000</c:v>
                </c:pt>
                <c:pt idx="539">
                  <c:v>3300000</c:v>
                </c:pt>
                <c:pt idx="540">
                  <c:v>3425000</c:v>
                </c:pt>
                <c:pt idx="541">
                  <c:v>4000000</c:v>
                </c:pt>
                <c:pt idx="542">
                  <c:v>1500000</c:v>
                </c:pt>
                <c:pt idx="543">
                  <c:v>6177000</c:v>
                </c:pt>
                <c:pt idx="544">
                  <c:v>4200000</c:v>
                </c:pt>
                <c:pt idx="545">
                  <c:v>1960000</c:v>
                </c:pt>
                <c:pt idx="546">
                  <c:v>650000</c:v>
                </c:pt>
                <c:pt idx="547">
                  <c:v>413000</c:v>
                </c:pt>
                <c:pt idx="548">
                  <c:v>2200000</c:v>
                </c:pt>
                <c:pt idx="549">
                  <c:v>6100000</c:v>
                </c:pt>
                <c:pt idx="550">
                  <c:v>1565600</c:v>
                </c:pt>
                <c:pt idx="551">
                  <c:v>845000</c:v>
                </c:pt>
                <c:pt idx="552">
                  <c:v>2350000</c:v>
                </c:pt>
                <c:pt idx="553">
                  <c:v>5000000</c:v>
                </c:pt>
                <c:pt idx="554">
                  <c:v>1335600</c:v>
                </c:pt>
                <c:pt idx="555">
                  <c:v>765000</c:v>
                </c:pt>
                <c:pt idx="556">
                  <c:v>2150000</c:v>
                </c:pt>
                <c:pt idx="557">
                  <c:v>500000</c:v>
                </c:pt>
                <c:pt idx="558">
                  <c:v>1920000</c:v>
                </c:pt>
                <c:pt idx="559">
                  <c:v>1650000</c:v>
                </c:pt>
                <c:pt idx="560">
                  <c:v>1700000</c:v>
                </c:pt>
                <c:pt idx="561">
                  <c:v>2200000</c:v>
                </c:pt>
                <c:pt idx="562">
                  <c:v>1380000</c:v>
                </c:pt>
                <c:pt idx="563">
                  <c:v>1675000</c:v>
                </c:pt>
                <c:pt idx="564">
                  <c:v>1795000</c:v>
                </c:pt>
                <c:pt idx="565">
                  <c:v>2769000</c:v>
                </c:pt>
                <c:pt idx="566">
                  <c:v>4200000</c:v>
                </c:pt>
                <c:pt idx="567">
                  <c:v>2300000</c:v>
                </c:pt>
                <c:pt idx="568">
                  <c:v>6250000</c:v>
                </c:pt>
                <c:pt idx="569">
                  <c:v>1700000</c:v>
                </c:pt>
                <c:pt idx="570">
                  <c:v>1700000</c:v>
                </c:pt>
                <c:pt idx="571">
                  <c:v>290000</c:v>
                </c:pt>
                <c:pt idx="572">
                  <c:v>2450000</c:v>
                </c:pt>
                <c:pt idx="573">
                  <c:v>3900000</c:v>
                </c:pt>
                <c:pt idx="574">
                  <c:v>1500000</c:v>
                </c:pt>
                <c:pt idx="575">
                  <c:v>835000</c:v>
                </c:pt>
                <c:pt idx="576">
                  <c:v>3350000</c:v>
                </c:pt>
                <c:pt idx="577">
                  <c:v>3300000</c:v>
                </c:pt>
                <c:pt idx="578">
                  <c:v>1650000</c:v>
                </c:pt>
                <c:pt idx="579">
                  <c:v>1650000</c:v>
                </c:pt>
                <c:pt idx="580">
                  <c:v>4000000</c:v>
                </c:pt>
                <c:pt idx="581">
                  <c:v>2350000</c:v>
                </c:pt>
                <c:pt idx="582">
                  <c:v>1700000</c:v>
                </c:pt>
                <c:pt idx="583">
                  <c:v>1700000</c:v>
                </c:pt>
                <c:pt idx="584">
                  <c:v>10718400</c:v>
                </c:pt>
                <c:pt idx="585">
                  <c:v>3300000</c:v>
                </c:pt>
                <c:pt idx="586">
                  <c:v>1464750</c:v>
                </c:pt>
                <c:pt idx="587">
                  <c:v>4300000</c:v>
                </c:pt>
                <c:pt idx="588">
                  <c:v>5150000</c:v>
                </c:pt>
                <c:pt idx="589">
                  <c:v>2100000</c:v>
                </c:pt>
                <c:pt idx="590">
                  <c:v>1100000</c:v>
                </c:pt>
                <c:pt idx="591">
                  <c:v>1300000</c:v>
                </c:pt>
                <c:pt idx="592">
                  <c:v>1300000</c:v>
                </c:pt>
                <c:pt idx="593">
                  <c:v>1300000</c:v>
                </c:pt>
                <c:pt idx="594">
                  <c:v>3500000</c:v>
                </c:pt>
                <c:pt idx="595">
                  <c:v>5595000</c:v>
                </c:pt>
                <c:pt idx="596">
                  <c:v>2243000</c:v>
                </c:pt>
                <c:pt idx="597">
                  <c:v>1435500</c:v>
                </c:pt>
                <c:pt idx="598">
                  <c:v>1500000</c:v>
                </c:pt>
                <c:pt idx="599">
                  <c:v>6250000</c:v>
                </c:pt>
                <c:pt idx="600">
                  <c:v>160000</c:v>
                </c:pt>
                <c:pt idx="601">
                  <c:v>3500000</c:v>
                </c:pt>
                <c:pt idx="602">
                  <c:v>1748400</c:v>
                </c:pt>
                <c:pt idx="603">
                  <c:v>1700000</c:v>
                </c:pt>
                <c:pt idx="604">
                  <c:v>3986059</c:v>
                </c:pt>
                <c:pt idx="605">
                  <c:v>580000</c:v>
                </c:pt>
                <c:pt idx="606">
                  <c:v>2200000</c:v>
                </c:pt>
                <c:pt idx="607">
                  <c:v>1332500</c:v>
                </c:pt>
                <c:pt idx="608">
                  <c:v>1769267</c:v>
                </c:pt>
                <c:pt idx="609">
                  <c:v>2500000</c:v>
                </c:pt>
                <c:pt idx="610">
                  <c:v>715000</c:v>
                </c:pt>
                <c:pt idx="611">
                  <c:v>2800000</c:v>
                </c:pt>
                <c:pt idx="612">
                  <c:v>611000</c:v>
                </c:pt>
                <c:pt idx="613">
                  <c:v>620000</c:v>
                </c:pt>
                <c:pt idx="614">
                  <c:v>900000</c:v>
                </c:pt>
                <c:pt idx="615">
                  <c:v>650000</c:v>
                </c:pt>
                <c:pt idx="616">
                  <c:v>1055000</c:v>
                </c:pt>
                <c:pt idx="617">
                  <c:v>1550000</c:v>
                </c:pt>
                <c:pt idx="618">
                  <c:v>8000000</c:v>
                </c:pt>
                <c:pt idx="619">
                  <c:v>1980000</c:v>
                </c:pt>
                <c:pt idx="620">
                  <c:v>1530000</c:v>
                </c:pt>
                <c:pt idx="621">
                  <c:v>1390000</c:v>
                </c:pt>
                <c:pt idx="622">
                  <c:v>1300000</c:v>
                </c:pt>
                <c:pt idx="623">
                  <c:v>1200000</c:v>
                </c:pt>
                <c:pt idx="624">
                  <c:v>2650000</c:v>
                </c:pt>
                <c:pt idx="625">
                  <c:v>850000</c:v>
                </c:pt>
                <c:pt idx="626">
                  <c:v>3460000</c:v>
                </c:pt>
                <c:pt idx="627">
                  <c:v>1080150</c:v>
                </c:pt>
                <c:pt idx="628">
                  <c:v>4300000</c:v>
                </c:pt>
                <c:pt idx="629">
                  <c:v>8000000</c:v>
                </c:pt>
                <c:pt idx="630">
                  <c:v>1330000</c:v>
                </c:pt>
                <c:pt idx="631">
                  <c:v>1600000</c:v>
                </c:pt>
                <c:pt idx="632">
                  <c:v>730000</c:v>
                </c:pt>
                <c:pt idx="633">
                  <c:v>2000000</c:v>
                </c:pt>
                <c:pt idx="634">
                  <c:v>1600000</c:v>
                </c:pt>
                <c:pt idx="635">
                  <c:v>2900000</c:v>
                </c:pt>
                <c:pt idx="636">
                  <c:v>735000</c:v>
                </c:pt>
                <c:pt idx="637">
                  <c:v>2920000</c:v>
                </c:pt>
                <c:pt idx="638">
                  <c:v>275000</c:v>
                </c:pt>
                <c:pt idx="639">
                  <c:v>3850000</c:v>
                </c:pt>
                <c:pt idx="640">
                  <c:v>3200000</c:v>
                </c:pt>
                <c:pt idx="641">
                  <c:v>2860000</c:v>
                </c:pt>
                <c:pt idx="642">
                  <c:v>3500000</c:v>
                </c:pt>
                <c:pt idx="643">
                  <c:v>2800000</c:v>
                </c:pt>
                <c:pt idx="644">
                  <c:v>1750000</c:v>
                </c:pt>
                <c:pt idx="645">
                  <c:v>2560000</c:v>
                </c:pt>
                <c:pt idx="646">
                  <c:v>1780000</c:v>
                </c:pt>
                <c:pt idx="647">
                  <c:v>1080150</c:v>
                </c:pt>
                <c:pt idx="648">
                  <c:v>4900000</c:v>
                </c:pt>
                <c:pt idx="649">
                  <c:v>3000000</c:v>
                </c:pt>
                <c:pt idx="650">
                  <c:v>612000</c:v>
                </c:pt>
                <c:pt idx="651">
                  <c:v>1300000</c:v>
                </c:pt>
                <c:pt idx="652">
                  <c:v>500000</c:v>
                </c:pt>
                <c:pt idx="653">
                  <c:v>1350000</c:v>
                </c:pt>
                <c:pt idx="654">
                  <c:v>1950000</c:v>
                </c:pt>
                <c:pt idx="655">
                  <c:v>1215000</c:v>
                </c:pt>
                <c:pt idx="656">
                  <c:v>2400000</c:v>
                </c:pt>
                <c:pt idx="657">
                  <c:v>2600000</c:v>
                </c:pt>
                <c:pt idx="658">
                  <c:v>4300000</c:v>
                </c:pt>
                <c:pt idx="659">
                  <c:v>2390000</c:v>
                </c:pt>
                <c:pt idx="660">
                  <c:v>3300000</c:v>
                </c:pt>
                <c:pt idx="661">
                  <c:v>110000</c:v>
                </c:pt>
                <c:pt idx="662">
                  <c:v>1180000</c:v>
                </c:pt>
                <c:pt idx="663">
                  <c:v>3430000</c:v>
                </c:pt>
                <c:pt idx="664">
                  <c:v>4000000</c:v>
                </c:pt>
                <c:pt idx="665">
                  <c:v>2420000</c:v>
                </c:pt>
                <c:pt idx="666">
                  <c:v>2570000</c:v>
                </c:pt>
                <c:pt idx="667">
                  <c:v>2735000</c:v>
                </c:pt>
                <c:pt idx="668">
                  <c:v>2716000</c:v>
                </c:pt>
                <c:pt idx="669">
                  <c:v>2548000</c:v>
                </c:pt>
                <c:pt idx="670">
                  <c:v>1957500</c:v>
                </c:pt>
                <c:pt idx="671">
                  <c:v>2698605</c:v>
                </c:pt>
                <c:pt idx="672">
                  <c:v>2253780</c:v>
                </c:pt>
                <c:pt idx="673">
                  <c:v>2681910</c:v>
                </c:pt>
                <c:pt idx="674">
                  <c:v>2243000</c:v>
                </c:pt>
                <c:pt idx="675">
                  <c:v>2762996</c:v>
                </c:pt>
                <c:pt idx="676">
                  <c:v>925000</c:v>
                </c:pt>
                <c:pt idx="677">
                  <c:v>1500000</c:v>
                </c:pt>
                <c:pt idx="678">
                  <c:v>2950000</c:v>
                </c:pt>
                <c:pt idx="679">
                  <c:v>2999000</c:v>
                </c:pt>
                <c:pt idx="680">
                  <c:v>2490000</c:v>
                </c:pt>
                <c:pt idx="681">
                  <c:v>2600000</c:v>
                </c:pt>
                <c:pt idx="682">
                  <c:v>1070000</c:v>
                </c:pt>
                <c:pt idx="683">
                  <c:v>1000000</c:v>
                </c:pt>
                <c:pt idx="684">
                  <c:v>750000</c:v>
                </c:pt>
                <c:pt idx="685">
                  <c:v>1800000</c:v>
                </c:pt>
                <c:pt idx="686">
                  <c:v>3050000</c:v>
                </c:pt>
                <c:pt idx="687">
                  <c:v>5850000</c:v>
                </c:pt>
                <c:pt idx="688">
                  <c:v>550000</c:v>
                </c:pt>
                <c:pt idx="689">
                  <c:v>400000</c:v>
                </c:pt>
                <c:pt idx="690">
                  <c:v>3900000</c:v>
                </c:pt>
                <c:pt idx="691">
                  <c:v>2940000</c:v>
                </c:pt>
                <c:pt idx="692">
                  <c:v>3800000</c:v>
                </c:pt>
                <c:pt idx="693">
                  <c:v>1400000</c:v>
                </c:pt>
                <c:pt idx="694">
                  <c:v>660000</c:v>
                </c:pt>
                <c:pt idx="695">
                  <c:v>950000</c:v>
                </c:pt>
                <c:pt idx="696">
                  <c:v>1000000</c:v>
                </c:pt>
                <c:pt idx="697">
                  <c:v>1400000</c:v>
                </c:pt>
                <c:pt idx="698">
                  <c:v>500000</c:v>
                </c:pt>
                <c:pt idx="699">
                  <c:v>1150000</c:v>
                </c:pt>
                <c:pt idx="700">
                  <c:v>1800000</c:v>
                </c:pt>
                <c:pt idx="701">
                  <c:v>140000</c:v>
                </c:pt>
                <c:pt idx="702">
                  <c:v>975000</c:v>
                </c:pt>
                <c:pt idx="703">
                  <c:v>1500000</c:v>
                </c:pt>
                <c:pt idx="704">
                  <c:v>4862000</c:v>
                </c:pt>
                <c:pt idx="705">
                  <c:v>2400000</c:v>
                </c:pt>
                <c:pt idx="706">
                  <c:v>800000</c:v>
                </c:pt>
                <c:pt idx="707">
                  <c:v>2200000</c:v>
                </c:pt>
                <c:pt idx="708">
                  <c:v>2520000</c:v>
                </c:pt>
                <c:pt idx="709">
                  <c:v>4650000</c:v>
                </c:pt>
                <c:pt idx="710">
                  <c:v>2200000</c:v>
                </c:pt>
                <c:pt idx="711">
                  <c:v>2700000</c:v>
                </c:pt>
                <c:pt idx="712">
                  <c:v>625000</c:v>
                </c:pt>
                <c:pt idx="713">
                  <c:v>1600000</c:v>
                </c:pt>
                <c:pt idx="714">
                  <c:v>3310500</c:v>
                </c:pt>
                <c:pt idx="715">
                  <c:v>740000</c:v>
                </c:pt>
                <c:pt idx="716">
                  <c:v>342700</c:v>
                </c:pt>
                <c:pt idx="717">
                  <c:v>4800000</c:v>
                </c:pt>
                <c:pt idx="718">
                  <c:v>3000000</c:v>
                </c:pt>
                <c:pt idx="719">
                  <c:v>1450000</c:v>
                </c:pt>
                <c:pt idx="720">
                  <c:v>6970000</c:v>
                </c:pt>
                <c:pt idx="721">
                  <c:v>6541261</c:v>
                </c:pt>
                <c:pt idx="722">
                  <c:v>1600000</c:v>
                </c:pt>
                <c:pt idx="723">
                  <c:v>1050000</c:v>
                </c:pt>
                <c:pt idx="724">
                  <c:v>775000</c:v>
                </c:pt>
                <c:pt idx="725">
                  <c:v>1503800</c:v>
                </c:pt>
                <c:pt idx="726">
                  <c:v>880000</c:v>
                </c:pt>
                <c:pt idx="727">
                  <c:v>1598000</c:v>
                </c:pt>
                <c:pt idx="728">
                  <c:v>1200000</c:v>
                </c:pt>
                <c:pt idx="729">
                  <c:v>900000</c:v>
                </c:pt>
                <c:pt idx="730">
                  <c:v>7784292</c:v>
                </c:pt>
                <c:pt idx="731">
                  <c:v>3400000</c:v>
                </c:pt>
                <c:pt idx="732">
                  <c:v>1500000</c:v>
                </c:pt>
                <c:pt idx="733">
                  <c:v>2150000</c:v>
                </c:pt>
                <c:pt idx="734">
                  <c:v>2125000</c:v>
                </c:pt>
                <c:pt idx="735">
                  <c:v>1452000</c:v>
                </c:pt>
                <c:pt idx="736">
                  <c:v>2200000</c:v>
                </c:pt>
                <c:pt idx="737">
                  <c:v>600000</c:v>
                </c:pt>
                <c:pt idx="738">
                  <c:v>900000</c:v>
                </c:pt>
                <c:pt idx="739">
                  <c:v>3330000</c:v>
                </c:pt>
                <c:pt idx="740">
                  <c:v>2900000</c:v>
                </c:pt>
                <c:pt idx="741">
                  <c:v>1100000</c:v>
                </c:pt>
                <c:pt idx="742">
                  <c:v>1200000</c:v>
                </c:pt>
                <c:pt idx="743">
                  <c:v>3550000</c:v>
                </c:pt>
                <c:pt idx="744">
                  <c:v>2992000</c:v>
                </c:pt>
                <c:pt idx="745">
                  <c:v>2600000</c:v>
                </c:pt>
                <c:pt idx="746">
                  <c:v>1100000</c:v>
                </c:pt>
                <c:pt idx="747">
                  <c:v>1550000</c:v>
                </c:pt>
                <c:pt idx="748">
                  <c:v>2500000</c:v>
                </c:pt>
                <c:pt idx="749">
                  <c:v>750000</c:v>
                </c:pt>
                <c:pt idx="750">
                  <c:v>312000</c:v>
                </c:pt>
                <c:pt idx="751">
                  <c:v>2824459</c:v>
                </c:pt>
                <c:pt idx="752">
                  <c:v>1250000</c:v>
                </c:pt>
                <c:pt idx="753">
                  <c:v>2500000</c:v>
                </c:pt>
                <c:pt idx="754">
                  <c:v>660000</c:v>
                </c:pt>
                <c:pt idx="755">
                  <c:v>1250000</c:v>
                </c:pt>
                <c:pt idx="756">
                  <c:v>5700000</c:v>
                </c:pt>
                <c:pt idx="757">
                  <c:v>1650000</c:v>
                </c:pt>
                <c:pt idx="758">
                  <c:v>1470000</c:v>
                </c:pt>
                <c:pt idx="759">
                  <c:v>4300000</c:v>
                </c:pt>
                <c:pt idx="760">
                  <c:v>1505600</c:v>
                </c:pt>
                <c:pt idx="761">
                  <c:v>4498400</c:v>
                </c:pt>
                <c:pt idx="762">
                  <c:v>7000000</c:v>
                </c:pt>
                <c:pt idx="763">
                  <c:v>3300000</c:v>
                </c:pt>
                <c:pt idx="764">
                  <c:v>2750000</c:v>
                </c:pt>
                <c:pt idx="765">
                  <c:v>1200000</c:v>
                </c:pt>
                <c:pt idx="766">
                  <c:v>1250000</c:v>
                </c:pt>
                <c:pt idx="767">
                  <c:v>1200000</c:v>
                </c:pt>
                <c:pt idx="768">
                  <c:v>3000000</c:v>
                </c:pt>
                <c:pt idx="769">
                  <c:v>2150000</c:v>
                </c:pt>
                <c:pt idx="770">
                  <c:v>3300000</c:v>
                </c:pt>
                <c:pt idx="771">
                  <c:v>150000</c:v>
                </c:pt>
                <c:pt idx="772">
                  <c:v>4000000</c:v>
                </c:pt>
                <c:pt idx="773">
                  <c:v>6800000</c:v>
                </c:pt>
                <c:pt idx="774">
                  <c:v>1050000</c:v>
                </c:pt>
                <c:pt idx="775">
                  <c:v>1800000</c:v>
                </c:pt>
                <c:pt idx="776">
                  <c:v>3150000</c:v>
                </c:pt>
                <c:pt idx="777">
                  <c:v>1100000</c:v>
                </c:pt>
                <c:pt idx="778">
                  <c:v>1850000</c:v>
                </c:pt>
                <c:pt idx="779">
                  <c:v>1800000</c:v>
                </c:pt>
                <c:pt idx="780">
                  <c:v>800000</c:v>
                </c:pt>
                <c:pt idx="781">
                  <c:v>790000</c:v>
                </c:pt>
                <c:pt idx="782">
                  <c:v>1650000</c:v>
                </c:pt>
                <c:pt idx="783">
                  <c:v>2387000</c:v>
                </c:pt>
                <c:pt idx="784">
                  <c:v>4120000</c:v>
                </c:pt>
                <c:pt idx="785">
                  <c:v>1500000</c:v>
                </c:pt>
                <c:pt idx="786">
                  <c:v>2250000</c:v>
                </c:pt>
                <c:pt idx="787">
                  <c:v>5000000</c:v>
                </c:pt>
                <c:pt idx="788">
                  <c:v>2400000</c:v>
                </c:pt>
                <c:pt idx="789">
                  <c:v>650000</c:v>
                </c:pt>
                <c:pt idx="790">
                  <c:v>800000</c:v>
                </c:pt>
                <c:pt idx="791">
                  <c:v>1650000</c:v>
                </c:pt>
                <c:pt idx="792">
                  <c:v>1300000</c:v>
                </c:pt>
                <c:pt idx="793">
                  <c:v>182000</c:v>
                </c:pt>
                <c:pt idx="794">
                  <c:v>1350000</c:v>
                </c:pt>
                <c:pt idx="795">
                  <c:v>3650000</c:v>
                </c:pt>
                <c:pt idx="796">
                  <c:v>3300000</c:v>
                </c:pt>
                <c:pt idx="797">
                  <c:v>850000</c:v>
                </c:pt>
                <c:pt idx="798">
                  <c:v>1145350</c:v>
                </c:pt>
                <c:pt idx="799">
                  <c:v>1470000</c:v>
                </c:pt>
                <c:pt idx="800">
                  <c:v>650000</c:v>
                </c:pt>
                <c:pt idx="801">
                  <c:v>3500000</c:v>
                </c:pt>
                <c:pt idx="802">
                  <c:v>1650000</c:v>
                </c:pt>
                <c:pt idx="803">
                  <c:v>1500000</c:v>
                </c:pt>
                <c:pt idx="804">
                  <c:v>570000</c:v>
                </c:pt>
                <c:pt idx="805">
                  <c:v>2720000</c:v>
                </c:pt>
                <c:pt idx="806">
                  <c:v>6800000</c:v>
                </c:pt>
                <c:pt idx="807">
                  <c:v>1600000</c:v>
                </c:pt>
                <c:pt idx="808">
                  <c:v>1723000</c:v>
                </c:pt>
                <c:pt idx="809">
                  <c:v>1900000</c:v>
                </c:pt>
                <c:pt idx="810">
                  <c:v>1500000</c:v>
                </c:pt>
                <c:pt idx="811">
                  <c:v>1900000</c:v>
                </c:pt>
                <c:pt idx="812">
                  <c:v>3500000</c:v>
                </c:pt>
                <c:pt idx="813">
                  <c:v>3740000</c:v>
                </c:pt>
                <c:pt idx="814">
                  <c:v>800000</c:v>
                </c:pt>
                <c:pt idx="815">
                  <c:v>269000</c:v>
                </c:pt>
                <c:pt idx="816">
                  <c:v>520000</c:v>
                </c:pt>
                <c:pt idx="817">
                  <c:v>1200000</c:v>
                </c:pt>
                <c:pt idx="818">
                  <c:v>2200000</c:v>
                </c:pt>
                <c:pt idx="819">
                  <c:v>1628100</c:v>
                </c:pt>
                <c:pt idx="820">
                  <c:v>475000</c:v>
                </c:pt>
                <c:pt idx="821">
                  <c:v>825000</c:v>
                </c:pt>
                <c:pt idx="822">
                  <c:v>2275000</c:v>
                </c:pt>
                <c:pt idx="823">
                  <c:v>4300000</c:v>
                </c:pt>
                <c:pt idx="824">
                  <c:v>320000</c:v>
                </c:pt>
                <c:pt idx="825">
                  <c:v>2070000</c:v>
                </c:pt>
                <c:pt idx="826">
                  <c:v>6900000</c:v>
                </c:pt>
                <c:pt idx="827">
                  <c:v>1860000</c:v>
                </c:pt>
                <c:pt idx="828">
                  <c:v>1450000</c:v>
                </c:pt>
                <c:pt idx="829">
                  <c:v>980000</c:v>
                </c:pt>
                <c:pt idx="830">
                  <c:v>7500100</c:v>
                </c:pt>
                <c:pt idx="831">
                  <c:v>750000</c:v>
                </c:pt>
                <c:pt idx="832">
                  <c:v>820000</c:v>
                </c:pt>
                <c:pt idx="833">
                  <c:v>12345678</c:v>
                </c:pt>
                <c:pt idx="834">
                  <c:v>1200000</c:v>
                </c:pt>
                <c:pt idx="835">
                  <c:v>2700000</c:v>
                </c:pt>
                <c:pt idx="836">
                  <c:v>520000</c:v>
                </c:pt>
                <c:pt idx="837">
                  <c:v>1800000</c:v>
                </c:pt>
                <c:pt idx="838">
                  <c:v>350000</c:v>
                </c:pt>
                <c:pt idx="839">
                  <c:v>6800000</c:v>
                </c:pt>
                <c:pt idx="840">
                  <c:v>2350000</c:v>
                </c:pt>
                <c:pt idx="841">
                  <c:v>3000000</c:v>
                </c:pt>
                <c:pt idx="842">
                  <c:v>770000</c:v>
                </c:pt>
                <c:pt idx="843">
                  <c:v>1850000</c:v>
                </c:pt>
                <c:pt idx="844">
                  <c:v>1400000</c:v>
                </c:pt>
                <c:pt idx="845">
                  <c:v>1722000</c:v>
                </c:pt>
                <c:pt idx="846">
                  <c:v>1550000</c:v>
                </c:pt>
                <c:pt idx="847">
                  <c:v>1456000</c:v>
                </c:pt>
                <c:pt idx="848">
                  <c:v>4500000</c:v>
                </c:pt>
                <c:pt idx="849">
                  <c:v>7645400</c:v>
                </c:pt>
                <c:pt idx="850">
                  <c:v>6023225</c:v>
                </c:pt>
                <c:pt idx="851">
                  <c:v>1744400</c:v>
                </c:pt>
                <c:pt idx="852">
                  <c:v>7957000</c:v>
                </c:pt>
                <c:pt idx="853">
                  <c:v>4100000</c:v>
                </c:pt>
                <c:pt idx="854">
                  <c:v>4000000</c:v>
                </c:pt>
                <c:pt idx="855">
                  <c:v>2150000</c:v>
                </c:pt>
                <c:pt idx="856">
                  <c:v>969000</c:v>
                </c:pt>
                <c:pt idx="857">
                  <c:v>750000</c:v>
                </c:pt>
                <c:pt idx="858">
                  <c:v>1995000</c:v>
                </c:pt>
                <c:pt idx="859">
                  <c:v>320000</c:v>
                </c:pt>
                <c:pt idx="860">
                  <c:v>2300000</c:v>
                </c:pt>
                <c:pt idx="861">
                  <c:v>2000000</c:v>
                </c:pt>
                <c:pt idx="862">
                  <c:v>3000000</c:v>
                </c:pt>
                <c:pt idx="863">
                  <c:v>3200000</c:v>
                </c:pt>
                <c:pt idx="864">
                  <c:v>1750000</c:v>
                </c:pt>
                <c:pt idx="865">
                  <c:v>1100000</c:v>
                </c:pt>
                <c:pt idx="866">
                  <c:v>4322000</c:v>
                </c:pt>
                <c:pt idx="867">
                  <c:v>1800000</c:v>
                </c:pt>
                <c:pt idx="868">
                  <c:v>3000000</c:v>
                </c:pt>
                <c:pt idx="869">
                  <c:v>4300000</c:v>
                </c:pt>
                <c:pt idx="870">
                  <c:v>3350000</c:v>
                </c:pt>
                <c:pt idx="871">
                  <c:v>1391600</c:v>
                </c:pt>
                <c:pt idx="872">
                  <c:v>1400000</c:v>
                </c:pt>
                <c:pt idx="873">
                  <c:v>1520000</c:v>
                </c:pt>
                <c:pt idx="874">
                  <c:v>1550000</c:v>
                </c:pt>
                <c:pt idx="875">
                  <c:v>3600000</c:v>
                </c:pt>
                <c:pt idx="876">
                  <c:v>1850000</c:v>
                </c:pt>
                <c:pt idx="877">
                  <c:v>1300000</c:v>
                </c:pt>
                <c:pt idx="878">
                  <c:v>950000</c:v>
                </c:pt>
                <c:pt idx="879">
                  <c:v>6800000</c:v>
                </c:pt>
                <c:pt idx="880">
                  <c:v>4500000</c:v>
                </c:pt>
                <c:pt idx="881">
                  <c:v>4000000</c:v>
                </c:pt>
                <c:pt idx="882">
                  <c:v>300000</c:v>
                </c:pt>
                <c:pt idx="883">
                  <c:v>650000</c:v>
                </c:pt>
                <c:pt idx="884">
                  <c:v>1950000</c:v>
                </c:pt>
                <c:pt idx="885">
                  <c:v>2300000</c:v>
                </c:pt>
                <c:pt idx="886">
                  <c:v>4800000</c:v>
                </c:pt>
                <c:pt idx="887">
                  <c:v>5200000</c:v>
                </c:pt>
                <c:pt idx="888">
                  <c:v>216500</c:v>
                </c:pt>
                <c:pt idx="889">
                  <c:v>1900000</c:v>
                </c:pt>
                <c:pt idx="890">
                  <c:v>2250000</c:v>
                </c:pt>
                <c:pt idx="891">
                  <c:v>1750000</c:v>
                </c:pt>
                <c:pt idx="892">
                  <c:v>550000</c:v>
                </c:pt>
                <c:pt idx="893">
                  <c:v>1550000</c:v>
                </c:pt>
                <c:pt idx="894">
                  <c:v>1100000</c:v>
                </c:pt>
                <c:pt idx="895">
                  <c:v>2500000</c:v>
                </c:pt>
                <c:pt idx="896">
                  <c:v>5031000</c:v>
                </c:pt>
                <c:pt idx="897">
                  <c:v>1700000</c:v>
                </c:pt>
                <c:pt idx="898">
                  <c:v>3850000</c:v>
                </c:pt>
                <c:pt idx="899">
                  <c:v>6238000</c:v>
                </c:pt>
                <c:pt idx="900">
                  <c:v>1900000</c:v>
                </c:pt>
                <c:pt idx="901">
                  <c:v>4100000</c:v>
                </c:pt>
                <c:pt idx="902">
                  <c:v>1598000</c:v>
                </c:pt>
                <c:pt idx="903">
                  <c:v>2825000</c:v>
                </c:pt>
                <c:pt idx="904">
                  <c:v>2900000</c:v>
                </c:pt>
                <c:pt idx="905">
                  <c:v>1550000</c:v>
                </c:pt>
                <c:pt idx="906">
                  <c:v>3400000</c:v>
                </c:pt>
                <c:pt idx="907">
                  <c:v>2400000</c:v>
                </c:pt>
                <c:pt idx="908">
                  <c:v>3500000</c:v>
                </c:pt>
                <c:pt idx="909">
                  <c:v>3500000</c:v>
                </c:pt>
                <c:pt idx="910">
                  <c:v>750000</c:v>
                </c:pt>
                <c:pt idx="911">
                  <c:v>4300000</c:v>
                </c:pt>
                <c:pt idx="912">
                  <c:v>2221000</c:v>
                </c:pt>
                <c:pt idx="913">
                  <c:v>4529322</c:v>
                </c:pt>
                <c:pt idx="914">
                  <c:v>3000000</c:v>
                </c:pt>
                <c:pt idx="915">
                  <c:v>5500000</c:v>
                </c:pt>
                <c:pt idx="916">
                  <c:v>217000</c:v>
                </c:pt>
                <c:pt idx="917">
                  <c:v>220000</c:v>
                </c:pt>
                <c:pt idx="918">
                  <c:v>250000</c:v>
                </c:pt>
                <c:pt idx="919">
                  <c:v>229000</c:v>
                </c:pt>
                <c:pt idx="920">
                  <c:v>4300000</c:v>
                </c:pt>
                <c:pt idx="921">
                  <c:v>1600000</c:v>
                </c:pt>
                <c:pt idx="922">
                  <c:v>280000</c:v>
                </c:pt>
                <c:pt idx="923">
                  <c:v>1863874</c:v>
                </c:pt>
                <c:pt idx="924">
                  <c:v>2500000</c:v>
                </c:pt>
                <c:pt idx="925">
                  <c:v>2750000</c:v>
                </c:pt>
                <c:pt idx="926">
                  <c:v>515000</c:v>
                </c:pt>
                <c:pt idx="927">
                  <c:v>1200000</c:v>
                </c:pt>
                <c:pt idx="928">
                  <c:v>3350000</c:v>
                </c:pt>
                <c:pt idx="929">
                  <c:v>285000</c:v>
                </c:pt>
                <c:pt idx="930">
                  <c:v>4850000</c:v>
                </c:pt>
                <c:pt idx="931">
                  <c:v>5000000</c:v>
                </c:pt>
                <c:pt idx="932">
                  <c:v>3000000</c:v>
                </c:pt>
                <c:pt idx="933">
                  <c:v>1600000</c:v>
                </c:pt>
                <c:pt idx="934">
                  <c:v>2228000</c:v>
                </c:pt>
                <c:pt idx="935">
                  <c:v>200000</c:v>
                </c:pt>
                <c:pt idx="936">
                  <c:v>599999</c:v>
                </c:pt>
                <c:pt idx="937">
                  <c:v>190000</c:v>
                </c:pt>
                <c:pt idx="938">
                  <c:v>5360000</c:v>
                </c:pt>
                <c:pt idx="939">
                  <c:v>2700000</c:v>
                </c:pt>
                <c:pt idx="940">
                  <c:v>3100000</c:v>
                </c:pt>
                <c:pt idx="941">
                  <c:v>2526810</c:v>
                </c:pt>
                <c:pt idx="942">
                  <c:v>2500000</c:v>
                </c:pt>
                <c:pt idx="943">
                  <c:v>1450000</c:v>
                </c:pt>
                <c:pt idx="944">
                  <c:v>4800000</c:v>
                </c:pt>
                <c:pt idx="945">
                  <c:v>2250000</c:v>
                </c:pt>
                <c:pt idx="946">
                  <c:v>7750000</c:v>
                </c:pt>
                <c:pt idx="947">
                  <c:v>2270000</c:v>
                </c:pt>
                <c:pt idx="948">
                  <c:v>4700000</c:v>
                </c:pt>
                <c:pt idx="949">
                  <c:v>3000000</c:v>
                </c:pt>
                <c:pt idx="950">
                  <c:v>1330000</c:v>
                </c:pt>
                <c:pt idx="951">
                  <c:v>3105000</c:v>
                </c:pt>
                <c:pt idx="952">
                  <c:v>850000</c:v>
                </c:pt>
                <c:pt idx="953">
                  <c:v>1720000</c:v>
                </c:pt>
                <c:pt idx="954">
                  <c:v>2500000</c:v>
                </c:pt>
                <c:pt idx="955">
                  <c:v>250000</c:v>
                </c:pt>
                <c:pt idx="956">
                  <c:v>1750000</c:v>
                </c:pt>
                <c:pt idx="957">
                  <c:v>1980000</c:v>
                </c:pt>
                <c:pt idx="958">
                  <c:v>4600000</c:v>
                </c:pt>
                <c:pt idx="959">
                  <c:v>2300000</c:v>
                </c:pt>
                <c:pt idx="960">
                  <c:v>3500000</c:v>
                </c:pt>
                <c:pt idx="961">
                  <c:v>2700000</c:v>
                </c:pt>
                <c:pt idx="962">
                  <c:v>5500000</c:v>
                </c:pt>
                <c:pt idx="963">
                  <c:v>4300000</c:v>
                </c:pt>
                <c:pt idx="964">
                  <c:v>1350000</c:v>
                </c:pt>
                <c:pt idx="965">
                  <c:v>3649625</c:v>
                </c:pt>
                <c:pt idx="966">
                  <c:v>1500000</c:v>
                </c:pt>
                <c:pt idx="967">
                  <c:v>2650000</c:v>
                </c:pt>
                <c:pt idx="968">
                  <c:v>1900000</c:v>
                </c:pt>
                <c:pt idx="969">
                  <c:v>1950000</c:v>
                </c:pt>
                <c:pt idx="970">
                  <c:v>1450000</c:v>
                </c:pt>
                <c:pt idx="971">
                  <c:v>2500000</c:v>
                </c:pt>
                <c:pt idx="972">
                  <c:v>450000</c:v>
                </c:pt>
                <c:pt idx="973">
                  <c:v>1200000</c:v>
                </c:pt>
                <c:pt idx="974">
                  <c:v>2688000</c:v>
                </c:pt>
                <c:pt idx="975">
                  <c:v>2480000</c:v>
                </c:pt>
                <c:pt idx="976">
                  <c:v>675000</c:v>
                </c:pt>
                <c:pt idx="977">
                  <c:v>2711000</c:v>
                </c:pt>
                <c:pt idx="978">
                  <c:v>1650000</c:v>
                </c:pt>
                <c:pt idx="979">
                  <c:v>790000</c:v>
                </c:pt>
                <c:pt idx="980">
                  <c:v>1069547</c:v>
                </c:pt>
                <c:pt idx="981">
                  <c:v>881626</c:v>
                </c:pt>
                <c:pt idx="982">
                  <c:v>1233062</c:v>
                </c:pt>
                <c:pt idx="983">
                  <c:v>873479</c:v>
                </c:pt>
                <c:pt idx="984">
                  <c:v>1789000</c:v>
                </c:pt>
                <c:pt idx="985">
                  <c:v>6106578</c:v>
                </c:pt>
                <c:pt idx="986">
                  <c:v>700000</c:v>
                </c:pt>
                <c:pt idx="987">
                  <c:v>4200000</c:v>
                </c:pt>
                <c:pt idx="988">
                  <c:v>90000</c:v>
                </c:pt>
                <c:pt idx="989">
                  <c:v>1550000</c:v>
                </c:pt>
                <c:pt idx="990">
                  <c:v>3550000</c:v>
                </c:pt>
                <c:pt idx="991">
                  <c:v>1565600</c:v>
                </c:pt>
                <c:pt idx="992">
                  <c:v>1100000</c:v>
                </c:pt>
                <c:pt idx="993">
                  <c:v>4000000</c:v>
                </c:pt>
                <c:pt idx="994">
                  <c:v>3300000</c:v>
                </c:pt>
                <c:pt idx="995">
                  <c:v>3850000</c:v>
                </c:pt>
                <c:pt idx="996">
                  <c:v>1680000</c:v>
                </c:pt>
                <c:pt idx="997">
                  <c:v>4350000</c:v>
                </c:pt>
                <c:pt idx="998">
                  <c:v>235000</c:v>
                </c:pt>
                <c:pt idx="999">
                  <c:v>2838000</c:v>
                </c:pt>
                <c:pt idx="1000">
                  <c:v>4250000</c:v>
                </c:pt>
                <c:pt idx="1001">
                  <c:v>9000000</c:v>
                </c:pt>
                <c:pt idx="1002">
                  <c:v>1800000</c:v>
                </c:pt>
                <c:pt idx="1003">
                  <c:v>1560000</c:v>
                </c:pt>
                <c:pt idx="1004">
                  <c:v>224928</c:v>
                </c:pt>
                <c:pt idx="1005">
                  <c:v>160000</c:v>
                </c:pt>
                <c:pt idx="1006">
                  <c:v>4550000</c:v>
                </c:pt>
                <c:pt idx="1007">
                  <c:v>1120000</c:v>
                </c:pt>
                <c:pt idx="1008">
                  <c:v>4000000</c:v>
                </c:pt>
                <c:pt idx="1009">
                  <c:v>8157000</c:v>
                </c:pt>
                <c:pt idx="1010">
                  <c:v>4800000</c:v>
                </c:pt>
                <c:pt idx="1011">
                  <c:v>2300000</c:v>
                </c:pt>
                <c:pt idx="1012">
                  <c:v>3855000</c:v>
                </c:pt>
                <c:pt idx="1013">
                  <c:v>3500000</c:v>
                </c:pt>
                <c:pt idx="1014">
                  <c:v>1440000</c:v>
                </c:pt>
                <c:pt idx="1015">
                  <c:v>2838367</c:v>
                </c:pt>
                <c:pt idx="1016">
                  <c:v>185000</c:v>
                </c:pt>
                <c:pt idx="1017">
                  <c:v>2300000</c:v>
                </c:pt>
                <c:pt idx="1018">
                  <c:v>4700000</c:v>
                </c:pt>
                <c:pt idx="1019">
                  <c:v>264600</c:v>
                </c:pt>
                <c:pt idx="1020">
                  <c:v>2400000</c:v>
                </c:pt>
                <c:pt idx="1021">
                  <c:v>321860</c:v>
                </c:pt>
                <c:pt idx="1022">
                  <c:v>4000000</c:v>
                </c:pt>
                <c:pt idx="1023">
                  <c:v>1150000</c:v>
                </c:pt>
                <c:pt idx="1024">
                  <c:v>2200000</c:v>
                </c:pt>
                <c:pt idx="1025">
                  <c:v>4700000</c:v>
                </c:pt>
                <c:pt idx="1026">
                  <c:v>4900000</c:v>
                </c:pt>
                <c:pt idx="1027">
                  <c:v>715000</c:v>
                </c:pt>
                <c:pt idx="1028">
                  <c:v>3500000</c:v>
                </c:pt>
                <c:pt idx="1029">
                  <c:v>5000000</c:v>
                </c:pt>
                <c:pt idx="1030">
                  <c:v>750000</c:v>
                </c:pt>
                <c:pt idx="1031">
                  <c:v>715000</c:v>
                </c:pt>
                <c:pt idx="1032">
                  <c:v>650000</c:v>
                </c:pt>
                <c:pt idx="1033">
                  <c:v>4700000</c:v>
                </c:pt>
                <c:pt idx="1034">
                  <c:v>5600000</c:v>
                </c:pt>
                <c:pt idx="1035">
                  <c:v>1350000</c:v>
                </c:pt>
                <c:pt idx="1036">
                  <c:v>1200000</c:v>
                </c:pt>
                <c:pt idx="1037">
                  <c:v>3300000</c:v>
                </c:pt>
                <c:pt idx="1038">
                  <c:v>4100000</c:v>
                </c:pt>
                <c:pt idx="1039">
                  <c:v>4461888</c:v>
                </c:pt>
                <c:pt idx="1040">
                  <c:v>2268000</c:v>
                </c:pt>
                <c:pt idx="1041">
                  <c:v>1475000</c:v>
                </c:pt>
                <c:pt idx="1042">
                  <c:v>3200000</c:v>
                </c:pt>
                <c:pt idx="1043">
                  <c:v>1350000</c:v>
                </c:pt>
                <c:pt idx="1044">
                  <c:v>1400000</c:v>
                </c:pt>
                <c:pt idx="1045">
                  <c:v>1268750</c:v>
                </c:pt>
                <c:pt idx="1046">
                  <c:v>938100</c:v>
                </c:pt>
                <c:pt idx="1047">
                  <c:v>4000000</c:v>
                </c:pt>
                <c:pt idx="1048">
                  <c:v>3000000</c:v>
                </c:pt>
                <c:pt idx="1049">
                  <c:v>3000000</c:v>
                </c:pt>
                <c:pt idx="1050">
                  <c:v>7000000</c:v>
                </c:pt>
                <c:pt idx="1051">
                  <c:v>3300000</c:v>
                </c:pt>
                <c:pt idx="1052">
                  <c:v>4700000</c:v>
                </c:pt>
                <c:pt idx="1053">
                  <c:v>1085000</c:v>
                </c:pt>
                <c:pt idx="1054">
                  <c:v>1312500</c:v>
                </c:pt>
                <c:pt idx="1055">
                  <c:v>2000000</c:v>
                </c:pt>
                <c:pt idx="1056">
                  <c:v>1640000</c:v>
                </c:pt>
                <c:pt idx="1057">
                  <c:v>3450000</c:v>
                </c:pt>
                <c:pt idx="1058">
                  <c:v>4500000</c:v>
                </c:pt>
                <c:pt idx="1059">
                  <c:v>6050000</c:v>
                </c:pt>
                <c:pt idx="1060">
                  <c:v>1150000</c:v>
                </c:pt>
                <c:pt idx="1061">
                  <c:v>2500000</c:v>
                </c:pt>
                <c:pt idx="1062">
                  <c:v>2700000</c:v>
                </c:pt>
                <c:pt idx="1063">
                  <c:v>1360000</c:v>
                </c:pt>
                <c:pt idx="1064">
                  <c:v>1750000</c:v>
                </c:pt>
                <c:pt idx="1065">
                  <c:v>4000000</c:v>
                </c:pt>
                <c:pt idx="1066">
                  <c:v>650000</c:v>
                </c:pt>
                <c:pt idx="1067">
                  <c:v>4700000</c:v>
                </c:pt>
                <c:pt idx="1068">
                  <c:v>2682000</c:v>
                </c:pt>
                <c:pt idx="1069">
                  <c:v>3200000</c:v>
                </c:pt>
                <c:pt idx="1070">
                  <c:v>1600000</c:v>
                </c:pt>
                <c:pt idx="1071">
                  <c:v>1800000</c:v>
                </c:pt>
                <c:pt idx="1072">
                  <c:v>1800000</c:v>
                </c:pt>
                <c:pt idx="1073">
                  <c:v>1775000</c:v>
                </c:pt>
                <c:pt idx="1074">
                  <c:v>1800000</c:v>
                </c:pt>
                <c:pt idx="1075">
                  <c:v>1900000</c:v>
                </c:pt>
                <c:pt idx="1076">
                  <c:v>216000</c:v>
                </c:pt>
                <c:pt idx="1077">
                  <c:v>2800000</c:v>
                </c:pt>
                <c:pt idx="1078">
                  <c:v>1200000</c:v>
                </c:pt>
                <c:pt idx="1079">
                  <c:v>1400000</c:v>
                </c:pt>
                <c:pt idx="1080">
                  <c:v>1990000</c:v>
                </c:pt>
                <c:pt idx="1081">
                  <c:v>2100000</c:v>
                </c:pt>
                <c:pt idx="1082">
                  <c:v>3500000</c:v>
                </c:pt>
                <c:pt idx="1083">
                  <c:v>2100000</c:v>
                </c:pt>
                <c:pt idx="1084">
                  <c:v>1650000</c:v>
                </c:pt>
                <c:pt idx="1085">
                  <c:v>2550000</c:v>
                </c:pt>
                <c:pt idx="1086">
                  <c:v>2250000</c:v>
                </c:pt>
                <c:pt idx="1087">
                  <c:v>1200000</c:v>
                </c:pt>
                <c:pt idx="1088">
                  <c:v>2700000</c:v>
                </c:pt>
                <c:pt idx="1089">
                  <c:v>2700000</c:v>
                </c:pt>
                <c:pt idx="1090">
                  <c:v>925000</c:v>
                </c:pt>
                <c:pt idx="1091">
                  <c:v>3600000</c:v>
                </c:pt>
                <c:pt idx="1092">
                  <c:v>1700000</c:v>
                </c:pt>
                <c:pt idx="1093">
                  <c:v>2800000</c:v>
                </c:pt>
                <c:pt idx="1094">
                  <c:v>4700000</c:v>
                </c:pt>
                <c:pt idx="1095">
                  <c:v>153360</c:v>
                </c:pt>
                <c:pt idx="1096">
                  <c:v>2050000</c:v>
                </c:pt>
                <c:pt idx="1097">
                  <c:v>224000</c:v>
                </c:pt>
                <c:pt idx="1098">
                  <c:v>1287900</c:v>
                </c:pt>
                <c:pt idx="1099">
                  <c:v>2666000</c:v>
                </c:pt>
                <c:pt idx="1100">
                  <c:v>1014700</c:v>
                </c:pt>
                <c:pt idx="1101">
                  <c:v>1700000</c:v>
                </c:pt>
                <c:pt idx="1102">
                  <c:v>2650000</c:v>
                </c:pt>
                <c:pt idx="1103">
                  <c:v>2050000</c:v>
                </c:pt>
                <c:pt idx="1104">
                  <c:v>2750000</c:v>
                </c:pt>
                <c:pt idx="1105">
                  <c:v>2500000</c:v>
                </c:pt>
                <c:pt idx="1106">
                  <c:v>2250000</c:v>
                </c:pt>
                <c:pt idx="1107">
                  <c:v>1463000</c:v>
                </c:pt>
                <c:pt idx="1108">
                  <c:v>3424504</c:v>
                </c:pt>
                <c:pt idx="1109">
                  <c:v>1674999</c:v>
                </c:pt>
                <c:pt idx="1110">
                  <c:v>750000</c:v>
                </c:pt>
                <c:pt idx="1111">
                  <c:v>3150000</c:v>
                </c:pt>
                <c:pt idx="1112">
                  <c:v>4000000</c:v>
                </c:pt>
                <c:pt idx="1113">
                  <c:v>5404759</c:v>
                </c:pt>
                <c:pt idx="1114">
                  <c:v>13879879</c:v>
                </c:pt>
                <c:pt idx="1115">
                  <c:v>9571062</c:v>
                </c:pt>
                <c:pt idx="1116">
                  <c:v>8768262</c:v>
                </c:pt>
                <c:pt idx="1117">
                  <c:v>1500000</c:v>
                </c:pt>
                <c:pt idx="1118">
                  <c:v>650000</c:v>
                </c:pt>
                <c:pt idx="1119">
                  <c:v>1500000</c:v>
                </c:pt>
                <c:pt idx="1120">
                  <c:v>3350000</c:v>
                </c:pt>
                <c:pt idx="1121">
                  <c:v>3689000</c:v>
                </c:pt>
                <c:pt idx="1122">
                  <c:v>1500000</c:v>
                </c:pt>
                <c:pt idx="1123">
                  <c:v>880000</c:v>
                </c:pt>
                <c:pt idx="1124">
                  <c:v>1050000</c:v>
                </c:pt>
                <c:pt idx="1125">
                  <c:v>2746479</c:v>
                </c:pt>
                <c:pt idx="1126">
                  <c:v>1150000</c:v>
                </c:pt>
                <c:pt idx="1127">
                  <c:v>590000</c:v>
                </c:pt>
                <c:pt idx="1128">
                  <c:v>3497503</c:v>
                </c:pt>
                <c:pt idx="1129">
                  <c:v>6650000</c:v>
                </c:pt>
                <c:pt idx="1130">
                  <c:v>4600000</c:v>
                </c:pt>
                <c:pt idx="1131">
                  <c:v>2750000</c:v>
                </c:pt>
                <c:pt idx="1132">
                  <c:v>1300000</c:v>
                </c:pt>
                <c:pt idx="1133">
                  <c:v>420000</c:v>
                </c:pt>
                <c:pt idx="1134">
                  <c:v>1500000</c:v>
                </c:pt>
                <c:pt idx="1135">
                  <c:v>3500000</c:v>
                </c:pt>
                <c:pt idx="1136">
                  <c:v>863600</c:v>
                </c:pt>
                <c:pt idx="1137">
                  <c:v>2300000</c:v>
                </c:pt>
                <c:pt idx="1138">
                  <c:v>1500000</c:v>
                </c:pt>
                <c:pt idx="1139">
                  <c:v>2700000</c:v>
                </c:pt>
                <c:pt idx="1140">
                  <c:v>2400000</c:v>
                </c:pt>
                <c:pt idx="1141">
                  <c:v>4500000</c:v>
                </c:pt>
                <c:pt idx="1142">
                  <c:v>1500000</c:v>
                </c:pt>
                <c:pt idx="1143">
                  <c:v>2500000</c:v>
                </c:pt>
                <c:pt idx="1144">
                  <c:v>795000</c:v>
                </c:pt>
                <c:pt idx="1145">
                  <c:v>342225</c:v>
                </c:pt>
                <c:pt idx="1146">
                  <c:v>1230000</c:v>
                </c:pt>
                <c:pt idx="1147">
                  <c:v>1509000</c:v>
                </c:pt>
                <c:pt idx="1148">
                  <c:v>5980945</c:v>
                </c:pt>
                <c:pt idx="1149">
                  <c:v>4600000</c:v>
                </c:pt>
                <c:pt idx="1150">
                  <c:v>1700000</c:v>
                </c:pt>
                <c:pt idx="1151">
                  <c:v>2300000</c:v>
                </c:pt>
                <c:pt idx="1152">
                  <c:v>1350000</c:v>
                </c:pt>
                <c:pt idx="1153">
                  <c:v>3991000</c:v>
                </c:pt>
                <c:pt idx="1154">
                  <c:v>4900000</c:v>
                </c:pt>
                <c:pt idx="1155">
                  <c:v>4381000</c:v>
                </c:pt>
                <c:pt idx="1156">
                  <c:v>1650000</c:v>
                </c:pt>
                <c:pt idx="1157">
                  <c:v>8550000</c:v>
                </c:pt>
                <c:pt idx="1158">
                  <c:v>1292000</c:v>
                </c:pt>
                <c:pt idx="1159">
                  <c:v>1850000</c:v>
                </c:pt>
                <c:pt idx="1160">
                  <c:v>2850000</c:v>
                </c:pt>
                <c:pt idx="1161">
                  <c:v>1375000</c:v>
                </c:pt>
                <c:pt idx="1162">
                  <c:v>4250000</c:v>
                </c:pt>
                <c:pt idx="1163">
                  <c:v>1615000</c:v>
                </c:pt>
                <c:pt idx="1164">
                  <c:v>1639000</c:v>
                </c:pt>
                <c:pt idx="1165">
                  <c:v>2550000</c:v>
                </c:pt>
                <c:pt idx="1166">
                  <c:v>485000</c:v>
                </c:pt>
                <c:pt idx="1167">
                  <c:v>2675722</c:v>
                </c:pt>
                <c:pt idx="1168">
                  <c:v>4434000</c:v>
                </c:pt>
                <c:pt idx="1169">
                  <c:v>5800000</c:v>
                </c:pt>
                <c:pt idx="1170">
                  <c:v>3200000</c:v>
                </c:pt>
                <c:pt idx="1171">
                  <c:v>2000000</c:v>
                </c:pt>
                <c:pt idx="1172">
                  <c:v>4200000</c:v>
                </c:pt>
                <c:pt idx="1173">
                  <c:v>270000</c:v>
                </c:pt>
                <c:pt idx="1174">
                  <c:v>1800000</c:v>
                </c:pt>
                <c:pt idx="1175">
                  <c:v>160000</c:v>
                </c:pt>
                <c:pt idx="1176">
                  <c:v>3956000</c:v>
                </c:pt>
                <c:pt idx="1177">
                  <c:v>1650000</c:v>
                </c:pt>
                <c:pt idx="1178">
                  <c:v>250000</c:v>
                </c:pt>
                <c:pt idx="1179">
                  <c:v>2200000</c:v>
                </c:pt>
                <c:pt idx="1180">
                  <c:v>3200000</c:v>
                </c:pt>
                <c:pt idx="1181">
                  <c:v>450000</c:v>
                </c:pt>
                <c:pt idx="1182">
                  <c:v>3570000</c:v>
                </c:pt>
                <c:pt idx="1183">
                  <c:v>1342000</c:v>
                </c:pt>
                <c:pt idx="1184">
                  <c:v>165000</c:v>
                </c:pt>
                <c:pt idx="1185">
                  <c:v>3600000</c:v>
                </c:pt>
                <c:pt idx="1186">
                  <c:v>250000</c:v>
                </c:pt>
                <c:pt idx="1187">
                  <c:v>800000</c:v>
                </c:pt>
                <c:pt idx="1188">
                  <c:v>650000</c:v>
                </c:pt>
                <c:pt idx="1189">
                  <c:v>170000</c:v>
                </c:pt>
                <c:pt idx="1190">
                  <c:v>515000</c:v>
                </c:pt>
                <c:pt idx="1191">
                  <c:v>4000000</c:v>
                </c:pt>
                <c:pt idx="1192">
                  <c:v>5000000</c:v>
                </c:pt>
                <c:pt idx="1193">
                  <c:v>390000</c:v>
                </c:pt>
                <c:pt idx="1194">
                  <c:v>2650000</c:v>
                </c:pt>
                <c:pt idx="1195">
                  <c:v>2025000</c:v>
                </c:pt>
                <c:pt idx="1196">
                  <c:v>1700000</c:v>
                </c:pt>
                <c:pt idx="1197">
                  <c:v>440000</c:v>
                </c:pt>
                <c:pt idx="1198">
                  <c:v>600000</c:v>
                </c:pt>
                <c:pt idx="1199">
                  <c:v>600000</c:v>
                </c:pt>
                <c:pt idx="1200">
                  <c:v>279000</c:v>
                </c:pt>
                <c:pt idx="1201">
                  <c:v>5300000</c:v>
                </c:pt>
                <c:pt idx="1202">
                  <c:v>2800000</c:v>
                </c:pt>
                <c:pt idx="1203">
                  <c:v>950000</c:v>
                </c:pt>
                <c:pt idx="1204">
                  <c:v>250250</c:v>
                </c:pt>
                <c:pt idx="1205">
                  <c:v>2600000</c:v>
                </c:pt>
                <c:pt idx="1206">
                  <c:v>850000</c:v>
                </c:pt>
                <c:pt idx="1207">
                  <c:v>850000</c:v>
                </c:pt>
                <c:pt idx="1208">
                  <c:v>387504</c:v>
                </c:pt>
                <c:pt idx="1209">
                  <c:v>179388</c:v>
                </c:pt>
                <c:pt idx="1210">
                  <c:v>1225013</c:v>
                </c:pt>
                <c:pt idx="1211">
                  <c:v>1217932</c:v>
                </c:pt>
                <c:pt idx="1212">
                  <c:v>250100</c:v>
                </c:pt>
                <c:pt idx="1213">
                  <c:v>4500000</c:v>
                </c:pt>
                <c:pt idx="1214">
                  <c:v>1150000</c:v>
                </c:pt>
                <c:pt idx="1215">
                  <c:v>5500000</c:v>
                </c:pt>
                <c:pt idx="1216">
                  <c:v>4321801</c:v>
                </c:pt>
                <c:pt idx="1217">
                  <c:v>3100000</c:v>
                </c:pt>
                <c:pt idx="1218">
                  <c:v>1176000</c:v>
                </c:pt>
                <c:pt idx="1219">
                  <c:v>7750000</c:v>
                </c:pt>
                <c:pt idx="1220">
                  <c:v>1300000</c:v>
                </c:pt>
                <c:pt idx="1221">
                  <c:v>1800000</c:v>
                </c:pt>
                <c:pt idx="1222">
                  <c:v>350000</c:v>
                </c:pt>
                <c:pt idx="1223">
                  <c:v>312000</c:v>
                </c:pt>
                <c:pt idx="1224">
                  <c:v>453000</c:v>
                </c:pt>
                <c:pt idx="1225">
                  <c:v>2200000</c:v>
                </c:pt>
                <c:pt idx="1226">
                  <c:v>350000</c:v>
                </c:pt>
                <c:pt idx="1227">
                  <c:v>1150000</c:v>
                </c:pt>
                <c:pt idx="1228">
                  <c:v>4754500</c:v>
                </c:pt>
                <c:pt idx="1229">
                  <c:v>1073859</c:v>
                </c:pt>
                <c:pt idx="1230">
                  <c:v>1069547</c:v>
                </c:pt>
                <c:pt idx="1231">
                  <c:v>1233062</c:v>
                </c:pt>
                <c:pt idx="1232">
                  <c:v>3084500</c:v>
                </c:pt>
                <c:pt idx="1233">
                  <c:v>2850000</c:v>
                </c:pt>
                <c:pt idx="1234">
                  <c:v>2700000</c:v>
                </c:pt>
                <c:pt idx="1235">
                  <c:v>3600000</c:v>
                </c:pt>
                <c:pt idx="1236">
                  <c:v>787000</c:v>
                </c:pt>
                <c:pt idx="1237">
                  <c:v>3200000</c:v>
                </c:pt>
                <c:pt idx="1238">
                  <c:v>3200000</c:v>
                </c:pt>
                <c:pt idx="1239">
                  <c:v>6200000</c:v>
                </c:pt>
                <c:pt idx="1240">
                  <c:v>1400000</c:v>
                </c:pt>
                <c:pt idx="1241">
                  <c:v>650000</c:v>
                </c:pt>
                <c:pt idx="1242">
                  <c:v>1200000</c:v>
                </c:pt>
                <c:pt idx="1243">
                  <c:v>1650000</c:v>
                </c:pt>
                <c:pt idx="1244">
                  <c:v>3100000</c:v>
                </c:pt>
                <c:pt idx="1245">
                  <c:v>2850000</c:v>
                </c:pt>
                <c:pt idx="1246">
                  <c:v>120000</c:v>
                </c:pt>
                <c:pt idx="1247">
                  <c:v>1800000</c:v>
                </c:pt>
                <c:pt idx="1248">
                  <c:v>1650000</c:v>
                </c:pt>
                <c:pt idx="1249">
                  <c:v>2700000</c:v>
                </c:pt>
                <c:pt idx="1250">
                  <c:v>2200000</c:v>
                </c:pt>
                <c:pt idx="1251">
                  <c:v>2050000</c:v>
                </c:pt>
                <c:pt idx="1252">
                  <c:v>4000000</c:v>
                </c:pt>
                <c:pt idx="1253">
                  <c:v>170200</c:v>
                </c:pt>
                <c:pt idx="1254">
                  <c:v>1706000</c:v>
                </c:pt>
                <c:pt idx="1255">
                  <c:v>3000000</c:v>
                </c:pt>
                <c:pt idx="1256">
                  <c:v>3250000</c:v>
                </c:pt>
                <c:pt idx="1257">
                  <c:v>3550000</c:v>
                </c:pt>
                <c:pt idx="1258">
                  <c:v>4250000</c:v>
                </c:pt>
                <c:pt idx="1259">
                  <c:v>4800000</c:v>
                </c:pt>
                <c:pt idx="1260">
                  <c:v>1650000</c:v>
                </c:pt>
                <c:pt idx="1261">
                  <c:v>4000000</c:v>
                </c:pt>
                <c:pt idx="1262">
                  <c:v>1970000</c:v>
                </c:pt>
                <c:pt idx="1263">
                  <c:v>3000000</c:v>
                </c:pt>
                <c:pt idx="1264">
                  <c:v>140000</c:v>
                </c:pt>
                <c:pt idx="1265">
                  <c:v>2350000</c:v>
                </c:pt>
                <c:pt idx="1266">
                  <c:v>2100000</c:v>
                </c:pt>
                <c:pt idx="1267">
                  <c:v>200000</c:v>
                </c:pt>
                <c:pt idx="1268">
                  <c:v>233800</c:v>
                </c:pt>
                <c:pt idx="1269">
                  <c:v>2249100</c:v>
                </c:pt>
                <c:pt idx="1270">
                  <c:v>650000</c:v>
                </c:pt>
                <c:pt idx="1271">
                  <c:v>380000</c:v>
                </c:pt>
                <c:pt idx="1272">
                  <c:v>912000</c:v>
                </c:pt>
                <c:pt idx="1273">
                  <c:v>1054000</c:v>
                </c:pt>
                <c:pt idx="1274">
                  <c:v>912000</c:v>
                </c:pt>
                <c:pt idx="1275">
                  <c:v>1500000</c:v>
                </c:pt>
                <c:pt idx="1276">
                  <c:v>1550000</c:v>
                </c:pt>
                <c:pt idx="1277">
                  <c:v>2228000</c:v>
                </c:pt>
                <c:pt idx="1278">
                  <c:v>2548000</c:v>
                </c:pt>
                <c:pt idx="1279">
                  <c:v>6800000</c:v>
                </c:pt>
                <c:pt idx="1280">
                  <c:v>2800000</c:v>
                </c:pt>
                <c:pt idx="1281">
                  <c:v>3160000</c:v>
                </c:pt>
                <c:pt idx="1282">
                  <c:v>560000</c:v>
                </c:pt>
                <c:pt idx="1283">
                  <c:v>3750000</c:v>
                </c:pt>
                <c:pt idx="1284">
                  <c:v>1925000</c:v>
                </c:pt>
                <c:pt idx="1285">
                  <c:v>360000</c:v>
                </c:pt>
                <c:pt idx="1286">
                  <c:v>496000</c:v>
                </c:pt>
                <c:pt idx="1287">
                  <c:v>190000</c:v>
                </c:pt>
                <c:pt idx="1288">
                  <c:v>1605500</c:v>
                </c:pt>
                <c:pt idx="1289">
                  <c:v>973500</c:v>
                </c:pt>
                <c:pt idx="1290">
                  <c:v>2200000</c:v>
                </c:pt>
                <c:pt idx="1291">
                  <c:v>670000</c:v>
                </c:pt>
                <c:pt idx="1292">
                  <c:v>750000</c:v>
                </c:pt>
                <c:pt idx="1293">
                  <c:v>6700000</c:v>
                </c:pt>
                <c:pt idx="1294">
                  <c:v>387000</c:v>
                </c:pt>
                <c:pt idx="1295">
                  <c:v>7691239</c:v>
                </c:pt>
                <c:pt idx="1296">
                  <c:v>2500000</c:v>
                </c:pt>
                <c:pt idx="1297">
                  <c:v>5750000</c:v>
                </c:pt>
                <c:pt idx="1298">
                  <c:v>3143614</c:v>
                </c:pt>
                <c:pt idx="1299">
                  <c:v>210000</c:v>
                </c:pt>
                <c:pt idx="1300">
                  <c:v>1901566</c:v>
                </c:pt>
                <c:pt idx="1301">
                  <c:v>3300555</c:v>
                </c:pt>
                <c:pt idx="1302">
                  <c:v>4900000</c:v>
                </c:pt>
                <c:pt idx="1303">
                  <c:v>5100000</c:v>
                </c:pt>
                <c:pt idx="1304">
                  <c:v>1050000</c:v>
                </c:pt>
                <c:pt idx="1305">
                  <c:v>1410000</c:v>
                </c:pt>
                <c:pt idx="1306">
                  <c:v>2200000</c:v>
                </c:pt>
                <c:pt idx="1307">
                  <c:v>2850000</c:v>
                </c:pt>
                <c:pt idx="1308">
                  <c:v>1650000</c:v>
                </c:pt>
                <c:pt idx="1309">
                  <c:v>4500000</c:v>
                </c:pt>
                <c:pt idx="1310">
                  <c:v>190000</c:v>
                </c:pt>
                <c:pt idx="1311">
                  <c:v>2100000</c:v>
                </c:pt>
                <c:pt idx="1312">
                  <c:v>2773000</c:v>
                </c:pt>
                <c:pt idx="1313">
                  <c:v>3190000</c:v>
                </c:pt>
                <c:pt idx="1314">
                  <c:v>3084500</c:v>
                </c:pt>
                <c:pt idx="1315">
                  <c:v>1265000</c:v>
                </c:pt>
                <c:pt idx="1316">
                  <c:v>2150000</c:v>
                </c:pt>
                <c:pt idx="1317">
                  <c:v>1272000</c:v>
                </c:pt>
                <c:pt idx="1318">
                  <c:v>1440000</c:v>
                </c:pt>
                <c:pt idx="1319">
                  <c:v>4800000</c:v>
                </c:pt>
                <c:pt idx="1320">
                  <c:v>4108000</c:v>
                </c:pt>
                <c:pt idx="1321">
                  <c:v>1700000</c:v>
                </c:pt>
                <c:pt idx="1322">
                  <c:v>1750000</c:v>
                </c:pt>
                <c:pt idx="1323">
                  <c:v>480000</c:v>
                </c:pt>
                <c:pt idx="1324">
                  <c:v>2550000</c:v>
                </c:pt>
                <c:pt idx="1325">
                  <c:v>850000</c:v>
                </c:pt>
                <c:pt idx="1326">
                  <c:v>1950000</c:v>
                </c:pt>
                <c:pt idx="1327">
                  <c:v>6800000</c:v>
                </c:pt>
                <c:pt idx="1328">
                  <c:v>4550000</c:v>
                </c:pt>
                <c:pt idx="1329">
                  <c:v>1425000</c:v>
                </c:pt>
                <c:pt idx="1330">
                  <c:v>2600000</c:v>
                </c:pt>
                <c:pt idx="1331">
                  <c:v>3220000</c:v>
                </c:pt>
                <c:pt idx="1332">
                  <c:v>1300000</c:v>
                </c:pt>
                <c:pt idx="1333">
                  <c:v>3500000</c:v>
                </c:pt>
                <c:pt idx="1334">
                  <c:v>1286095</c:v>
                </c:pt>
                <c:pt idx="1335">
                  <c:v>1272875</c:v>
                </c:pt>
                <c:pt idx="1336">
                  <c:v>3084500</c:v>
                </c:pt>
                <c:pt idx="1337">
                  <c:v>2000000</c:v>
                </c:pt>
                <c:pt idx="1338">
                  <c:v>4500000</c:v>
                </c:pt>
                <c:pt idx="1339">
                  <c:v>2350500</c:v>
                </c:pt>
                <c:pt idx="1340">
                  <c:v>2200000</c:v>
                </c:pt>
                <c:pt idx="1341">
                  <c:v>550000</c:v>
                </c:pt>
                <c:pt idx="1342">
                  <c:v>4000000</c:v>
                </c:pt>
                <c:pt idx="1343">
                  <c:v>3200000</c:v>
                </c:pt>
                <c:pt idx="1344">
                  <c:v>1600000</c:v>
                </c:pt>
                <c:pt idx="1345">
                  <c:v>5000000</c:v>
                </c:pt>
                <c:pt idx="1346">
                  <c:v>700000</c:v>
                </c:pt>
                <c:pt idx="1347">
                  <c:v>4100000</c:v>
                </c:pt>
                <c:pt idx="1348">
                  <c:v>4700000</c:v>
                </c:pt>
                <c:pt idx="1349">
                  <c:v>1850000</c:v>
                </c:pt>
                <c:pt idx="1350">
                  <c:v>800000</c:v>
                </c:pt>
                <c:pt idx="1351">
                  <c:v>1800000</c:v>
                </c:pt>
                <c:pt idx="1352">
                  <c:v>5500000</c:v>
                </c:pt>
                <c:pt idx="1353">
                  <c:v>5500000</c:v>
                </c:pt>
                <c:pt idx="1354">
                  <c:v>550000</c:v>
                </c:pt>
                <c:pt idx="1355">
                  <c:v>2300000</c:v>
                </c:pt>
                <c:pt idx="1356">
                  <c:v>360000</c:v>
                </c:pt>
                <c:pt idx="1357">
                  <c:v>349999</c:v>
                </c:pt>
                <c:pt idx="1358">
                  <c:v>908000</c:v>
                </c:pt>
                <c:pt idx="1359">
                  <c:v>1600000</c:v>
                </c:pt>
                <c:pt idx="1360">
                  <c:v>875000</c:v>
                </c:pt>
                <c:pt idx="1361">
                  <c:v>5300000</c:v>
                </c:pt>
                <c:pt idx="1362">
                  <c:v>2200000</c:v>
                </c:pt>
                <c:pt idx="1363">
                  <c:v>2800000</c:v>
                </c:pt>
                <c:pt idx="1364">
                  <c:v>1250000</c:v>
                </c:pt>
                <c:pt idx="1365">
                  <c:v>2103321</c:v>
                </c:pt>
                <c:pt idx="1366">
                  <c:v>4000000</c:v>
                </c:pt>
                <c:pt idx="1367">
                  <c:v>1550000</c:v>
                </c:pt>
                <c:pt idx="1368">
                  <c:v>785000</c:v>
                </c:pt>
                <c:pt idx="1369">
                  <c:v>320000</c:v>
                </c:pt>
                <c:pt idx="1370">
                  <c:v>3000000</c:v>
                </c:pt>
                <c:pt idx="1371">
                  <c:v>275000</c:v>
                </c:pt>
                <c:pt idx="1372">
                  <c:v>2256000</c:v>
                </c:pt>
                <c:pt idx="1373">
                  <c:v>3600000</c:v>
                </c:pt>
                <c:pt idx="1374">
                  <c:v>2200000</c:v>
                </c:pt>
                <c:pt idx="1375">
                  <c:v>1936540</c:v>
                </c:pt>
                <c:pt idx="1376">
                  <c:v>5800000</c:v>
                </c:pt>
                <c:pt idx="1377">
                  <c:v>2300000</c:v>
                </c:pt>
                <c:pt idx="1378">
                  <c:v>3000000</c:v>
                </c:pt>
                <c:pt idx="1379">
                  <c:v>3150000</c:v>
                </c:pt>
                <c:pt idx="1380">
                  <c:v>3200000</c:v>
                </c:pt>
                <c:pt idx="1381">
                  <c:v>3350000</c:v>
                </c:pt>
                <c:pt idx="1382">
                  <c:v>992000</c:v>
                </c:pt>
                <c:pt idx="1383">
                  <c:v>3900000</c:v>
                </c:pt>
                <c:pt idx="1384">
                  <c:v>1150000</c:v>
                </c:pt>
                <c:pt idx="1385">
                  <c:v>3000000</c:v>
                </c:pt>
                <c:pt idx="1386">
                  <c:v>1600000</c:v>
                </c:pt>
                <c:pt idx="1387">
                  <c:v>4000000</c:v>
                </c:pt>
                <c:pt idx="1388">
                  <c:v>1837000</c:v>
                </c:pt>
                <c:pt idx="1389">
                  <c:v>550000</c:v>
                </c:pt>
                <c:pt idx="1390">
                  <c:v>1415000</c:v>
                </c:pt>
                <c:pt idx="1391">
                  <c:v>1600000</c:v>
                </c:pt>
                <c:pt idx="1392">
                  <c:v>3500000</c:v>
                </c:pt>
                <c:pt idx="1393">
                  <c:v>3300000</c:v>
                </c:pt>
                <c:pt idx="1394">
                  <c:v>753609</c:v>
                </c:pt>
                <c:pt idx="1395">
                  <c:v>1400000</c:v>
                </c:pt>
                <c:pt idx="1396">
                  <c:v>1470000</c:v>
                </c:pt>
                <c:pt idx="1397">
                  <c:v>2500000</c:v>
                </c:pt>
                <c:pt idx="1398">
                  <c:v>1486000</c:v>
                </c:pt>
                <c:pt idx="1399">
                  <c:v>2000000</c:v>
                </c:pt>
                <c:pt idx="1400">
                  <c:v>1526332</c:v>
                </c:pt>
                <c:pt idx="1401">
                  <c:v>1790112</c:v>
                </c:pt>
                <c:pt idx="1402">
                  <c:v>982600</c:v>
                </c:pt>
                <c:pt idx="1403">
                  <c:v>1350000</c:v>
                </c:pt>
                <c:pt idx="1404">
                  <c:v>2200000</c:v>
                </c:pt>
                <c:pt idx="1405">
                  <c:v>1650000</c:v>
                </c:pt>
                <c:pt idx="1406">
                  <c:v>1550000</c:v>
                </c:pt>
                <c:pt idx="1407">
                  <c:v>4800000</c:v>
                </c:pt>
                <c:pt idx="1408">
                  <c:v>850000</c:v>
                </c:pt>
                <c:pt idx="1409">
                  <c:v>2700000</c:v>
                </c:pt>
                <c:pt idx="1410">
                  <c:v>2000000</c:v>
                </c:pt>
                <c:pt idx="1411">
                  <c:v>1600000</c:v>
                </c:pt>
                <c:pt idx="1412">
                  <c:v>165000</c:v>
                </c:pt>
                <c:pt idx="1413">
                  <c:v>1600000</c:v>
                </c:pt>
                <c:pt idx="1414">
                  <c:v>900000</c:v>
                </c:pt>
                <c:pt idx="1415">
                  <c:v>1620000</c:v>
                </c:pt>
                <c:pt idx="1416">
                  <c:v>1840000</c:v>
                </c:pt>
                <c:pt idx="1417">
                  <c:v>2850000</c:v>
                </c:pt>
                <c:pt idx="1418">
                  <c:v>1500000</c:v>
                </c:pt>
                <c:pt idx="1419">
                  <c:v>2750000</c:v>
                </c:pt>
                <c:pt idx="1420">
                  <c:v>1600000</c:v>
                </c:pt>
                <c:pt idx="1421">
                  <c:v>2650000</c:v>
                </c:pt>
                <c:pt idx="1422">
                  <c:v>3340000</c:v>
                </c:pt>
                <c:pt idx="1423">
                  <c:v>285000</c:v>
                </c:pt>
                <c:pt idx="1424">
                  <c:v>1200000</c:v>
                </c:pt>
                <c:pt idx="1425">
                  <c:v>1500000</c:v>
                </c:pt>
                <c:pt idx="1426">
                  <c:v>3500000</c:v>
                </c:pt>
                <c:pt idx="1427">
                  <c:v>4750000</c:v>
                </c:pt>
                <c:pt idx="1428">
                  <c:v>1450000</c:v>
                </c:pt>
                <c:pt idx="1429">
                  <c:v>850000</c:v>
                </c:pt>
                <c:pt idx="1430">
                  <c:v>2215000</c:v>
                </c:pt>
                <c:pt idx="1431">
                  <c:v>4000000</c:v>
                </c:pt>
                <c:pt idx="1432">
                  <c:v>3020000</c:v>
                </c:pt>
                <c:pt idx="1433">
                  <c:v>1750000</c:v>
                </c:pt>
                <c:pt idx="1434">
                  <c:v>2700000</c:v>
                </c:pt>
                <c:pt idx="1435">
                  <c:v>375000</c:v>
                </c:pt>
                <c:pt idx="1436">
                  <c:v>2300000</c:v>
                </c:pt>
                <c:pt idx="1437">
                  <c:v>2920000</c:v>
                </c:pt>
                <c:pt idx="1438">
                  <c:v>3015000</c:v>
                </c:pt>
                <c:pt idx="1439">
                  <c:v>3000000</c:v>
                </c:pt>
                <c:pt idx="1440">
                  <c:v>2000000</c:v>
                </c:pt>
                <c:pt idx="1441">
                  <c:v>690000</c:v>
                </c:pt>
                <c:pt idx="1442">
                  <c:v>1680000</c:v>
                </c:pt>
                <c:pt idx="1443">
                  <c:v>3450000</c:v>
                </c:pt>
                <c:pt idx="1444">
                  <c:v>6100000</c:v>
                </c:pt>
                <c:pt idx="1445">
                  <c:v>2000000</c:v>
                </c:pt>
                <c:pt idx="1446">
                  <c:v>2500000</c:v>
                </c:pt>
                <c:pt idx="1447">
                  <c:v>1900000</c:v>
                </c:pt>
                <c:pt idx="1448">
                  <c:v>3250000</c:v>
                </c:pt>
                <c:pt idx="1449">
                  <c:v>2350000</c:v>
                </c:pt>
                <c:pt idx="1450">
                  <c:v>3500000</c:v>
                </c:pt>
                <c:pt idx="1451">
                  <c:v>1800000</c:v>
                </c:pt>
                <c:pt idx="1452">
                  <c:v>70000</c:v>
                </c:pt>
                <c:pt idx="1453">
                  <c:v>3750000</c:v>
                </c:pt>
                <c:pt idx="1454">
                  <c:v>2500000</c:v>
                </c:pt>
                <c:pt idx="1455">
                  <c:v>960000</c:v>
                </c:pt>
                <c:pt idx="1456">
                  <c:v>3375000</c:v>
                </c:pt>
                <c:pt idx="1457">
                  <c:v>2770000</c:v>
                </c:pt>
                <c:pt idx="1458">
                  <c:v>4450000</c:v>
                </c:pt>
                <c:pt idx="1459">
                  <c:v>2576000</c:v>
                </c:pt>
                <c:pt idx="1460">
                  <c:v>1861090</c:v>
                </c:pt>
                <c:pt idx="1461">
                  <c:v>2235800</c:v>
                </c:pt>
                <c:pt idx="1462">
                  <c:v>1500000</c:v>
                </c:pt>
                <c:pt idx="1463">
                  <c:v>1650000</c:v>
                </c:pt>
                <c:pt idx="1464">
                  <c:v>1280000</c:v>
                </c:pt>
                <c:pt idx="1465">
                  <c:v>500000</c:v>
                </c:pt>
                <c:pt idx="1466">
                  <c:v>1050000</c:v>
                </c:pt>
                <c:pt idx="1467">
                  <c:v>1340714</c:v>
                </c:pt>
                <c:pt idx="1468">
                  <c:v>1322666</c:v>
                </c:pt>
                <c:pt idx="1469">
                  <c:v>1305981</c:v>
                </c:pt>
                <c:pt idx="1470">
                  <c:v>1907642</c:v>
                </c:pt>
                <c:pt idx="1471">
                  <c:v>2500000</c:v>
                </c:pt>
                <c:pt idx="1472">
                  <c:v>2300000</c:v>
                </c:pt>
                <c:pt idx="1473">
                  <c:v>1700000</c:v>
                </c:pt>
                <c:pt idx="1474">
                  <c:v>2400000</c:v>
                </c:pt>
                <c:pt idx="1475">
                  <c:v>3341800</c:v>
                </c:pt>
                <c:pt idx="1476">
                  <c:v>700000</c:v>
                </c:pt>
                <c:pt idx="1477">
                  <c:v>2849000</c:v>
                </c:pt>
                <c:pt idx="1478">
                  <c:v>175000</c:v>
                </c:pt>
                <c:pt idx="1479">
                  <c:v>3350000</c:v>
                </c:pt>
                <c:pt idx="1480">
                  <c:v>2977700</c:v>
                </c:pt>
                <c:pt idx="1481">
                  <c:v>4269375</c:v>
                </c:pt>
                <c:pt idx="1482">
                  <c:v>3635500</c:v>
                </c:pt>
                <c:pt idx="1483">
                  <c:v>4250000</c:v>
                </c:pt>
                <c:pt idx="1484">
                  <c:v>920000</c:v>
                </c:pt>
                <c:pt idx="1485">
                  <c:v>3344440</c:v>
                </c:pt>
                <c:pt idx="1486">
                  <c:v>2450000</c:v>
                </c:pt>
                <c:pt idx="1487">
                  <c:v>3500000</c:v>
                </c:pt>
                <c:pt idx="1488">
                  <c:v>3033954</c:v>
                </c:pt>
                <c:pt idx="1489">
                  <c:v>760000</c:v>
                </c:pt>
                <c:pt idx="1490">
                  <c:v>1470000</c:v>
                </c:pt>
                <c:pt idx="1491">
                  <c:v>2454000</c:v>
                </c:pt>
                <c:pt idx="1492">
                  <c:v>4061000</c:v>
                </c:pt>
                <c:pt idx="1493">
                  <c:v>3270000</c:v>
                </c:pt>
                <c:pt idx="1494">
                  <c:v>2560000</c:v>
                </c:pt>
                <c:pt idx="1495">
                  <c:v>600000</c:v>
                </c:pt>
                <c:pt idx="1496">
                  <c:v>1400000</c:v>
                </c:pt>
                <c:pt idx="1497">
                  <c:v>3033800</c:v>
                </c:pt>
                <c:pt idx="1498">
                  <c:v>3370000</c:v>
                </c:pt>
                <c:pt idx="1499">
                  <c:v>2849000</c:v>
                </c:pt>
                <c:pt idx="1500">
                  <c:v>2860000</c:v>
                </c:pt>
                <c:pt idx="1501">
                  <c:v>850000</c:v>
                </c:pt>
                <c:pt idx="1502">
                  <c:v>230000</c:v>
                </c:pt>
                <c:pt idx="1503">
                  <c:v>1600000</c:v>
                </c:pt>
                <c:pt idx="1504">
                  <c:v>3700000</c:v>
                </c:pt>
                <c:pt idx="1505">
                  <c:v>2830000</c:v>
                </c:pt>
                <c:pt idx="1506">
                  <c:v>1150000</c:v>
                </c:pt>
                <c:pt idx="1507">
                  <c:v>3500000</c:v>
                </c:pt>
                <c:pt idx="1508">
                  <c:v>950000</c:v>
                </c:pt>
                <c:pt idx="1509">
                  <c:v>3500000</c:v>
                </c:pt>
                <c:pt idx="1510">
                  <c:v>4600105</c:v>
                </c:pt>
                <c:pt idx="1511">
                  <c:v>450000</c:v>
                </c:pt>
                <c:pt idx="1512">
                  <c:v>3990143</c:v>
                </c:pt>
                <c:pt idx="1513">
                  <c:v>6800000</c:v>
                </c:pt>
                <c:pt idx="1514">
                  <c:v>2350000</c:v>
                </c:pt>
                <c:pt idx="1515">
                  <c:v>2952091</c:v>
                </c:pt>
                <c:pt idx="1516">
                  <c:v>2500000</c:v>
                </c:pt>
                <c:pt idx="1517">
                  <c:v>2025000</c:v>
                </c:pt>
                <c:pt idx="1518">
                  <c:v>5505000</c:v>
                </c:pt>
                <c:pt idx="1519">
                  <c:v>235000</c:v>
                </c:pt>
                <c:pt idx="1520">
                  <c:v>2900000</c:v>
                </c:pt>
                <c:pt idx="1521">
                  <c:v>1390000</c:v>
                </c:pt>
                <c:pt idx="1522">
                  <c:v>6850000</c:v>
                </c:pt>
                <c:pt idx="1523">
                  <c:v>2900000</c:v>
                </c:pt>
                <c:pt idx="1524">
                  <c:v>2950000</c:v>
                </c:pt>
                <c:pt idx="1525">
                  <c:v>2900000</c:v>
                </c:pt>
                <c:pt idx="1526">
                  <c:v>4381000</c:v>
                </c:pt>
                <c:pt idx="1527">
                  <c:v>2715000</c:v>
                </c:pt>
                <c:pt idx="1528">
                  <c:v>4575000</c:v>
                </c:pt>
                <c:pt idx="1529">
                  <c:v>6900000</c:v>
                </c:pt>
                <c:pt idx="1530">
                  <c:v>4300000</c:v>
                </c:pt>
                <c:pt idx="1531">
                  <c:v>1300000</c:v>
                </c:pt>
                <c:pt idx="1532">
                  <c:v>3300000</c:v>
                </c:pt>
                <c:pt idx="1533">
                  <c:v>2850000</c:v>
                </c:pt>
                <c:pt idx="1534">
                  <c:v>80000</c:v>
                </c:pt>
                <c:pt idx="1535">
                  <c:v>2300000</c:v>
                </c:pt>
                <c:pt idx="1536">
                  <c:v>975000</c:v>
                </c:pt>
                <c:pt idx="1537">
                  <c:v>5100000</c:v>
                </c:pt>
                <c:pt idx="1538">
                  <c:v>1200000</c:v>
                </c:pt>
                <c:pt idx="1539">
                  <c:v>1650000</c:v>
                </c:pt>
                <c:pt idx="1540">
                  <c:v>3500000</c:v>
                </c:pt>
                <c:pt idx="1541">
                  <c:v>870000</c:v>
                </c:pt>
                <c:pt idx="1542">
                  <c:v>500030</c:v>
                </c:pt>
                <c:pt idx="1543">
                  <c:v>2500000</c:v>
                </c:pt>
                <c:pt idx="1544">
                  <c:v>2350000</c:v>
                </c:pt>
                <c:pt idx="1545">
                  <c:v>760000</c:v>
                </c:pt>
                <c:pt idx="1546">
                  <c:v>250000</c:v>
                </c:pt>
                <c:pt idx="1547">
                  <c:v>1750000</c:v>
                </c:pt>
                <c:pt idx="1548">
                  <c:v>700000</c:v>
                </c:pt>
                <c:pt idx="1549">
                  <c:v>700000</c:v>
                </c:pt>
                <c:pt idx="1550">
                  <c:v>350000</c:v>
                </c:pt>
                <c:pt idx="1551">
                  <c:v>60000</c:v>
                </c:pt>
                <c:pt idx="1552">
                  <c:v>2500000</c:v>
                </c:pt>
                <c:pt idx="1553">
                  <c:v>1550000</c:v>
                </c:pt>
                <c:pt idx="1554">
                  <c:v>2300000</c:v>
                </c:pt>
                <c:pt idx="1555">
                  <c:v>930000</c:v>
                </c:pt>
                <c:pt idx="1556">
                  <c:v>700000</c:v>
                </c:pt>
                <c:pt idx="1557">
                  <c:v>270000</c:v>
                </c:pt>
                <c:pt idx="1558">
                  <c:v>1100000</c:v>
                </c:pt>
                <c:pt idx="1559">
                  <c:v>1250000</c:v>
                </c:pt>
                <c:pt idx="1560">
                  <c:v>6699000</c:v>
                </c:pt>
                <c:pt idx="1561">
                  <c:v>340000</c:v>
                </c:pt>
                <c:pt idx="1562">
                  <c:v>2690000</c:v>
                </c:pt>
                <c:pt idx="1563">
                  <c:v>1700000</c:v>
                </c:pt>
                <c:pt idx="1564">
                  <c:v>1150000</c:v>
                </c:pt>
                <c:pt idx="1565">
                  <c:v>3200000</c:v>
                </c:pt>
                <c:pt idx="1566">
                  <c:v>700000</c:v>
                </c:pt>
                <c:pt idx="1567">
                  <c:v>1750000</c:v>
                </c:pt>
                <c:pt idx="1568">
                  <c:v>3929000</c:v>
                </c:pt>
                <c:pt idx="1569">
                  <c:v>500000</c:v>
                </c:pt>
                <c:pt idx="1570">
                  <c:v>500000</c:v>
                </c:pt>
                <c:pt idx="1571">
                  <c:v>2400000</c:v>
                </c:pt>
                <c:pt idx="1572">
                  <c:v>2450000</c:v>
                </c:pt>
                <c:pt idx="1573">
                  <c:v>1700000</c:v>
                </c:pt>
                <c:pt idx="1574">
                  <c:v>2936000</c:v>
                </c:pt>
                <c:pt idx="1575">
                  <c:v>1800000</c:v>
                </c:pt>
                <c:pt idx="1576">
                  <c:v>5473000</c:v>
                </c:pt>
                <c:pt idx="1577">
                  <c:v>3000000</c:v>
                </c:pt>
                <c:pt idx="1578">
                  <c:v>2700000</c:v>
                </c:pt>
                <c:pt idx="1579">
                  <c:v>1700000</c:v>
                </c:pt>
                <c:pt idx="1580">
                  <c:v>3500000</c:v>
                </c:pt>
                <c:pt idx="1581">
                  <c:v>400000</c:v>
                </c:pt>
                <c:pt idx="1582">
                  <c:v>4800000</c:v>
                </c:pt>
                <c:pt idx="1583">
                  <c:v>2750000</c:v>
                </c:pt>
                <c:pt idx="1584">
                  <c:v>2350000</c:v>
                </c:pt>
                <c:pt idx="1585">
                  <c:v>830000</c:v>
                </c:pt>
                <c:pt idx="1586">
                  <c:v>3450000</c:v>
                </c:pt>
                <c:pt idx="1587">
                  <c:v>2000000</c:v>
                </c:pt>
                <c:pt idx="1588">
                  <c:v>1198000</c:v>
                </c:pt>
                <c:pt idx="1589">
                  <c:v>1700000</c:v>
                </c:pt>
                <c:pt idx="1590">
                  <c:v>1300000</c:v>
                </c:pt>
                <c:pt idx="1591">
                  <c:v>371000</c:v>
                </c:pt>
                <c:pt idx="1592">
                  <c:v>2900000</c:v>
                </c:pt>
                <c:pt idx="1593">
                  <c:v>1600000</c:v>
                </c:pt>
                <c:pt idx="1594">
                  <c:v>600000</c:v>
                </c:pt>
                <c:pt idx="1595">
                  <c:v>675000</c:v>
                </c:pt>
                <c:pt idx="1596">
                  <c:v>310000</c:v>
                </c:pt>
                <c:pt idx="1597">
                  <c:v>750000</c:v>
                </c:pt>
                <c:pt idx="1598">
                  <c:v>2650000</c:v>
                </c:pt>
                <c:pt idx="1599">
                  <c:v>1120000</c:v>
                </c:pt>
                <c:pt idx="1600">
                  <c:v>400000</c:v>
                </c:pt>
                <c:pt idx="1601">
                  <c:v>1600000</c:v>
                </c:pt>
                <c:pt idx="1602">
                  <c:v>4000000</c:v>
                </c:pt>
                <c:pt idx="1603">
                  <c:v>6800000</c:v>
                </c:pt>
                <c:pt idx="1604">
                  <c:v>179000</c:v>
                </c:pt>
                <c:pt idx="1605">
                  <c:v>620000</c:v>
                </c:pt>
                <c:pt idx="1606">
                  <c:v>3800000</c:v>
                </c:pt>
                <c:pt idx="1607">
                  <c:v>850000</c:v>
                </c:pt>
                <c:pt idx="1608">
                  <c:v>1200000</c:v>
                </c:pt>
                <c:pt idx="1609">
                  <c:v>1770000</c:v>
                </c:pt>
                <c:pt idx="1610">
                  <c:v>110000</c:v>
                </c:pt>
                <c:pt idx="1611">
                  <c:v>436000</c:v>
                </c:pt>
                <c:pt idx="1612">
                  <c:v>4560000</c:v>
                </c:pt>
                <c:pt idx="1613">
                  <c:v>5000000</c:v>
                </c:pt>
                <c:pt idx="1614">
                  <c:v>235000</c:v>
                </c:pt>
                <c:pt idx="1615">
                  <c:v>1800000</c:v>
                </c:pt>
                <c:pt idx="1616">
                  <c:v>3400000</c:v>
                </c:pt>
                <c:pt idx="1617">
                  <c:v>2500000</c:v>
                </c:pt>
                <c:pt idx="1618">
                  <c:v>455000</c:v>
                </c:pt>
                <c:pt idx="1619">
                  <c:v>2000000</c:v>
                </c:pt>
                <c:pt idx="1620">
                  <c:v>6100000</c:v>
                </c:pt>
                <c:pt idx="1621">
                  <c:v>3500000</c:v>
                </c:pt>
                <c:pt idx="1622">
                  <c:v>850000</c:v>
                </c:pt>
                <c:pt idx="1623">
                  <c:v>235000</c:v>
                </c:pt>
                <c:pt idx="1624">
                  <c:v>1500000</c:v>
                </c:pt>
                <c:pt idx="1625">
                  <c:v>4500000</c:v>
                </c:pt>
                <c:pt idx="1626">
                  <c:v>2300000</c:v>
                </c:pt>
                <c:pt idx="1627">
                  <c:v>235000</c:v>
                </c:pt>
                <c:pt idx="1628">
                  <c:v>1200000</c:v>
                </c:pt>
                <c:pt idx="1629">
                  <c:v>1050000</c:v>
                </c:pt>
                <c:pt idx="1630">
                  <c:v>430000</c:v>
                </c:pt>
                <c:pt idx="1631">
                  <c:v>280000</c:v>
                </c:pt>
                <c:pt idx="1632">
                  <c:v>650000</c:v>
                </c:pt>
                <c:pt idx="1633">
                  <c:v>420000</c:v>
                </c:pt>
                <c:pt idx="1634">
                  <c:v>450000</c:v>
                </c:pt>
                <c:pt idx="1635">
                  <c:v>2710000</c:v>
                </c:pt>
                <c:pt idx="1636">
                  <c:v>6700000</c:v>
                </c:pt>
                <c:pt idx="1637">
                  <c:v>1350000</c:v>
                </c:pt>
                <c:pt idx="1638">
                  <c:v>3550000</c:v>
                </c:pt>
                <c:pt idx="1639">
                  <c:v>2500000</c:v>
                </c:pt>
                <c:pt idx="1640">
                  <c:v>1252000</c:v>
                </c:pt>
                <c:pt idx="1641">
                  <c:v>1000000</c:v>
                </c:pt>
                <c:pt idx="1642">
                  <c:v>1600000</c:v>
                </c:pt>
                <c:pt idx="1643">
                  <c:v>180000</c:v>
                </c:pt>
                <c:pt idx="1644">
                  <c:v>1650000</c:v>
                </c:pt>
                <c:pt idx="1645">
                  <c:v>3650000</c:v>
                </c:pt>
                <c:pt idx="1646">
                  <c:v>180000</c:v>
                </c:pt>
                <c:pt idx="1647">
                  <c:v>1300000</c:v>
                </c:pt>
                <c:pt idx="1648">
                  <c:v>2517000</c:v>
                </c:pt>
                <c:pt idx="1649">
                  <c:v>180000</c:v>
                </c:pt>
                <c:pt idx="1650">
                  <c:v>4425000</c:v>
                </c:pt>
                <c:pt idx="1651">
                  <c:v>1450000</c:v>
                </c:pt>
                <c:pt idx="1652">
                  <c:v>180000</c:v>
                </c:pt>
                <c:pt idx="1653">
                  <c:v>2000000</c:v>
                </c:pt>
                <c:pt idx="1654">
                  <c:v>1375000</c:v>
                </c:pt>
                <c:pt idx="1655">
                  <c:v>1500000</c:v>
                </c:pt>
                <c:pt idx="1656">
                  <c:v>1400000</c:v>
                </c:pt>
                <c:pt idx="1657">
                  <c:v>2200000</c:v>
                </c:pt>
                <c:pt idx="1658">
                  <c:v>870000</c:v>
                </c:pt>
                <c:pt idx="1659">
                  <c:v>2476000</c:v>
                </c:pt>
                <c:pt idx="1660">
                  <c:v>2017000</c:v>
                </c:pt>
                <c:pt idx="1661">
                  <c:v>1250000</c:v>
                </c:pt>
                <c:pt idx="1662">
                  <c:v>2000000</c:v>
                </c:pt>
                <c:pt idx="1663">
                  <c:v>1850000</c:v>
                </c:pt>
                <c:pt idx="1664">
                  <c:v>2850000</c:v>
                </c:pt>
                <c:pt idx="1665">
                  <c:v>610000</c:v>
                </c:pt>
                <c:pt idx="1666">
                  <c:v>2100000</c:v>
                </c:pt>
                <c:pt idx="1667">
                  <c:v>2395413</c:v>
                </c:pt>
                <c:pt idx="1668">
                  <c:v>830000</c:v>
                </c:pt>
                <c:pt idx="1669">
                  <c:v>4700000</c:v>
                </c:pt>
                <c:pt idx="1670">
                  <c:v>750000</c:v>
                </c:pt>
                <c:pt idx="1671">
                  <c:v>355000</c:v>
                </c:pt>
                <c:pt idx="1672">
                  <c:v>1800000</c:v>
                </c:pt>
                <c:pt idx="1673">
                  <c:v>1932463</c:v>
                </c:pt>
                <c:pt idx="1674">
                  <c:v>366000</c:v>
                </c:pt>
                <c:pt idx="1675">
                  <c:v>3200000</c:v>
                </c:pt>
                <c:pt idx="1676">
                  <c:v>1111780</c:v>
                </c:pt>
                <c:pt idx="1677">
                  <c:v>1350000</c:v>
                </c:pt>
                <c:pt idx="1678">
                  <c:v>1700000</c:v>
                </c:pt>
                <c:pt idx="1679">
                  <c:v>3575000</c:v>
                </c:pt>
                <c:pt idx="1680">
                  <c:v>2860000</c:v>
                </c:pt>
                <c:pt idx="1681">
                  <c:v>2700000</c:v>
                </c:pt>
                <c:pt idx="1682">
                  <c:v>2158093</c:v>
                </c:pt>
                <c:pt idx="1683">
                  <c:v>2810000</c:v>
                </c:pt>
                <c:pt idx="1684">
                  <c:v>956295</c:v>
                </c:pt>
                <c:pt idx="1685">
                  <c:v>3825000</c:v>
                </c:pt>
                <c:pt idx="1686">
                  <c:v>800000</c:v>
                </c:pt>
                <c:pt idx="1687">
                  <c:v>2000000</c:v>
                </c:pt>
                <c:pt idx="1688">
                  <c:v>3500000</c:v>
                </c:pt>
                <c:pt idx="1689">
                  <c:v>2200000</c:v>
                </c:pt>
                <c:pt idx="1690">
                  <c:v>2200000</c:v>
                </c:pt>
                <c:pt idx="1691">
                  <c:v>3100000</c:v>
                </c:pt>
                <c:pt idx="1692">
                  <c:v>1911000</c:v>
                </c:pt>
                <c:pt idx="1693">
                  <c:v>350000</c:v>
                </c:pt>
                <c:pt idx="1694">
                  <c:v>1000000</c:v>
                </c:pt>
                <c:pt idx="1695">
                  <c:v>3500000</c:v>
                </c:pt>
                <c:pt idx="1696">
                  <c:v>1400000</c:v>
                </c:pt>
                <c:pt idx="1697">
                  <c:v>1000000</c:v>
                </c:pt>
                <c:pt idx="1698">
                  <c:v>3454000</c:v>
                </c:pt>
                <c:pt idx="1699">
                  <c:v>2400000</c:v>
                </c:pt>
                <c:pt idx="1700">
                  <c:v>2700000</c:v>
                </c:pt>
                <c:pt idx="1701">
                  <c:v>2950000</c:v>
                </c:pt>
                <c:pt idx="1702">
                  <c:v>3500000</c:v>
                </c:pt>
                <c:pt idx="1703">
                  <c:v>1120000</c:v>
                </c:pt>
                <c:pt idx="1704">
                  <c:v>2438000</c:v>
                </c:pt>
                <c:pt idx="1705">
                  <c:v>1099000</c:v>
                </c:pt>
                <c:pt idx="1706">
                  <c:v>3000000</c:v>
                </c:pt>
                <c:pt idx="1707">
                  <c:v>142000</c:v>
                </c:pt>
                <c:pt idx="1708">
                  <c:v>500000</c:v>
                </c:pt>
                <c:pt idx="1709">
                  <c:v>240000</c:v>
                </c:pt>
                <c:pt idx="1710">
                  <c:v>1614618</c:v>
                </c:pt>
                <c:pt idx="1711">
                  <c:v>2750000</c:v>
                </c:pt>
                <c:pt idx="1712">
                  <c:v>3500000</c:v>
                </c:pt>
                <c:pt idx="1713">
                  <c:v>650000</c:v>
                </c:pt>
                <c:pt idx="1714">
                  <c:v>8892000</c:v>
                </c:pt>
                <c:pt idx="1715">
                  <c:v>6200000</c:v>
                </c:pt>
                <c:pt idx="1716">
                  <c:v>650000</c:v>
                </c:pt>
                <c:pt idx="1717">
                  <c:v>3500000</c:v>
                </c:pt>
                <c:pt idx="1718">
                  <c:v>1800000</c:v>
                </c:pt>
                <c:pt idx="1719">
                  <c:v>800000</c:v>
                </c:pt>
                <c:pt idx="1720">
                  <c:v>1650000</c:v>
                </c:pt>
                <c:pt idx="1721">
                  <c:v>200000</c:v>
                </c:pt>
                <c:pt idx="1722">
                  <c:v>450000</c:v>
                </c:pt>
                <c:pt idx="1723">
                  <c:v>650000</c:v>
                </c:pt>
                <c:pt idx="1724">
                  <c:v>3300000</c:v>
                </c:pt>
                <c:pt idx="1725">
                  <c:v>285000</c:v>
                </c:pt>
                <c:pt idx="1726">
                  <c:v>1799484</c:v>
                </c:pt>
                <c:pt idx="1727">
                  <c:v>525000</c:v>
                </c:pt>
                <c:pt idx="1728">
                  <c:v>850000</c:v>
                </c:pt>
                <c:pt idx="1729">
                  <c:v>550000</c:v>
                </c:pt>
                <c:pt idx="1730">
                  <c:v>2200000</c:v>
                </c:pt>
                <c:pt idx="1731">
                  <c:v>560000</c:v>
                </c:pt>
                <c:pt idx="1732">
                  <c:v>1150000</c:v>
                </c:pt>
                <c:pt idx="1733">
                  <c:v>470000</c:v>
                </c:pt>
                <c:pt idx="1734">
                  <c:v>5250000</c:v>
                </c:pt>
                <c:pt idx="1735">
                  <c:v>1500000</c:v>
                </c:pt>
                <c:pt idx="1736">
                  <c:v>570000</c:v>
                </c:pt>
                <c:pt idx="1737">
                  <c:v>5650000</c:v>
                </c:pt>
                <c:pt idx="1738">
                  <c:v>1500000</c:v>
                </c:pt>
                <c:pt idx="1739">
                  <c:v>550000</c:v>
                </c:pt>
                <c:pt idx="1740">
                  <c:v>625000</c:v>
                </c:pt>
                <c:pt idx="1741">
                  <c:v>233000</c:v>
                </c:pt>
                <c:pt idx="1742">
                  <c:v>870000</c:v>
                </c:pt>
                <c:pt idx="1743">
                  <c:v>1500000</c:v>
                </c:pt>
                <c:pt idx="1744">
                  <c:v>7500000</c:v>
                </c:pt>
                <c:pt idx="1745">
                  <c:v>10250000</c:v>
                </c:pt>
                <c:pt idx="1746">
                  <c:v>3500000</c:v>
                </c:pt>
                <c:pt idx="1747">
                  <c:v>600000</c:v>
                </c:pt>
                <c:pt idx="1748">
                  <c:v>3800000</c:v>
                </c:pt>
                <c:pt idx="1749">
                  <c:v>3830000</c:v>
                </c:pt>
                <c:pt idx="1750">
                  <c:v>1246307</c:v>
                </c:pt>
                <c:pt idx="1751">
                  <c:v>2200000</c:v>
                </c:pt>
                <c:pt idx="1752">
                  <c:v>1750000</c:v>
                </c:pt>
                <c:pt idx="1753">
                  <c:v>300000</c:v>
                </c:pt>
                <c:pt idx="1754">
                  <c:v>580000</c:v>
                </c:pt>
                <c:pt idx="1755">
                  <c:v>4500000</c:v>
                </c:pt>
                <c:pt idx="1756">
                  <c:v>2800000</c:v>
                </c:pt>
                <c:pt idx="1757">
                  <c:v>2000000</c:v>
                </c:pt>
                <c:pt idx="1758">
                  <c:v>3200000</c:v>
                </c:pt>
                <c:pt idx="1759">
                  <c:v>2200000</c:v>
                </c:pt>
                <c:pt idx="1760">
                  <c:v>2650000</c:v>
                </c:pt>
                <c:pt idx="1761">
                  <c:v>3588000</c:v>
                </c:pt>
                <c:pt idx="1762">
                  <c:v>550000</c:v>
                </c:pt>
                <c:pt idx="1763">
                  <c:v>1500000</c:v>
                </c:pt>
                <c:pt idx="1764">
                  <c:v>575000</c:v>
                </c:pt>
                <c:pt idx="1765">
                  <c:v>85000</c:v>
                </c:pt>
                <c:pt idx="1766">
                  <c:v>1100000</c:v>
                </c:pt>
                <c:pt idx="1767">
                  <c:v>2500000</c:v>
                </c:pt>
                <c:pt idx="1768">
                  <c:v>2300000</c:v>
                </c:pt>
                <c:pt idx="1769">
                  <c:v>1100000</c:v>
                </c:pt>
                <c:pt idx="1770">
                  <c:v>1100000</c:v>
                </c:pt>
                <c:pt idx="1771">
                  <c:v>4330000</c:v>
                </c:pt>
                <c:pt idx="1772">
                  <c:v>5076300</c:v>
                </c:pt>
                <c:pt idx="1773">
                  <c:v>8850298</c:v>
                </c:pt>
                <c:pt idx="1774">
                  <c:v>9620000</c:v>
                </c:pt>
                <c:pt idx="1775">
                  <c:v>3160000</c:v>
                </c:pt>
                <c:pt idx="1776">
                  <c:v>2000000</c:v>
                </c:pt>
                <c:pt idx="1777">
                  <c:v>1200000</c:v>
                </c:pt>
                <c:pt idx="1778">
                  <c:v>1700000</c:v>
                </c:pt>
                <c:pt idx="1779">
                  <c:v>690000</c:v>
                </c:pt>
                <c:pt idx="1780">
                  <c:v>900000</c:v>
                </c:pt>
                <c:pt idx="1781">
                  <c:v>2600000</c:v>
                </c:pt>
                <c:pt idx="1782">
                  <c:v>680000</c:v>
                </c:pt>
                <c:pt idx="1783">
                  <c:v>1850000</c:v>
                </c:pt>
                <c:pt idx="1784">
                  <c:v>3450000</c:v>
                </c:pt>
                <c:pt idx="1785">
                  <c:v>360000</c:v>
                </c:pt>
                <c:pt idx="1786">
                  <c:v>3000000</c:v>
                </c:pt>
                <c:pt idx="1787">
                  <c:v>1800000</c:v>
                </c:pt>
                <c:pt idx="1788">
                  <c:v>1840000</c:v>
                </c:pt>
                <c:pt idx="1789">
                  <c:v>389300</c:v>
                </c:pt>
                <c:pt idx="1790">
                  <c:v>1650000</c:v>
                </c:pt>
                <c:pt idx="1791">
                  <c:v>2100000</c:v>
                </c:pt>
                <c:pt idx="1792">
                  <c:v>3300000</c:v>
                </c:pt>
                <c:pt idx="1793">
                  <c:v>1000000</c:v>
                </c:pt>
                <c:pt idx="1794">
                  <c:v>1450000</c:v>
                </c:pt>
                <c:pt idx="1795">
                  <c:v>3075000</c:v>
                </c:pt>
                <c:pt idx="1796">
                  <c:v>2800000</c:v>
                </c:pt>
                <c:pt idx="1797">
                  <c:v>2600000</c:v>
                </c:pt>
                <c:pt idx="1798">
                  <c:v>1250000</c:v>
                </c:pt>
                <c:pt idx="1799">
                  <c:v>1326600</c:v>
                </c:pt>
                <c:pt idx="1800">
                  <c:v>1485000</c:v>
                </c:pt>
                <c:pt idx="1801">
                  <c:v>3447000</c:v>
                </c:pt>
                <c:pt idx="1802">
                  <c:v>2900000</c:v>
                </c:pt>
                <c:pt idx="1803">
                  <c:v>1700000</c:v>
                </c:pt>
                <c:pt idx="1804">
                  <c:v>3000000</c:v>
                </c:pt>
                <c:pt idx="1805">
                  <c:v>2350000</c:v>
                </c:pt>
                <c:pt idx="1806">
                  <c:v>3600000</c:v>
                </c:pt>
                <c:pt idx="1807">
                  <c:v>6500000</c:v>
                </c:pt>
                <c:pt idx="1808">
                  <c:v>2257800</c:v>
                </c:pt>
                <c:pt idx="1809">
                  <c:v>3250000</c:v>
                </c:pt>
                <c:pt idx="1810">
                  <c:v>4100000</c:v>
                </c:pt>
                <c:pt idx="1811">
                  <c:v>6250000</c:v>
                </c:pt>
                <c:pt idx="1812">
                  <c:v>2000000</c:v>
                </c:pt>
                <c:pt idx="1813">
                  <c:v>2173750</c:v>
                </c:pt>
                <c:pt idx="1814">
                  <c:v>2200000</c:v>
                </c:pt>
                <c:pt idx="1815">
                  <c:v>2810000</c:v>
                </c:pt>
                <c:pt idx="1816">
                  <c:v>4000000</c:v>
                </c:pt>
                <c:pt idx="1817">
                  <c:v>3250000</c:v>
                </c:pt>
                <c:pt idx="1818">
                  <c:v>2150000</c:v>
                </c:pt>
                <c:pt idx="1819">
                  <c:v>4250000</c:v>
                </c:pt>
                <c:pt idx="1820">
                  <c:v>2508600</c:v>
                </c:pt>
                <c:pt idx="1821">
                  <c:v>2200000</c:v>
                </c:pt>
                <c:pt idx="1822">
                  <c:v>1720000</c:v>
                </c:pt>
                <c:pt idx="1823">
                  <c:v>2750000</c:v>
                </c:pt>
                <c:pt idx="1824">
                  <c:v>1850000</c:v>
                </c:pt>
                <c:pt idx="1825">
                  <c:v>2987000</c:v>
                </c:pt>
                <c:pt idx="1826">
                  <c:v>450000</c:v>
                </c:pt>
                <c:pt idx="1827">
                  <c:v>1442000</c:v>
                </c:pt>
                <c:pt idx="1828">
                  <c:v>2100000</c:v>
                </c:pt>
                <c:pt idx="1829">
                  <c:v>1570000</c:v>
                </c:pt>
                <c:pt idx="1830">
                  <c:v>1240000</c:v>
                </c:pt>
                <c:pt idx="1831">
                  <c:v>1483200</c:v>
                </c:pt>
                <c:pt idx="1832">
                  <c:v>4700000</c:v>
                </c:pt>
                <c:pt idx="1833">
                  <c:v>1370000</c:v>
                </c:pt>
                <c:pt idx="1834">
                  <c:v>930000</c:v>
                </c:pt>
                <c:pt idx="1835">
                  <c:v>490000</c:v>
                </c:pt>
                <c:pt idx="1836">
                  <c:v>1700000</c:v>
                </c:pt>
                <c:pt idx="1837">
                  <c:v>2400000</c:v>
                </c:pt>
                <c:pt idx="1838">
                  <c:v>3450000</c:v>
                </c:pt>
                <c:pt idx="1839">
                  <c:v>2300000</c:v>
                </c:pt>
                <c:pt idx="1840">
                  <c:v>7100000</c:v>
                </c:pt>
                <c:pt idx="1841">
                  <c:v>1312500</c:v>
                </c:pt>
                <c:pt idx="1842">
                  <c:v>4960000</c:v>
                </c:pt>
                <c:pt idx="1843">
                  <c:v>2200000</c:v>
                </c:pt>
                <c:pt idx="1844">
                  <c:v>2200000</c:v>
                </c:pt>
                <c:pt idx="1845">
                  <c:v>2200000</c:v>
                </c:pt>
                <c:pt idx="1846">
                  <c:v>800000</c:v>
                </c:pt>
                <c:pt idx="1847">
                  <c:v>500000</c:v>
                </c:pt>
                <c:pt idx="1848">
                  <c:v>1850000</c:v>
                </c:pt>
                <c:pt idx="1849">
                  <c:v>900000</c:v>
                </c:pt>
                <c:pt idx="1850">
                  <c:v>1052000</c:v>
                </c:pt>
                <c:pt idx="1851">
                  <c:v>7500000</c:v>
                </c:pt>
                <c:pt idx="1852">
                  <c:v>690000</c:v>
                </c:pt>
                <c:pt idx="1853">
                  <c:v>3150000</c:v>
                </c:pt>
                <c:pt idx="1854">
                  <c:v>1365000</c:v>
                </c:pt>
                <c:pt idx="1855">
                  <c:v>4310000</c:v>
                </c:pt>
                <c:pt idx="1856">
                  <c:v>2109400</c:v>
                </c:pt>
                <c:pt idx="1857">
                  <c:v>3851000</c:v>
                </c:pt>
                <c:pt idx="1858">
                  <c:v>1150000</c:v>
                </c:pt>
                <c:pt idx="1859">
                  <c:v>138000</c:v>
                </c:pt>
                <c:pt idx="1860">
                  <c:v>1390000</c:v>
                </c:pt>
                <c:pt idx="1861">
                  <c:v>650000</c:v>
                </c:pt>
                <c:pt idx="1862">
                  <c:v>1300000</c:v>
                </c:pt>
                <c:pt idx="1863">
                  <c:v>3675000</c:v>
                </c:pt>
                <c:pt idx="1864">
                  <c:v>4200000</c:v>
                </c:pt>
                <c:pt idx="1865">
                  <c:v>633500</c:v>
                </c:pt>
                <c:pt idx="1866">
                  <c:v>320000</c:v>
                </c:pt>
                <c:pt idx="1867">
                  <c:v>2200000</c:v>
                </c:pt>
                <c:pt idx="1868">
                  <c:v>900000</c:v>
                </c:pt>
                <c:pt idx="1869">
                  <c:v>2650000</c:v>
                </c:pt>
                <c:pt idx="1870">
                  <c:v>4425000</c:v>
                </c:pt>
                <c:pt idx="1871">
                  <c:v>191000</c:v>
                </c:pt>
                <c:pt idx="1872">
                  <c:v>1200000</c:v>
                </c:pt>
                <c:pt idx="1873">
                  <c:v>480000</c:v>
                </c:pt>
                <c:pt idx="1874">
                  <c:v>1765000</c:v>
                </c:pt>
                <c:pt idx="1875">
                  <c:v>2200000</c:v>
                </c:pt>
                <c:pt idx="1876">
                  <c:v>1690000</c:v>
                </c:pt>
                <c:pt idx="1877">
                  <c:v>1505380</c:v>
                </c:pt>
                <c:pt idx="1878">
                  <c:v>2200000</c:v>
                </c:pt>
                <c:pt idx="1879">
                  <c:v>342000</c:v>
                </c:pt>
                <c:pt idx="1880">
                  <c:v>2200000</c:v>
                </c:pt>
                <c:pt idx="1881">
                  <c:v>470000</c:v>
                </c:pt>
                <c:pt idx="1882">
                  <c:v>410000</c:v>
                </c:pt>
                <c:pt idx="1883">
                  <c:v>1450000</c:v>
                </c:pt>
                <c:pt idx="1884">
                  <c:v>1600000</c:v>
                </c:pt>
                <c:pt idx="1885">
                  <c:v>1000000</c:v>
                </c:pt>
                <c:pt idx="1886">
                  <c:v>303240</c:v>
                </c:pt>
                <c:pt idx="1887">
                  <c:v>2750000</c:v>
                </c:pt>
                <c:pt idx="1888">
                  <c:v>800000</c:v>
                </c:pt>
                <c:pt idx="1889">
                  <c:v>3900000</c:v>
                </c:pt>
                <c:pt idx="1890">
                  <c:v>290000</c:v>
                </c:pt>
                <c:pt idx="1891">
                  <c:v>1000000</c:v>
                </c:pt>
                <c:pt idx="1892">
                  <c:v>2600000</c:v>
                </c:pt>
                <c:pt idx="1893">
                  <c:v>1100000</c:v>
                </c:pt>
                <c:pt idx="1894">
                  <c:v>1680000</c:v>
                </c:pt>
                <c:pt idx="1895">
                  <c:v>650000</c:v>
                </c:pt>
                <c:pt idx="1896">
                  <c:v>2305000</c:v>
                </c:pt>
                <c:pt idx="1897">
                  <c:v>345000</c:v>
                </c:pt>
                <c:pt idx="1898">
                  <c:v>975000</c:v>
                </c:pt>
                <c:pt idx="1899">
                  <c:v>2200000</c:v>
                </c:pt>
                <c:pt idx="1900">
                  <c:v>270000</c:v>
                </c:pt>
                <c:pt idx="1901">
                  <c:v>195000</c:v>
                </c:pt>
                <c:pt idx="1902">
                  <c:v>1251000</c:v>
                </c:pt>
                <c:pt idx="1903">
                  <c:v>2100000</c:v>
                </c:pt>
                <c:pt idx="1904">
                  <c:v>1850000</c:v>
                </c:pt>
                <c:pt idx="1905">
                  <c:v>1500000</c:v>
                </c:pt>
                <c:pt idx="1906">
                  <c:v>132000</c:v>
                </c:pt>
                <c:pt idx="1907">
                  <c:v>962140</c:v>
                </c:pt>
                <c:pt idx="1908">
                  <c:v>1600000</c:v>
                </c:pt>
                <c:pt idx="1909">
                  <c:v>270000</c:v>
                </c:pt>
                <c:pt idx="1910">
                  <c:v>270000</c:v>
                </c:pt>
                <c:pt idx="1911">
                  <c:v>270000</c:v>
                </c:pt>
                <c:pt idx="1912">
                  <c:v>270000</c:v>
                </c:pt>
                <c:pt idx="1913">
                  <c:v>185000</c:v>
                </c:pt>
                <c:pt idx="1914">
                  <c:v>1160000</c:v>
                </c:pt>
                <c:pt idx="1915">
                  <c:v>270000</c:v>
                </c:pt>
                <c:pt idx="1916">
                  <c:v>4353000</c:v>
                </c:pt>
                <c:pt idx="1917">
                  <c:v>2160000</c:v>
                </c:pt>
                <c:pt idx="1918">
                  <c:v>2300000</c:v>
                </c:pt>
                <c:pt idx="1919">
                  <c:v>4478000</c:v>
                </c:pt>
                <c:pt idx="1920">
                  <c:v>1632500</c:v>
                </c:pt>
                <c:pt idx="1921">
                  <c:v>1854045</c:v>
                </c:pt>
                <c:pt idx="1922">
                  <c:v>1200000</c:v>
                </c:pt>
                <c:pt idx="1923">
                  <c:v>1800000</c:v>
                </c:pt>
                <c:pt idx="1924">
                  <c:v>1400000</c:v>
                </c:pt>
                <c:pt idx="1925">
                  <c:v>1250000</c:v>
                </c:pt>
                <c:pt idx="1926">
                  <c:v>4250000</c:v>
                </c:pt>
                <c:pt idx="1927">
                  <c:v>1160000</c:v>
                </c:pt>
                <c:pt idx="1928">
                  <c:v>2300000</c:v>
                </c:pt>
                <c:pt idx="1929">
                  <c:v>3100000</c:v>
                </c:pt>
                <c:pt idx="1930">
                  <c:v>3300000</c:v>
                </c:pt>
                <c:pt idx="1931">
                  <c:v>1880229</c:v>
                </c:pt>
                <c:pt idx="1932">
                  <c:v>800000</c:v>
                </c:pt>
                <c:pt idx="1933">
                  <c:v>1352000</c:v>
                </c:pt>
                <c:pt idx="1934">
                  <c:v>2450000</c:v>
                </c:pt>
                <c:pt idx="1935">
                  <c:v>570000</c:v>
                </c:pt>
                <c:pt idx="1936">
                  <c:v>150000</c:v>
                </c:pt>
                <c:pt idx="1937">
                  <c:v>150000</c:v>
                </c:pt>
                <c:pt idx="1938">
                  <c:v>150000</c:v>
                </c:pt>
                <c:pt idx="1939">
                  <c:v>150000</c:v>
                </c:pt>
                <c:pt idx="1940">
                  <c:v>150000</c:v>
                </c:pt>
                <c:pt idx="1941">
                  <c:v>150000</c:v>
                </c:pt>
                <c:pt idx="1942">
                  <c:v>4250000</c:v>
                </c:pt>
                <c:pt idx="1943">
                  <c:v>870000</c:v>
                </c:pt>
                <c:pt idx="1944">
                  <c:v>2199711</c:v>
                </c:pt>
                <c:pt idx="1945">
                  <c:v>1500000</c:v>
                </c:pt>
                <c:pt idx="1946">
                  <c:v>3700000</c:v>
                </c:pt>
                <c:pt idx="1947">
                  <c:v>1546400</c:v>
                </c:pt>
                <c:pt idx="1948">
                  <c:v>1500000</c:v>
                </c:pt>
                <c:pt idx="1949">
                  <c:v>4410000</c:v>
                </c:pt>
                <c:pt idx="1950">
                  <c:v>2800000</c:v>
                </c:pt>
                <c:pt idx="1951">
                  <c:v>1950000</c:v>
                </c:pt>
                <c:pt idx="1952">
                  <c:v>375000</c:v>
                </c:pt>
                <c:pt idx="1953">
                  <c:v>1300000</c:v>
                </c:pt>
                <c:pt idx="1954">
                  <c:v>2400000</c:v>
                </c:pt>
                <c:pt idx="1955">
                  <c:v>1547000</c:v>
                </c:pt>
                <c:pt idx="1956">
                  <c:v>2200000</c:v>
                </c:pt>
                <c:pt idx="1957">
                  <c:v>3500000</c:v>
                </c:pt>
                <c:pt idx="1958">
                  <c:v>1340000</c:v>
                </c:pt>
                <c:pt idx="1959">
                  <c:v>5000000</c:v>
                </c:pt>
                <c:pt idx="1960">
                  <c:v>4509000</c:v>
                </c:pt>
                <c:pt idx="1961">
                  <c:v>5100000</c:v>
                </c:pt>
                <c:pt idx="1962">
                  <c:v>1050000</c:v>
                </c:pt>
                <c:pt idx="1963">
                  <c:v>2538000</c:v>
                </c:pt>
                <c:pt idx="1964">
                  <c:v>2115164</c:v>
                </c:pt>
                <c:pt idx="1965">
                  <c:v>2350000</c:v>
                </c:pt>
                <c:pt idx="1966">
                  <c:v>1547000</c:v>
                </c:pt>
                <c:pt idx="1967">
                  <c:v>1700000</c:v>
                </c:pt>
                <c:pt idx="1968">
                  <c:v>1119382</c:v>
                </c:pt>
                <c:pt idx="1969">
                  <c:v>2882300</c:v>
                </c:pt>
                <c:pt idx="1970">
                  <c:v>1650000</c:v>
                </c:pt>
                <c:pt idx="1971">
                  <c:v>1130000</c:v>
                </c:pt>
                <c:pt idx="1972">
                  <c:v>2146000</c:v>
                </c:pt>
                <c:pt idx="1973">
                  <c:v>4500000</c:v>
                </c:pt>
                <c:pt idx="1974">
                  <c:v>1976000</c:v>
                </c:pt>
                <c:pt idx="1975">
                  <c:v>3900000</c:v>
                </c:pt>
                <c:pt idx="1976">
                  <c:v>3500000</c:v>
                </c:pt>
                <c:pt idx="1977">
                  <c:v>2100000</c:v>
                </c:pt>
                <c:pt idx="1978">
                  <c:v>1654000</c:v>
                </c:pt>
                <c:pt idx="1979">
                  <c:v>4000000</c:v>
                </c:pt>
                <c:pt idx="1980">
                  <c:v>800000</c:v>
                </c:pt>
                <c:pt idx="1981">
                  <c:v>1850000</c:v>
                </c:pt>
                <c:pt idx="1982">
                  <c:v>900000</c:v>
                </c:pt>
                <c:pt idx="1983">
                  <c:v>1439900</c:v>
                </c:pt>
                <c:pt idx="1984">
                  <c:v>2250000</c:v>
                </c:pt>
                <c:pt idx="1985">
                  <c:v>575000</c:v>
                </c:pt>
                <c:pt idx="1986">
                  <c:v>3500000</c:v>
                </c:pt>
                <c:pt idx="1987">
                  <c:v>3850000</c:v>
                </c:pt>
                <c:pt idx="1988">
                  <c:v>6935000</c:v>
                </c:pt>
                <c:pt idx="1989">
                  <c:v>520000</c:v>
                </c:pt>
                <c:pt idx="1990">
                  <c:v>1200000</c:v>
                </c:pt>
                <c:pt idx="1991">
                  <c:v>5100000</c:v>
                </c:pt>
                <c:pt idx="1992">
                  <c:v>1300000</c:v>
                </c:pt>
                <c:pt idx="1993">
                  <c:v>2178000</c:v>
                </c:pt>
                <c:pt idx="1994">
                  <c:v>2450000</c:v>
                </c:pt>
                <c:pt idx="1995">
                  <c:v>1300000</c:v>
                </c:pt>
                <c:pt idx="1996">
                  <c:v>2300000</c:v>
                </c:pt>
                <c:pt idx="1997">
                  <c:v>2200000</c:v>
                </c:pt>
                <c:pt idx="1998">
                  <c:v>650000</c:v>
                </c:pt>
                <c:pt idx="1999">
                  <c:v>2400000</c:v>
                </c:pt>
                <c:pt idx="2000">
                  <c:v>978750</c:v>
                </c:pt>
                <c:pt idx="2001">
                  <c:v>2310000</c:v>
                </c:pt>
                <c:pt idx="2002">
                  <c:v>2800000</c:v>
                </c:pt>
                <c:pt idx="2003">
                  <c:v>2200000</c:v>
                </c:pt>
                <c:pt idx="2004">
                  <c:v>1400000</c:v>
                </c:pt>
                <c:pt idx="2005">
                  <c:v>1014000</c:v>
                </c:pt>
                <c:pt idx="2006">
                  <c:v>1750000</c:v>
                </c:pt>
                <c:pt idx="2007">
                  <c:v>1870000</c:v>
                </c:pt>
                <c:pt idx="2008">
                  <c:v>700000</c:v>
                </c:pt>
                <c:pt idx="2009">
                  <c:v>952000</c:v>
                </c:pt>
                <c:pt idx="2010">
                  <c:v>3540000</c:v>
                </c:pt>
                <c:pt idx="2011">
                  <c:v>3800000</c:v>
                </c:pt>
                <c:pt idx="2012">
                  <c:v>450000</c:v>
                </c:pt>
                <c:pt idx="2013">
                  <c:v>937500</c:v>
                </c:pt>
                <c:pt idx="2014">
                  <c:v>1150000</c:v>
                </c:pt>
                <c:pt idx="2015">
                  <c:v>2700000</c:v>
                </c:pt>
                <c:pt idx="2016">
                  <c:v>3000000</c:v>
                </c:pt>
                <c:pt idx="2017">
                  <c:v>450000</c:v>
                </c:pt>
                <c:pt idx="2018">
                  <c:v>1925000</c:v>
                </c:pt>
                <c:pt idx="2019">
                  <c:v>550000</c:v>
                </c:pt>
                <c:pt idx="2020">
                  <c:v>1224600</c:v>
                </c:pt>
                <c:pt idx="2021">
                  <c:v>250000</c:v>
                </c:pt>
                <c:pt idx="2022">
                  <c:v>1850000</c:v>
                </c:pt>
                <c:pt idx="2023">
                  <c:v>1150000</c:v>
                </c:pt>
                <c:pt idx="2024">
                  <c:v>1550000</c:v>
                </c:pt>
                <c:pt idx="2025">
                  <c:v>3500000</c:v>
                </c:pt>
                <c:pt idx="2026">
                  <c:v>1312500</c:v>
                </c:pt>
                <c:pt idx="2027">
                  <c:v>382000</c:v>
                </c:pt>
                <c:pt idx="2028">
                  <c:v>1600000</c:v>
                </c:pt>
                <c:pt idx="2029">
                  <c:v>1150000</c:v>
                </c:pt>
                <c:pt idx="2030">
                  <c:v>3260000</c:v>
                </c:pt>
                <c:pt idx="2031">
                  <c:v>2200000</c:v>
                </c:pt>
                <c:pt idx="2032">
                  <c:v>1300000</c:v>
                </c:pt>
                <c:pt idx="2033">
                  <c:v>2785000</c:v>
                </c:pt>
                <c:pt idx="2034">
                  <c:v>3347000</c:v>
                </c:pt>
                <c:pt idx="2035">
                  <c:v>3500000</c:v>
                </c:pt>
                <c:pt idx="2036">
                  <c:v>1500000</c:v>
                </c:pt>
                <c:pt idx="2037">
                  <c:v>1435000</c:v>
                </c:pt>
                <c:pt idx="2038">
                  <c:v>1530000</c:v>
                </c:pt>
                <c:pt idx="2039">
                  <c:v>925000</c:v>
                </c:pt>
                <c:pt idx="2040">
                  <c:v>1500000</c:v>
                </c:pt>
                <c:pt idx="2041">
                  <c:v>2737000</c:v>
                </c:pt>
                <c:pt idx="2042">
                  <c:v>2588000</c:v>
                </c:pt>
                <c:pt idx="2043">
                  <c:v>3382000</c:v>
                </c:pt>
                <c:pt idx="2044">
                  <c:v>1800000</c:v>
                </c:pt>
                <c:pt idx="2045">
                  <c:v>3300000</c:v>
                </c:pt>
                <c:pt idx="2046">
                  <c:v>312000</c:v>
                </c:pt>
                <c:pt idx="2047">
                  <c:v>312000</c:v>
                </c:pt>
                <c:pt idx="2048">
                  <c:v>2758000</c:v>
                </c:pt>
                <c:pt idx="2049">
                  <c:v>2200000</c:v>
                </c:pt>
                <c:pt idx="2050">
                  <c:v>1980000</c:v>
                </c:pt>
                <c:pt idx="2051">
                  <c:v>312000</c:v>
                </c:pt>
                <c:pt idx="2052">
                  <c:v>4500000</c:v>
                </c:pt>
                <c:pt idx="2053">
                  <c:v>780000</c:v>
                </c:pt>
                <c:pt idx="2054">
                  <c:v>312000</c:v>
                </c:pt>
                <c:pt idx="2055">
                  <c:v>312000</c:v>
                </c:pt>
                <c:pt idx="2056">
                  <c:v>2600000</c:v>
                </c:pt>
                <c:pt idx="2057">
                  <c:v>4150000</c:v>
                </c:pt>
                <c:pt idx="2058">
                  <c:v>1350000</c:v>
                </c:pt>
                <c:pt idx="2059">
                  <c:v>2600000</c:v>
                </c:pt>
                <c:pt idx="2060">
                  <c:v>1600000</c:v>
                </c:pt>
                <c:pt idx="2061">
                  <c:v>3000000</c:v>
                </c:pt>
                <c:pt idx="2062">
                  <c:v>2000000</c:v>
                </c:pt>
                <c:pt idx="2063">
                  <c:v>2000000</c:v>
                </c:pt>
                <c:pt idx="2064">
                  <c:v>1580000</c:v>
                </c:pt>
                <c:pt idx="2065">
                  <c:v>4000000</c:v>
                </c:pt>
                <c:pt idx="2066">
                  <c:v>190000</c:v>
                </c:pt>
                <c:pt idx="2067">
                  <c:v>190000</c:v>
                </c:pt>
                <c:pt idx="2068">
                  <c:v>190000</c:v>
                </c:pt>
                <c:pt idx="2069">
                  <c:v>190000</c:v>
                </c:pt>
                <c:pt idx="2070">
                  <c:v>199000</c:v>
                </c:pt>
                <c:pt idx="2071">
                  <c:v>2000000</c:v>
                </c:pt>
                <c:pt idx="2072">
                  <c:v>1900000</c:v>
                </c:pt>
                <c:pt idx="2073">
                  <c:v>4500000</c:v>
                </c:pt>
                <c:pt idx="2074">
                  <c:v>2300000</c:v>
                </c:pt>
                <c:pt idx="2075">
                  <c:v>1395000</c:v>
                </c:pt>
                <c:pt idx="2076">
                  <c:v>3297500</c:v>
                </c:pt>
                <c:pt idx="2077">
                  <c:v>190000</c:v>
                </c:pt>
                <c:pt idx="2078">
                  <c:v>4400000</c:v>
                </c:pt>
                <c:pt idx="2079">
                  <c:v>1224600</c:v>
                </c:pt>
                <c:pt idx="2080">
                  <c:v>2044085</c:v>
                </c:pt>
                <c:pt idx="2081">
                  <c:v>170000</c:v>
                </c:pt>
                <c:pt idx="2082">
                  <c:v>1550000</c:v>
                </c:pt>
                <c:pt idx="2083">
                  <c:v>2650000</c:v>
                </c:pt>
                <c:pt idx="2084">
                  <c:v>5000000</c:v>
                </c:pt>
                <c:pt idx="2085">
                  <c:v>2200000</c:v>
                </c:pt>
                <c:pt idx="2086">
                  <c:v>5200000</c:v>
                </c:pt>
                <c:pt idx="2087">
                  <c:v>1182000</c:v>
                </c:pt>
                <c:pt idx="2088">
                  <c:v>800000</c:v>
                </c:pt>
                <c:pt idx="2089">
                  <c:v>1272800</c:v>
                </c:pt>
                <c:pt idx="2090">
                  <c:v>4700000</c:v>
                </c:pt>
                <c:pt idx="2091">
                  <c:v>3250000</c:v>
                </c:pt>
                <c:pt idx="2092">
                  <c:v>1243200</c:v>
                </c:pt>
                <c:pt idx="2093">
                  <c:v>165000</c:v>
                </c:pt>
                <c:pt idx="2094">
                  <c:v>2100000</c:v>
                </c:pt>
                <c:pt idx="2095">
                  <c:v>1950000</c:v>
                </c:pt>
                <c:pt idx="2096">
                  <c:v>470000</c:v>
                </c:pt>
                <c:pt idx="2097">
                  <c:v>1711250</c:v>
                </c:pt>
                <c:pt idx="2098">
                  <c:v>1026800</c:v>
                </c:pt>
                <c:pt idx="2099">
                  <c:v>1462000</c:v>
                </c:pt>
                <c:pt idx="2100">
                  <c:v>700000</c:v>
                </c:pt>
                <c:pt idx="2101">
                  <c:v>810000</c:v>
                </c:pt>
                <c:pt idx="2102">
                  <c:v>4800000</c:v>
                </c:pt>
                <c:pt idx="2103">
                  <c:v>1462000</c:v>
                </c:pt>
                <c:pt idx="2104">
                  <c:v>1568229</c:v>
                </c:pt>
                <c:pt idx="2105">
                  <c:v>1200000</c:v>
                </c:pt>
                <c:pt idx="2106">
                  <c:v>3500000</c:v>
                </c:pt>
                <c:pt idx="2107">
                  <c:v>3450000</c:v>
                </c:pt>
                <c:pt idx="2108">
                  <c:v>590000</c:v>
                </c:pt>
                <c:pt idx="2109">
                  <c:v>185000</c:v>
                </c:pt>
                <c:pt idx="2110">
                  <c:v>2905000</c:v>
                </c:pt>
                <c:pt idx="2111">
                  <c:v>1485179</c:v>
                </c:pt>
                <c:pt idx="2112">
                  <c:v>1380000</c:v>
                </c:pt>
                <c:pt idx="2113">
                  <c:v>2300000</c:v>
                </c:pt>
                <c:pt idx="2114">
                  <c:v>2550000</c:v>
                </c:pt>
                <c:pt idx="2115">
                  <c:v>480000</c:v>
                </c:pt>
                <c:pt idx="2116">
                  <c:v>1350000</c:v>
                </c:pt>
                <c:pt idx="2117">
                  <c:v>3000000</c:v>
                </c:pt>
                <c:pt idx="2118">
                  <c:v>2450000</c:v>
                </c:pt>
                <c:pt idx="2119">
                  <c:v>1290000</c:v>
                </c:pt>
                <c:pt idx="2120">
                  <c:v>1500000</c:v>
                </c:pt>
                <c:pt idx="2121">
                  <c:v>1600000</c:v>
                </c:pt>
                <c:pt idx="2122">
                  <c:v>1350000</c:v>
                </c:pt>
                <c:pt idx="2123">
                  <c:v>1785955</c:v>
                </c:pt>
                <c:pt idx="2124">
                  <c:v>1000000</c:v>
                </c:pt>
                <c:pt idx="2125">
                  <c:v>250000</c:v>
                </c:pt>
                <c:pt idx="2126">
                  <c:v>1100000</c:v>
                </c:pt>
                <c:pt idx="2127">
                  <c:v>2012984</c:v>
                </c:pt>
                <c:pt idx="2128">
                  <c:v>7800000</c:v>
                </c:pt>
                <c:pt idx="2129">
                  <c:v>1280000</c:v>
                </c:pt>
                <c:pt idx="2130">
                  <c:v>1700000</c:v>
                </c:pt>
                <c:pt idx="2131">
                  <c:v>3450000</c:v>
                </c:pt>
                <c:pt idx="2132">
                  <c:v>3305000</c:v>
                </c:pt>
                <c:pt idx="2133">
                  <c:v>1069500</c:v>
                </c:pt>
                <c:pt idx="2134">
                  <c:v>234600</c:v>
                </c:pt>
                <c:pt idx="2135">
                  <c:v>1650000</c:v>
                </c:pt>
                <c:pt idx="2136">
                  <c:v>1500000</c:v>
                </c:pt>
                <c:pt idx="2137">
                  <c:v>900000</c:v>
                </c:pt>
                <c:pt idx="2138">
                  <c:v>838200</c:v>
                </c:pt>
                <c:pt idx="2139">
                  <c:v>1628833</c:v>
                </c:pt>
                <c:pt idx="2140">
                  <c:v>1650000</c:v>
                </c:pt>
                <c:pt idx="2141">
                  <c:v>2370000</c:v>
                </c:pt>
                <c:pt idx="2142">
                  <c:v>1250000</c:v>
                </c:pt>
                <c:pt idx="2143">
                  <c:v>600000</c:v>
                </c:pt>
                <c:pt idx="2144">
                  <c:v>470000</c:v>
                </c:pt>
                <c:pt idx="2145">
                  <c:v>1400000</c:v>
                </c:pt>
                <c:pt idx="2146">
                  <c:v>1625000</c:v>
                </c:pt>
                <c:pt idx="2147">
                  <c:v>1260000</c:v>
                </c:pt>
                <c:pt idx="2148">
                  <c:v>850000</c:v>
                </c:pt>
                <c:pt idx="2149">
                  <c:v>580000</c:v>
                </c:pt>
                <c:pt idx="2150">
                  <c:v>550000</c:v>
                </c:pt>
                <c:pt idx="2151">
                  <c:v>700000</c:v>
                </c:pt>
                <c:pt idx="2152">
                  <c:v>1400000</c:v>
                </c:pt>
                <c:pt idx="2153">
                  <c:v>2400000</c:v>
                </c:pt>
                <c:pt idx="2154">
                  <c:v>1450000</c:v>
                </c:pt>
                <c:pt idx="2155">
                  <c:v>675000</c:v>
                </c:pt>
                <c:pt idx="2156">
                  <c:v>550000</c:v>
                </c:pt>
                <c:pt idx="2157">
                  <c:v>600000</c:v>
                </c:pt>
                <c:pt idx="2158">
                  <c:v>625000</c:v>
                </c:pt>
                <c:pt idx="2159">
                  <c:v>580000</c:v>
                </c:pt>
                <c:pt idx="2160">
                  <c:v>590000</c:v>
                </c:pt>
                <c:pt idx="2161">
                  <c:v>3800000</c:v>
                </c:pt>
                <c:pt idx="2162">
                  <c:v>1650000</c:v>
                </c:pt>
                <c:pt idx="2163">
                  <c:v>2500000</c:v>
                </c:pt>
                <c:pt idx="2164">
                  <c:v>1822500</c:v>
                </c:pt>
                <c:pt idx="2165">
                  <c:v>1618750</c:v>
                </c:pt>
                <c:pt idx="2166">
                  <c:v>1530000</c:v>
                </c:pt>
                <c:pt idx="2167">
                  <c:v>2300000</c:v>
                </c:pt>
                <c:pt idx="2168">
                  <c:v>2900000</c:v>
                </c:pt>
                <c:pt idx="2169">
                  <c:v>9500000</c:v>
                </c:pt>
                <c:pt idx="2170">
                  <c:v>1794000</c:v>
                </c:pt>
                <c:pt idx="2171">
                  <c:v>1900000</c:v>
                </c:pt>
                <c:pt idx="2172">
                  <c:v>130000</c:v>
                </c:pt>
                <c:pt idx="2173">
                  <c:v>1400000</c:v>
                </c:pt>
                <c:pt idx="2174">
                  <c:v>980000</c:v>
                </c:pt>
                <c:pt idx="2175">
                  <c:v>2800000</c:v>
                </c:pt>
                <c:pt idx="2176">
                  <c:v>3200000</c:v>
                </c:pt>
                <c:pt idx="2177">
                  <c:v>1396000</c:v>
                </c:pt>
                <c:pt idx="2178">
                  <c:v>2800000</c:v>
                </c:pt>
                <c:pt idx="2179">
                  <c:v>1006250</c:v>
                </c:pt>
                <c:pt idx="2180">
                  <c:v>4000000</c:v>
                </c:pt>
                <c:pt idx="2181">
                  <c:v>470000</c:v>
                </c:pt>
                <c:pt idx="2182">
                  <c:v>2150000</c:v>
                </c:pt>
                <c:pt idx="2183">
                  <c:v>1462000</c:v>
                </c:pt>
                <c:pt idx="2184">
                  <c:v>2000000</c:v>
                </c:pt>
                <c:pt idx="2185">
                  <c:v>350000</c:v>
                </c:pt>
                <c:pt idx="2186">
                  <c:v>3670000</c:v>
                </c:pt>
                <c:pt idx="2187">
                  <c:v>2200000</c:v>
                </c:pt>
                <c:pt idx="2188">
                  <c:v>490000</c:v>
                </c:pt>
                <c:pt idx="2189">
                  <c:v>460000</c:v>
                </c:pt>
                <c:pt idx="2190">
                  <c:v>4400000</c:v>
                </c:pt>
                <c:pt idx="2191">
                  <c:v>4100000</c:v>
                </c:pt>
                <c:pt idx="2192">
                  <c:v>1800000</c:v>
                </c:pt>
                <c:pt idx="2193">
                  <c:v>525000</c:v>
                </c:pt>
                <c:pt idx="2194">
                  <c:v>1463000</c:v>
                </c:pt>
                <c:pt idx="2195">
                  <c:v>1615000</c:v>
                </c:pt>
                <c:pt idx="2196">
                  <c:v>3500000</c:v>
                </c:pt>
                <c:pt idx="2197">
                  <c:v>1045000</c:v>
                </c:pt>
                <c:pt idx="2198">
                  <c:v>3000000</c:v>
                </c:pt>
                <c:pt idx="2199">
                  <c:v>1700000</c:v>
                </c:pt>
                <c:pt idx="2200">
                  <c:v>3000000</c:v>
                </c:pt>
                <c:pt idx="2201">
                  <c:v>3250000</c:v>
                </c:pt>
                <c:pt idx="2202">
                  <c:v>1617000</c:v>
                </c:pt>
                <c:pt idx="2203">
                  <c:v>2800000</c:v>
                </c:pt>
                <c:pt idx="2204">
                  <c:v>1600000</c:v>
                </c:pt>
                <c:pt idx="2205">
                  <c:v>1200000</c:v>
                </c:pt>
                <c:pt idx="2206">
                  <c:v>3600000</c:v>
                </c:pt>
                <c:pt idx="2207">
                  <c:v>2100000</c:v>
                </c:pt>
                <c:pt idx="2208">
                  <c:v>1700000</c:v>
                </c:pt>
                <c:pt idx="2209">
                  <c:v>2500000</c:v>
                </c:pt>
                <c:pt idx="2210">
                  <c:v>720000</c:v>
                </c:pt>
                <c:pt idx="2211">
                  <c:v>4900000</c:v>
                </c:pt>
                <c:pt idx="2212">
                  <c:v>2759400</c:v>
                </c:pt>
                <c:pt idx="2213">
                  <c:v>2200000</c:v>
                </c:pt>
                <c:pt idx="2214">
                  <c:v>4200000</c:v>
                </c:pt>
                <c:pt idx="2215">
                  <c:v>1386000</c:v>
                </c:pt>
                <c:pt idx="2216">
                  <c:v>550000</c:v>
                </c:pt>
                <c:pt idx="2217">
                  <c:v>100000</c:v>
                </c:pt>
                <c:pt idx="2218">
                  <c:v>2380000</c:v>
                </c:pt>
                <c:pt idx="2219">
                  <c:v>2380000</c:v>
                </c:pt>
                <c:pt idx="2220">
                  <c:v>650000</c:v>
                </c:pt>
                <c:pt idx="2221">
                  <c:v>410000</c:v>
                </c:pt>
                <c:pt idx="2222">
                  <c:v>715000</c:v>
                </c:pt>
                <c:pt idx="2223">
                  <c:v>2415000</c:v>
                </c:pt>
                <c:pt idx="2224">
                  <c:v>2370000</c:v>
                </c:pt>
                <c:pt idx="2225">
                  <c:v>3100000</c:v>
                </c:pt>
                <c:pt idx="2226">
                  <c:v>1800000</c:v>
                </c:pt>
                <c:pt idx="2227">
                  <c:v>1500000</c:v>
                </c:pt>
                <c:pt idx="2228">
                  <c:v>2370000</c:v>
                </c:pt>
                <c:pt idx="2229">
                  <c:v>8500000</c:v>
                </c:pt>
                <c:pt idx="2230">
                  <c:v>590000</c:v>
                </c:pt>
                <c:pt idx="2231">
                  <c:v>2600000</c:v>
                </c:pt>
                <c:pt idx="2232">
                  <c:v>2300000</c:v>
                </c:pt>
                <c:pt idx="2233">
                  <c:v>3400000</c:v>
                </c:pt>
                <c:pt idx="2234">
                  <c:v>1400000</c:v>
                </c:pt>
                <c:pt idx="2235">
                  <c:v>1600000</c:v>
                </c:pt>
                <c:pt idx="2236">
                  <c:v>2600000</c:v>
                </c:pt>
                <c:pt idx="2237">
                  <c:v>1700000</c:v>
                </c:pt>
                <c:pt idx="2238">
                  <c:v>2200000</c:v>
                </c:pt>
                <c:pt idx="2239">
                  <c:v>1200000</c:v>
                </c:pt>
                <c:pt idx="2240">
                  <c:v>1250000</c:v>
                </c:pt>
                <c:pt idx="2241">
                  <c:v>2140000</c:v>
                </c:pt>
                <c:pt idx="2242">
                  <c:v>3465000</c:v>
                </c:pt>
                <c:pt idx="2243">
                  <c:v>1500000</c:v>
                </c:pt>
                <c:pt idx="2244">
                  <c:v>2140000</c:v>
                </c:pt>
                <c:pt idx="2245">
                  <c:v>1500000</c:v>
                </c:pt>
                <c:pt idx="2246">
                  <c:v>3400000</c:v>
                </c:pt>
                <c:pt idx="2247">
                  <c:v>2200000</c:v>
                </c:pt>
                <c:pt idx="2248">
                  <c:v>5000000</c:v>
                </c:pt>
                <c:pt idx="2249">
                  <c:v>3350000</c:v>
                </c:pt>
                <c:pt idx="2250">
                  <c:v>3500000</c:v>
                </c:pt>
                <c:pt idx="2251">
                  <c:v>3300000</c:v>
                </c:pt>
                <c:pt idx="2252">
                  <c:v>3000000</c:v>
                </c:pt>
                <c:pt idx="2253">
                  <c:v>1600000</c:v>
                </c:pt>
                <c:pt idx="2254">
                  <c:v>1400000</c:v>
                </c:pt>
                <c:pt idx="2255">
                  <c:v>3500000</c:v>
                </c:pt>
                <c:pt idx="2256">
                  <c:v>450000</c:v>
                </c:pt>
                <c:pt idx="2257">
                  <c:v>940000</c:v>
                </c:pt>
                <c:pt idx="2258">
                  <c:v>950000</c:v>
                </c:pt>
                <c:pt idx="2259">
                  <c:v>3500000</c:v>
                </c:pt>
                <c:pt idx="2260">
                  <c:v>1700000</c:v>
                </c:pt>
                <c:pt idx="2261">
                  <c:v>1650000</c:v>
                </c:pt>
                <c:pt idx="2262">
                  <c:v>2100000</c:v>
                </c:pt>
                <c:pt idx="2263">
                  <c:v>3250000</c:v>
                </c:pt>
                <c:pt idx="2264">
                  <c:v>5000000</c:v>
                </c:pt>
                <c:pt idx="2265">
                  <c:v>6250000</c:v>
                </c:pt>
                <c:pt idx="2266">
                  <c:v>1600000</c:v>
                </c:pt>
                <c:pt idx="2267">
                  <c:v>1650000</c:v>
                </c:pt>
                <c:pt idx="2268">
                  <c:v>1200000</c:v>
                </c:pt>
                <c:pt idx="2269">
                  <c:v>3750000</c:v>
                </c:pt>
                <c:pt idx="2270">
                  <c:v>6000000</c:v>
                </c:pt>
                <c:pt idx="2271">
                  <c:v>1100000</c:v>
                </c:pt>
                <c:pt idx="2272">
                  <c:v>1200000</c:v>
                </c:pt>
                <c:pt idx="2273">
                  <c:v>1800000</c:v>
                </c:pt>
                <c:pt idx="2274">
                  <c:v>1550000</c:v>
                </c:pt>
                <c:pt idx="2275">
                  <c:v>1300000</c:v>
                </c:pt>
                <c:pt idx="2276">
                  <c:v>1320000</c:v>
                </c:pt>
                <c:pt idx="2277">
                  <c:v>1410000</c:v>
                </c:pt>
                <c:pt idx="2278">
                  <c:v>1360000</c:v>
                </c:pt>
                <c:pt idx="2279">
                  <c:v>1700000</c:v>
                </c:pt>
                <c:pt idx="2280">
                  <c:v>1257500</c:v>
                </c:pt>
                <c:pt idx="2281">
                  <c:v>1332500</c:v>
                </c:pt>
                <c:pt idx="2282">
                  <c:v>1707500</c:v>
                </c:pt>
                <c:pt idx="2283">
                  <c:v>1565000</c:v>
                </c:pt>
                <c:pt idx="2284">
                  <c:v>1257500</c:v>
                </c:pt>
                <c:pt idx="2285">
                  <c:v>1427000</c:v>
                </c:pt>
                <c:pt idx="2286">
                  <c:v>1427000</c:v>
                </c:pt>
                <c:pt idx="2287">
                  <c:v>1571000</c:v>
                </c:pt>
                <c:pt idx="2288">
                  <c:v>1482500</c:v>
                </c:pt>
                <c:pt idx="2289">
                  <c:v>1350000</c:v>
                </c:pt>
                <c:pt idx="2290">
                  <c:v>1300000</c:v>
                </c:pt>
                <c:pt idx="2291">
                  <c:v>1707500</c:v>
                </c:pt>
                <c:pt idx="2292">
                  <c:v>1295000</c:v>
                </c:pt>
                <c:pt idx="2293">
                  <c:v>1370000</c:v>
                </c:pt>
                <c:pt idx="2294">
                  <c:v>1294000</c:v>
                </c:pt>
                <c:pt idx="2295">
                  <c:v>1632550</c:v>
                </c:pt>
                <c:pt idx="2296">
                  <c:v>1565000</c:v>
                </c:pt>
                <c:pt idx="2297">
                  <c:v>1745000</c:v>
                </c:pt>
                <c:pt idx="2298">
                  <c:v>480000</c:v>
                </c:pt>
                <c:pt idx="2299">
                  <c:v>480000</c:v>
                </c:pt>
                <c:pt idx="2300">
                  <c:v>1700000</c:v>
                </c:pt>
                <c:pt idx="2301">
                  <c:v>1700000</c:v>
                </c:pt>
                <c:pt idx="2302">
                  <c:v>4000000</c:v>
                </c:pt>
                <c:pt idx="2303">
                  <c:v>2200000</c:v>
                </c:pt>
                <c:pt idx="2304">
                  <c:v>1800000</c:v>
                </c:pt>
                <c:pt idx="2305">
                  <c:v>5000000</c:v>
                </c:pt>
                <c:pt idx="2306">
                  <c:v>2500000</c:v>
                </c:pt>
                <c:pt idx="2307">
                  <c:v>1800000</c:v>
                </c:pt>
                <c:pt idx="2308">
                  <c:v>799000</c:v>
                </c:pt>
                <c:pt idx="2309">
                  <c:v>750000</c:v>
                </c:pt>
                <c:pt idx="2310">
                  <c:v>2350000</c:v>
                </c:pt>
                <c:pt idx="2311">
                  <c:v>2116000</c:v>
                </c:pt>
                <c:pt idx="2312">
                  <c:v>1400000</c:v>
                </c:pt>
                <c:pt idx="2313">
                  <c:v>920000</c:v>
                </c:pt>
                <c:pt idx="2314">
                  <c:v>1600000</c:v>
                </c:pt>
                <c:pt idx="2315">
                  <c:v>2300000</c:v>
                </c:pt>
                <c:pt idx="2316">
                  <c:v>570000</c:v>
                </c:pt>
                <c:pt idx="2317">
                  <c:v>4200000</c:v>
                </c:pt>
                <c:pt idx="2318">
                  <c:v>1650000</c:v>
                </c:pt>
                <c:pt idx="2319">
                  <c:v>425000</c:v>
                </c:pt>
                <c:pt idx="2320">
                  <c:v>3000000</c:v>
                </c:pt>
                <c:pt idx="2321">
                  <c:v>980000</c:v>
                </c:pt>
                <c:pt idx="2322">
                  <c:v>1050000</c:v>
                </c:pt>
                <c:pt idx="2323">
                  <c:v>1850000</c:v>
                </c:pt>
                <c:pt idx="2324">
                  <c:v>3600000</c:v>
                </c:pt>
                <c:pt idx="2325">
                  <c:v>850000</c:v>
                </c:pt>
                <c:pt idx="2326">
                  <c:v>1800000</c:v>
                </c:pt>
                <c:pt idx="2327">
                  <c:v>825000</c:v>
                </c:pt>
                <c:pt idx="2328">
                  <c:v>1800000</c:v>
                </c:pt>
                <c:pt idx="2329">
                  <c:v>1700000</c:v>
                </c:pt>
                <c:pt idx="2330">
                  <c:v>810000</c:v>
                </c:pt>
                <c:pt idx="2331">
                  <c:v>3300000</c:v>
                </c:pt>
                <c:pt idx="2332">
                  <c:v>600000</c:v>
                </c:pt>
                <c:pt idx="2333">
                  <c:v>1500000</c:v>
                </c:pt>
                <c:pt idx="2334">
                  <c:v>420000</c:v>
                </c:pt>
                <c:pt idx="2335">
                  <c:v>1650000</c:v>
                </c:pt>
                <c:pt idx="2336">
                  <c:v>2150000</c:v>
                </c:pt>
                <c:pt idx="2337">
                  <c:v>1150000</c:v>
                </c:pt>
                <c:pt idx="2338">
                  <c:v>1150000</c:v>
                </c:pt>
                <c:pt idx="2339">
                  <c:v>1150000</c:v>
                </c:pt>
                <c:pt idx="2340">
                  <c:v>7600000</c:v>
                </c:pt>
                <c:pt idx="2341">
                  <c:v>1700000</c:v>
                </c:pt>
                <c:pt idx="2342">
                  <c:v>340000</c:v>
                </c:pt>
                <c:pt idx="2343">
                  <c:v>2400000</c:v>
                </c:pt>
                <c:pt idx="2344">
                  <c:v>6250000</c:v>
                </c:pt>
                <c:pt idx="2345">
                  <c:v>880000</c:v>
                </c:pt>
                <c:pt idx="2346">
                  <c:v>525000</c:v>
                </c:pt>
                <c:pt idx="2347">
                  <c:v>1100000</c:v>
                </c:pt>
                <c:pt idx="2348">
                  <c:v>7700000</c:v>
                </c:pt>
                <c:pt idx="2349">
                  <c:v>3500000</c:v>
                </c:pt>
                <c:pt idx="2350">
                  <c:v>5000000</c:v>
                </c:pt>
                <c:pt idx="2351">
                  <c:v>1100000</c:v>
                </c:pt>
                <c:pt idx="2352">
                  <c:v>362371</c:v>
                </c:pt>
                <c:pt idx="2353">
                  <c:v>550000</c:v>
                </c:pt>
                <c:pt idx="2354">
                  <c:v>1500000</c:v>
                </c:pt>
                <c:pt idx="2355">
                  <c:v>2900000</c:v>
                </c:pt>
                <c:pt idx="2356">
                  <c:v>2210000</c:v>
                </c:pt>
                <c:pt idx="2357">
                  <c:v>900000</c:v>
                </c:pt>
                <c:pt idx="2358">
                  <c:v>700000</c:v>
                </c:pt>
                <c:pt idx="2359">
                  <c:v>15000000</c:v>
                </c:pt>
                <c:pt idx="2360">
                  <c:v>1840000</c:v>
                </c:pt>
                <c:pt idx="2361">
                  <c:v>5000000</c:v>
                </c:pt>
                <c:pt idx="2362">
                  <c:v>2200000</c:v>
                </c:pt>
                <c:pt idx="2363">
                  <c:v>2550000</c:v>
                </c:pt>
                <c:pt idx="2364">
                  <c:v>320000</c:v>
                </c:pt>
                <c:pt idx="2365">
                  <c:v>2850000</c:v>
                </c:pt>
                <c:pt idx="2366">
                  <c:v>1900000</c:v>
                </c:pt>
                <c:pt idx="2367">
                  <c:v>1900000</c:v>
                </c:pt>
                <c:pt idx="2368">
                  <c:v>1550000</c:v>
                </c:pt>
                <c:pt idx="2369">
                  <c:v>680000</c:v>
                </c:pt>
                <c:pt idx="2370">
                  <c:v>4000000</c:v>
                </c:pt>
                <c:pt idx="2371">
                  <c:v>1450000</c:v>
                </c:pt>
                <c:pt idx="2372">
                  <c:v>1350000</c:v>
                </c:pt>
                <c:pt idx="2373">
                  <c:v>380000</c:v>
                </c:pt>
                <c:pt idx="2374">
                  <c:v>290000</c:v>
                </c:pt>
                <c:pt idx="2375">
                  <c:v>570000</c:v>
                </c:pt>
                <c:pt idx="2376">
                  <c:v>2000000</c:v>
                </c:pt>
                <c:pt idx="2377">
                  <c:v>4000000</c:v>
                </c:pt>
                <c:pt idx="2378">
                  <c:v>335000</c:v>
                </c:pt>
                <c:pt idx="2379">
                  <c:v>3250000</c:v>
                </c:pt>
                <c:pt idx="2380">
                  <c:v>4350000</c:v>
                </c:pt>
                <c:pt idx="2381">
                  <c:v>520000</c:v>
                </c:pt>
                <c:pt idx="2382">
                  <c:v>2000000</c:v>
                </c:pt>
                <c:pt idx="2383">
                  <c:v>670000</c:v>
                </c:pt>
                <c:pt idx="2384">
                  <c:v>1700000</c:v>
                </c:pt>
                <c:pt idx="2385">
                  <c:v>289600</c:v>
                </c:pt>
                <c:pt idx="2386">
                  <c:v>900000</c:v>
                </c:pt>
                <c:pt idx="2387">
                  <c:v>950000</c:v>
                </c:pt>
                <c:pt idx="2388">
                  <c:v>2600000</c:v>
                </c:pt>
                <c:pt idx="2389">
                  <c:v>1500000</c:v>
                </c:pt>
                <c:pt idx="2390">
                  <c:v>1200000</c:v>
                </c:pt>
                <c:pt idx="2391">
                  <c:v>490000</c:v>
                </c:pt>
                <c:pt idx="2392">
                  <c:v>500000</c:v>
                </c:pt>
                <c:pt idx="2393">
                  <c:v>2500000</c:v>
                </c:pt>
                <c:pt idx="2394">
                  <c:v>2300000</c:v>
                </c:pt>
                <c:pt idx="2395">
                  <c:v>420000</c:v>
                </c:pt>
                <c:pt idx="2396">
                  <c:v>500000</c:v>
                </c:pt>
                <c:pt idx="2397">
                  <c:v>4300000</c:v>
                </c:pt>
                <c:pt idx="2398">
                  <c:v>1600000</c:v>
                </c:pt>
                <c:pt idx="2399">
                  <c:v>1250000</c:v>
                </c:pt>
                <c:pt idx="2400">
                  <c:v>2800000</c:v>
                </c:pt>
                <c:pt idx="2401">
                  <c:v>1500000</c:v>
                </c:pt>
                <c:pt idx="2402">
                  <c:v>1700000</c:v>
                </c:pt>
                <c:pt idx="2403">
                  <c:v>2400000</c:v>
                </c:pt>
                <c:pt idx="2404">
                  <c:v>500000</c:v>
                </c:pt>
                <c:pt idx="2405">
                  <c:v>390000</c:v>
                </c:pt>
                <c:pt idx="2406">
                  <c:v>2100000</c:v>
                </c:pt>
                <c:pt idx="2407">
                  <c:v>380000</c:v>
                </c:pt>
                <c:pt idx="2408">
                  <c:v>4150000</c:v>
                </c:pt>
                <c:pt idx="2409">
                  <c:v>3200000</c:v>
                </c:pt>
                <c:pt idx="2410">
                  <c:v>1472000</c:v>
                </c:pt>
                <c:pt idx="2411">
                  <c:v>1070000</c:v>
                </c:pt>
                <c:pt idx="2412">
                  <c:v>800000</c:v>
                </c:pt>
                <c:pt idx="2413">
                  <c:v>896000</c:v>
                </c:pt>
                <c:pt idx="2414">
                  <c:v>1550000</c:v>
                </c:pt>
                <c:pt idx="2415">
                  <c:v>4000000</c:v>
                </c:pt>
                <c:pt idx="2416">
                  <c:v>1250000</c:v>
                </c:pt>
                <c:pt idx="2417">
                  <c:v>1500000</c:v>
                </c:pt>
                <c:pt idx="2418">
                  <c:v>1600000</c:v>
                </c:pt>
                <c:pt idx="2419">
                  <c:v>890000</c:v>
                </c:pt>
                <c:pt idx="2420">
                  <c:v>2400000</c:v>
                </c:pt>
                <c:pt idx="2421">
                  <c:v>700000</c:v>
                </c:pt>
                <c:pt idx="2422">
                  <c:v>750000</c:v>
                </c:pt>
                <c:pt idx="2423">
                  <c:v>250000</c:v>
                </c:pt>
                <c:pt idx="2424">
                  <c:v>2736000</c:v>
                </c:pt>
                <c:pt idx="2425">
                  <c:v>55000</c:v>
                </c:pt>
                <c:pt idx="2426">
                  <c:v>1421582</c:v>
                </c:pt>
                <c:pt idx="2427">
                  <c:v>1000000</c:v>
                </c:pt>
                <c:pt idx="2428">
                  <c:v>990000</c:v>
                </c:pt>
                <c:pt idx="2429">
                  <c:v>1500000</c:v>
                </c:pt>
                <c:pt idx="2430">
                  <c:v>1450000</c:v>
                </c:pt>
                <c:pt idx="2431">
                  <c:v>2600000</c:v>
                </c:pt>
                <c:pt idx="2432">
                  <c:v>4466000</c:v>
                </c:pt>
                <c:pt idx="2433">
                  <c:v>1950000</c:v>
                </c:pt>
                <c:pt idx="2434">
                  <c:v>2015000</c:v>
                </c:pt>
                <c:pt idx="2435">
                  <c:v>650000</c:v>
                </c:pt>
                <c:pt idx="2436">
                  <c:v>6690000</c:v>
                </c:pt>
                <c:pt idx="2437">
                  <c:v>3900000</c:v>
                </c:pt>
                <c:pt idx="2438">
                  <c:v>4000000</c:v>
                </c:pt>
                <c:pt idx="2439">
                  <c:v>5050000</c:v>
                </c:pt>
                <c:pt idx="2440">
                  <c:v>4632000</c:v>
                </c:pt>
                <c:pt idx="2441">
                  <c:v>4000000</c:v>
                </c:pt>
                <c:pt idx="2442">
                  <c:v>6500000</c:v>
                </c:pt>
                <c:pt idx="2443">
                  <c:v>2950000</c:v>
                </c:pt>
                <c:pt idx="2444">
                  <c:v>1600000</c:v>
                </c:pt>
                <c:pt idx="2445">
                  <c:v>5000000</c:v>
                </c:pt>
                <c:pt idx="2446">
                  <c:v>490000</c:v>
                </c:pt>
                <c:pt idx="2447">
                  <c:v>3414000</c:v>
                </c:pt>
                <c:pt idx="2448">
                  <c:v>500000</c:v>
                </c:pt>
                <c:pt idx="2449">
                  <c:v>1200000</c:v>
                </c:pt>
                <c:pt idx="2450">
                  <c:v>2500000</c:v>
                </c:pt>
                <c:pt idx="2451">
                  <c:v>2800000</c:v>
                </c:pt>
                <c:pt idx="2452">
                  <c:v>1200000</c:v>
                </c:pt>
                <c:pt idx="2453">
                  <c:v>3350000</c:v>
                </c:pt>
                <c:pt idx="2454">
                  <c:v>1400000</c:v>
                </c:pt>
                <c:pt idx="2455">
                  <c:v>2472000</c:v>
                </c:pt>
                <c:pt idx="2456">
                  <c:v>2950000</c:v>
                </c:pt>
                <c:pt idx="2457">
                  <c:v>950000</c:v>
                </c:pt>
                <c:pt idx="2458">
                  <c:v>390000</c:v>
                </c:pt>
                <c:pt idx="2459">
                  <c:v>1600000</c:v>
                </c:pt>
                <c:pt idx="2460">
                  <c:v>2000000</c:v>
                </c:pt>
                <c:pt idx="2461">
                  <c:v>990000</c:v>
                </c:pt>
                <c:pt idx="2462">
                  <c:v>975000</c:v>
                </c:pt>
                <c:pt idx="2463">
                  <c:v>990000</c:v>
                </c:pt>
                <c:pt idx="2464">
                  <c:v>600000</c:v>
                </c:pt>
                <c:pt idx="2465">
                  <c:v>30000</c:v>
                </c:pt>
                <c:pt idx="2466">
                  <c:v>1000000</c:v>
                </c:pt>
                <c:pt idx="2467">
                  <c:v>1000000</c:v>
                </c:pt>
                <c:pt idx="2468">
                  <c:v>990000</c:v>
                </c:pt>
                <c:pt idx="2469">
                  <c:v>975000</c:v>
                </c:pt>
                <c:pt idx="2470">
                  <c:v>990000</c:v>
                </c:pt>
                <c:pt idx="2471">
                  <c:v>2500000</c:v>
                </c:pt>
                <c:pt idx="2472">
                  <c:v>984000</c:v>
                </c:pt>
                <c:pt idx="2473">
                  <c:v>4500000</c:v>
                </c:pt>
                <c:pt idx="2474">
                  <c:v>2700000</c:v>
                </c:pt>
                <c:pt idx="2475">
                  <c:v>1600000</c:v>
                </c:pt>
                <c:pt idx="2476">
                  <c:v>2350000</c:v>
                </c:pt>
                <c:pt idx="2477">
                  <c:v>6080000</c:v>
                </c:pt>
                <c:pt idx="2478">
                  <c:v>1700000</c:v>
                </c:pt>
                <c:pt idx="2479">
                  <c:v>1850000</c:v>
                </c:pt>
                <c:pt idx="2480">
                  <c:v>4000000</c:v>
                </c:pt>
                <c:pt idx="2481">
                  <c:v>1380000</c:v>
                </c:pt>
                <c:pt idx="2482">
                  <c:v>2300000</c:v>
                </c:pt>
                <c:pt idx="2483">
                  <c:v>2000000</c:v>
                </c:pt>
                <c:pt idx="2484">
                  <c:v>726000</c:v>
                </c:pt>
                <c:pt idx="2485">
                  <c:v>3150000</c:v>
                </c:pt>
                <c:pt idx="2486">
                  <c:v>1950000</c:v>
                </c:pt>
                <c:pt idx="2487">
                  <c:v>850000</c:v>
                </c:pt>
                <c:pt idx="2488">
                  <c:v>1585000</c:v>
                </c:pt>
                <c:pt idx="2489">
                  <c:v>340000</c:v>
                </c:pt>
                <c:pt idx="2490">
                  <c:v>1950000</c:v>
                </c:pt>
                <c:pt idx="2491">
                  <c:v>980000</c:v>
                </c:pt>
                <c:pt idx="2492">
                  <c:v>4960000</c:v>
                </c:pt>
                <c:pt idx="2493">
                  <c:v>2600000</c:v>
                </c:pt>
                <c:pt idx="2494">
                  <c:v>1650000</c:v>
                </c:pt>
                <c:pt idx="2495">
                  <c:v>2400000</c:v>
                </c:pt>
                <c:pt idx="2496">
                  <c:v>650000</c:v>
                </c:pt>
                <c:pt idx="2497">
                  <c:v>675000</c:v>
                </c:pt>
                <c:pt idx="2498">
                  <c:v>450000</c:v>
                </c:pt>
                <c:pt idx="2499">
                  <c:v>4500000</c:v>
                </c:pt>
                <c:pt idx="2500">
                  <c:v>730000</c:v>
                </c:pt>
                <c:pt idx="2501">
                  <c:v>1850000</c:v>
                </c:pt>
                <c:pt idx="2502">
                  <c:v>2500000</c:v>
                </c:pt>
                <c:pt idx="2503">
                  <c:v>750000</c:v>
                </c:pt>
                <c:pt idx="2504">
                  <c:v>2450000</c:v>
                </c:pt>
                <c:pt idx="2505">
                  <c:v>1750000</c:v>
                </c:pt>
                <c:pt idx="2506">
                  <c:v>500000</c:v>
                </c:pt>
                <c:pt idx="2507">
                  <c:v>500000</c:v>
                </c:pt>
                <c:pt idx="2508">
                  <c:v>385000</c:v>
                </c:pt>
                <c:pt idx="2509">
                  <c:v>1900000</c:v>
                </c:pt>
                <c:pt idx="2510">
                  <c:v>700000</c:v>
                </c:pt>
                <c:pt idx="2511">
                  <c:v>1050000</c:v>
                </c:pt>
                <c:pt idx="2512">
                  <c:v>450000</c:v>
                </c:pt>
                <c:pt idx="2513">
                  <c:v>7000000</c:v>
                </c:pt>
                <c:pt idx="2514">
                  <c:v>1500000</c:v>
                </c:pt>
                <c:pt idx="2515">
                  <c:v>2350000</c:v>
                </c:pt>
                <c:pt idx="2516">
                  <c:v>3100000</c:v>
                </c:pt>
                <c:pt idx="2517">
                  <c:v>1415000</c:v>
                </c:pt>
                <c:pt idx="2518">
                  <c:v>1550000</c:v>
                </c:pt>
                <c:pt idx="2519">
                  <c:v>7200000</c:v>
                </c:pt>
                <c:pt idx="2520">
                  <c:v>3450000</c:v>
                </c:pt>
                <c:pt idx="2521">
                  <c:v>2350000</c:v>
                </c:pt>
                <c:pt idx="2522">
                  <c:v>2200000</c:v>
                </c:pt>
                <c:pt idx="2523">
                  <c:v>4030000</c:v>
                </c:pt>
                <c:pt idx="2524">
                  <c:v>4450000</c:v>
                </c:pt>
                <c:pt idx="2525">
                  <c:v>4700000</c:v>
                </c:pt>
                <c:pt idx="2526">
                  <c:v>4164500</c:v>
                </c:pt>
                <c:pt idx="2527">
                  <c:v>3750000</c:v>
                </c:pt>
                <c:pt idx="2528">
                  <c:v>3007500</c:v>
                </c:pt>
                <c:pt idx="2529">
                  <c:v>4900000</c:v>
                </c:pt>
                <c:pt idx="2530">
                  <c:v>305000</c:v>
                </c:pt>
                <c:pt idx="2531">
                  <c:v>370000</c:v>
                </c:pt>
                <c:pt idx="2532">
                  <c:v>3613000</c:v>
                </c:pt>
                <c:pt idx="2533">
                  <c:v>420000</c:v>
                </c:pt>
                <c:pt idx="2534">
                  <c:v>2000000</c:v>
                </c:pt>
                <c:pt idx="2535">
                  <c:v>2109000</c:v>
                </c:pt>
                <c:pt idx="2536">
                  <c:v>4000000</c:v>
                </c:pt>
                <c:pt idx="2537">
                  <c:v>250000</c:v>
                </c:pt>
                <c:pt idx="2538">
                  <c:v>1100000</c:v>
                </c:pt>
                <c:pt idx="2539">
                  <c:v>960000</c:v>
                </c:pt>
                <c:pt idx="2540">
                  <c:v>1600000</c:v>
                </c:pt>
                <c:pt idx="2541">
                  <c:v>1657100</c:v>
                </c:pt>
                <c:pt idx="2542">
                  <c:v>1254000</c:v>
                </c:pt>
                <c:pt idx="2543">
                  <c:v>1448400</c:v>
                </c:pt>
                <c:pt idx="2544">
                  <c:v>1425900</c:v>
                </c:pt>
                <c:pt idx="2545">
                  <c:v>1610200</c:v>
                </c:pt>
                <c:pt idx="2546">
                  <c:v>1395000</c:v>
                </c:pt>
                <c:pt idx="2547">
                  <c:v>1629450</c:v>
                </c:pt>
                <c:pt idx="2548">
                  <c:v>1296300</c:v>
                </c:pt>
                <c:pt idx="2549">
                  <c:v>1050000</c:v>
                </c:pt>
                <c:pt idx="2550">
                  <c:v>1794000</c:v>
                </c:pt>
                <c:pt idx="2551">
                  <c:v>930000</c:v>
                </c:pt>
                <c:pt idx="2552">
                  <c:v>1250000</c:v>
                </c:pt>
                <c:pt idx="2553">
                  <c:v>5800000</c:v>
                </c:pt>
                <c:pt idx="2554">
                  <c:v>1100000</c:v>
                </c:pt>
                <c:pt idx="2555">
                  <c:v>1690000</c:v>
                </c:pt>
                <c:pt idx="2556">
                  <c:v>1500000</c:v>
                </c:pt>
                <c:pt idx="2557">
                  <c:v>1950000</c:v>
                </c:pt>
                <c:pt idx="2558">
                  <c:v>700000</c:v>
                </c:pt>
                <c:pt idx="2559">
                  <c:v>2350000</c:v>
                </c:pt>
                <c:pt idx="2560">
                  <c:v>900000</c:v>
                </c:pt>
                <c:pt idx="2561">
                  <c:v>1950000</c:v>
                </c:pt>
                <c:pt idx="2562">
                  <c:v>2400000</c:v>
                </c:pt>
                <c:pt idx="2563">
                  <c:v>237500</c:v>
                </c:pt>
                <c:pt idx="2564">
                  <c:v>1750000</c:v>
                </c:pt>
                <c:pt idx="2565">
                  <c:v>14250000</c:v>
                </c:pt>
                <c:pt idx="2566">
                  <c:v>390000</c:v>
                </c:pt>
                <c:pt idx="2567">
                  <c:v>1900000</c:v>
                </c:pt>
                <c:pt idx="2568">
                  <c:v>960000</c:v>
                </c:pt>
                <c:pt idx="2569">
                  <c:v>1564000</c:v>
                </c:pt>
                <c:pt idx="2570">
                  <c:v>1266000</c:v>
                </c:pt>
                <c:pt idx="2571">
                  <c:v>971000</c:v>
                </c:pt>
                <c:pt idx="2572">
                  <c:v>3000000</c:v>
                </c:pt>
                <c:pt idx="2573">
                  <c:v>1350000</c:v>
                </c:pt>
                <c:pt idx="2574">
                  <c:v>1256000</c:v>
                </c:pt>
                <c:pt idx="2575">
                  <c:v>1887000</c:v>
                </c:pt>
                <c:pt idx="2576">
                  <c:v>1239000</c:v>
                </c:pt>
                <c:pt idx="2577">
                  <c:v>1616000</c:v>
                </c:pt>
                <c:pt idx="2578">
                  <c:v>1600000</c:v>
                </c:pt>
                <c:pt idx="2579">
                  <c:v>1700000</c:v>
                </c:pt>
                <c:pt idx="2580">
                  <c:v>2500000</c:v>
                </c:pt>
                <c:pt idx="2581">
                  <c:v>3250000</c:v>
                </c:pt>
                <c:pt idx="2582">
                  <c:v>185000</c:v>
                </c:pt>
                <c:pt idx="2583">
                  <c:v>1600000</c:v>
                </c:pt>
                <c:pt idx="2584">
                  <c:v>7000000</c:v>
                </c:pt>
                <c:pt idx="2585">
                  <c:v>1750000</c:v>
                </c:pt>
                <c:pt idx="2586">
                  <c:v>2100000</c:v>
                </c:pt>
                <c:pt idx="2587">
                  <c:v>3150000</c:v>
                </c:pt>
                <c:pt idx="2588">
                  <c:v>2680000</c:v>
                </c:pt>
                <c:pt idx="2589">
                  <c:v>770000</c:v>
                </c:pt>
                <c:pt idx="2590">
                  <c:v>960000</c:v>
                </c:pt>
                <c:pt idx="2591">
                  <c:v>700000</c:v>
                </c:pt>
                <c:pt idx="2592">
                  <c:v>450000</c:v>
                </c:pt>
                <c:pt idx="2593">
                  <c:v>3807000</c:v>
                </c:pt>
                <c:pt idx="2594">
                  <c:v>3100000</c:v>
                </c:pt>
                <c:pt idx="2595">
                  <c:v>2000000</c:v>
                </c:pt>
                <c:pt idx="2596">
                  <c:v>1320000</c:v>
                </c:pt>
                <c:pt idx="2597">
                  <c:v>1900000</c:v>
                </c:pt>
                <c:pt idx="2598">
                  <c:v>2800000</c:v>
                </c:pt>
                <c:pt idx="2599">
                  <c:v>1350000</c:v>
                </c:pt>
                <c:pt idx="2600">
                  <c:v>1530000</c:v>
                </c:pt>
                <c:pt idx="2601">
                  <c:v>75550</c:v>
                </c:pt>
                <c:pt idx="2602">
                  <c:v>3000000</c:v>
                </c:pt>
                <c:pt idx="2603">
                  <c:v>260000</c:v>
                </c:pt>
                <c:pt idx="2604">
                  <c:v>4083000</c:v>
                </c:pt>
                <c:pt idx="2605">
                  <c:v>4400000</c:v>
                </c:pt>
                <c:pt idx="2606">
                  <c:v>2192000</c:v>
                </c:pt>
                <c:pt idx="2607">
                  <c:v>335000</c:v>
                </c:pt>
                <c:pt idx="2608">
                  <c:v>1450000</c:v>
                </c:pt>
                <c:pt idx="2609">
                  <c:v>3400000</c:v>
                </c:pt>
                <c:pt idx="2610">
                  <c:v>650000</c:v>
                </c:pt>
                <c:pt idx="2611">
                  <c:v>3200000</c:v>
                </c:pt>
                <c:pt idx="2612">
                  <c:v>1770000</c:v>
                </c:pt>
                <c:pt idx="2613">
                  <c:v>1600000</c:v>
                </c:pt>
                <c:pt idx="2614">
                  <c:v>900000</c:v>
                </c:pt>
                <c:pt idx="2615">
                  <c:v>1300000</c:v>
                </c:pt>
                <c:pt idx="2616">
                  <c:v>2600000</c:v>
                </c:pt>
                <c:pt idx="2617">
                  <c:v>2550000</c:v>
                </c:pt>
                <c:pt idx="2618">
                  <c:v>5628000</c:v>
                </c:pt>
                <c:pt idx="2619">
                  <c:v>2100000</c:v>
                </c:pt>
                <c:pt idx="2620">
                  <c:v>1500000</c:v>
                </c:pt>
                <c:pt idx="2621">
                  <c:v>1500000</c:v>
                </c:pt>
                <c:pt idx="2622">
                  <c:v>1250000</c:v>
                </c:pt>
                <c:pt idx="2623">
                  <c:v>1500000</c:v>
                </c:pt>
                <c:pt idx="2624">
                  <c:v>380000</c:v>
                </c:pt>
                <c:pt idx="2625">
                  <c:v>2150000</c:v>
                </c:pt>
                <c:pt idx="2626">
                  <c:v>2850000</c:v>
                </c:pt>
                <c:pt idx="2627">
                  <c:v>2700000</c:v>
                </c:pt>
                <c:pt idx="2628">
                  <c:v>1400000</c:v>
                </c:pt>
                <c:pt idx="2629">
                  <c:v>870000</c:v>
                </c:pt>
                <c:pt idx="2630">
                  <c:v>1750000</c:v>
                </c:pt>
                <c:pt idx="2631">
                  <c:v>1500000</c:v>
                </c:pt>
                <c:pt idx="2632">
                  <c:v>3250000</c:v>
                </c:pt>
                <c:pt idx="2633">
                  <c:v>800000</c:v>
                </c:pt>
                <c:pt idx="2634">
                  <c:v>1000000</c:v>
                </c:pt>
                <c:pt idx="2635">
                  <c:v>1650000</c:v>
                </c:pt>
                <c:pt idx="2636">
                  <c:v>2450000</c:v>
                </c:pt>
                <c:pt idx="2637">
                  <c:v>850000</c:v>
                </c:pt>
                <c:pt idx="2638">
                  <c:v>6700000</c:v>
                </c:pt>
                <c:pt idx="2639">
                  <c:v>1400000</c:v>
                </c:pt>
                <c:pt idx="2640">
                  <c:v>1750000</c:v>
                </c:pt>
                <c:pt idx="2641">
                  <c:v>1600000</c:v>
                </c:pt>
                <c:pt idx="2642">
                  <c:v>4800000</c:v>
                </c:pt>
                <c:pt idx="2643">
                  <c:v>850000</c:v>
                </c:pt>
                <c:pt idx="2644">
                  <c:v>2300000</c:v>
                </c:pt>
                <c:pt idx="2645">
                  <c:v>2150000</c:v>
                </c:pt>
                <c:pt idx="2646">
                  <c:v>325000</c:v>
                </c:pt>
                <c:pt idx="2647">
                  <c:v>1850000</c:v>
                </c:pt>
                <c:pt idx="2648">
                  <c:v>1500000</c:v>
                </c:pt>
                <c:pt idx="2649">
                  <c:v>4400000</c:v>
                </c:pt>
                <c:pt idx="2650">
                  <c:v>1450000</c:v>
                </c:pt>
                <c:pt idx="2651">
                  <c:v>6800000</c:v>
                </c:pt>
                <c:pt idx="2652">
                  <c:v>800000</c:v>
                </c:pt>
                <c:pt idx="2653">
                  <c:v>850000</c:v>
                </c:pt>
                <c:pt idx="2654">
                  <c:v>1712000</c:v>
                </c:pt>
                <c:pt idx="2655">
                  <c:v>1400000</c:v>
                </c:pt>
                <c:pt idx="2656">
                  <c:v>6600000</c:v>
                </c:pt>
                <c:pt idx="2657">
                  <c:v>7913888</c:v>
                </c:pt>
                <c:pt idx="2658">
                  <c:v>1100000</c:v>
                </c:pt>
                <c:pt idx="2659">
                  <c:v>1250000</c:v>
                </c:pt>
                <c:pt idx="2660">
                  <c:v>730000</c:v>
                </c:pt>
                <c:pt idx="2661">
                  <c:v>2000000</c:v>
                </c:pt>
                <c:pt idx="2662">
                  <c:v>4500000</c:v>
                </c:pt>
                <c:pt idx="2663">
                  <c:v>2000000</c:v>
                </c:pt>
                <c:pt idx="2664">
                  <c:v>1850000</c:v>
                </c:pt>
                <c:pt idx="2665">
                  <c:v>3500000</c:v>
                </c:pt>
                <c:pt idx="2666">
                  <c:v>1250000</c:v>
                </c:pt>
                <c:pt idx="2667">
                  <c:v>650000</c:v>
                </c:pt>
                <c:pt idx="2668">
                  <c:v>300000</c:v>
                </c:pt>
                <c:pt idx="2669">
                  <c:v>1500000</c:v>
                </c:pt>
                <c:pt idx="2670">
                  <c:v>450000</c:v>
                </c:pt>
                <c:pt idx="2671">
                  <c:v>3200000</c:v>
                </c:pt>
                <c:pt idx="2672">
                  <c:v>480000</c:v>
                </c:pt>
                <c:pt idx="2673">
                  <c:v>2400000</c:v>
                </c:pt>
                <c:pt idx="2674">
                  <c:v>1050000</c:v>
                </c:pt>
                <c:pt idx="2675">
                  <c:v>1400000</c:v>
                </c:pt>
                <c:pt idx="2676">
                  <c:v>2000000</c:v>
                </c:pt>
                <c:pt idx="2677">
                  <c:v>1750000</c:v>
                </c:pt>
                <c:pt idx="2678">
                  <c:v>1300000</c:v>
                </c:pt>
                <c:pt idx="2679">
                  <c:v>1600000</c:v>
                </c:pt>
                <c:pt idx="2680">
                  <c:v>2650000</c:v>
                </c:pt>
                <c:pt idx="2681">
                  <c:v>2650000</c:v>
                </c:pt>
                <c:pt idx="2682">
                  <c:v>1750000</c:v>
                </c:pt>
                <c:pt idx="2683">
                  <c:v>2200000</c:v>
                </c:pt>
                <c:pt idx="2684">
                  <c:v>490000</c:v>
                </c:pt>
                <c:pt idx="2685">
                  <c:v>1300000</c:v>
                </c:pt>
                <c:pt idx="2686">
                  <c:v>950000</c:v>
                </c:pt>
                <c:pt idx="2687">
                  <c:v>3000000</c:v>
                </c:pt>
                <c:pt idx="2688">
                  <c:v>3500000</c:v>
                </c:pt>
                <c:pt idx="2689">
                  <c:v>1100000</c:v>
                </c:pt>
                <c:pt idx="2690">
                  <c:v>1550000</c:v>
                </c:pt>
                <c:pt idx="2691">
                  <c:v>3775000</c:v>
                </c:pt>
                <c:pt idx="2692">
                  <c:v>2849000</c:v>
                </c:pt>
                <c:pt idx="2693">
                  <c:v>2135000</c:v>
                </c:pt>
                <c:pt idx="2694">
                  <c:v>1080000</c:v>
                </c:pt>
                <c:pt idx="2695">
                  <c:v>1440000</c:v>
                </c:pt>
                <c:pt idx="2696">
                  <c:v>4418000</c:v>
                </c:pt>
                <c:pt idx="2697">
                  <c:v>2395000</c:v>
                </c:pt>
                <c:pt idx="2698">
                  <c:v>2867000</c:v>
                </c:pt>
                <c:pt idx="2699">
                  <c:v>2200000</c:v>
                </c:pt>
                <c:pt idx="2700">
                  <c:v>2800000</c:v>
                </c:pt>
                <c:pt idx="2701">
                  <c:v>1700000</c:v>
                </c:pt>
                <c:pt idx="2702">
                  <c:v>850000</c:v>
                </c:pt>
                <c:pt idx="2703">
                  <c:v>3600000</c:v>
                </c:pt>
                <c:pt idx="2704">
                  <c:v>1355000</c:v>
                </c:pt>
                <c:pt idx="2705">
                  <c:v>4500000</c:v>
                </c:pt>
                <c:pt idx="2706">
                  <c:v>1890000</c:v>
                </c:pt>
                <c:pt idx="2707">
                  <c:v>4140000</c:v>
                </c:pt>
                <c:pt idx="2708">
                  <c:v>550000</c:v>
                </c:pt>
                <c:pt idx="2709">
                  <c:v>1450000</c:v>
                </c:pt>
                <c:pt idx="2710">
                  <c:v>1900000</c:v>
                </c:pt>
                <c:pt idx="2711">
                  <c:v>1094000</c:v>
                </c:pt>
                <c:pt idx="2712">
                  <c:v>1100000</c:v>
                </c:pt>
                <c:pt idx="2713">
                  <c:v>3700000</c:v>
                </c:pt>
                <c:pt idx="2714">
                  <c:v>1300000</c:v>
                </c:pt>
                <c:pt idx="2715">
                  <c:v>1475000</c:v>
                </c:pt>
                <c:pt idx="2716">
                  <c:v>2200000</c:v>
                </c:pt>
                <c:pt idx="2717">
                  <c:v>2100000</c:v>
                </c:pt>
                <c:pt idx="2718">
                  <c:v>2900000</c:v>
                </c:pt>
                <c:pt idx="2719">
                  <c:v>1450000</c:v>
                </c:pt>
                <c:pt idx="2720">
                  <c:v>1500000</c:v>
                </c:pt>
                <c:pt idx="2721">
                  <c:v>473000</c:v>
                </c:pt>
                <c:pt idx="2722">
                  <c:v>2500000</c:v>
                </c:pt>
                <c:pt idx="2723">
                  <c:v>1650000</c:v>
                </c:pt>
                <c:pt idx="2724">
                  <c:v>4014000</c:v>
                </c:pt>
                <c:pt idx="2725">
                  <c:v>1150000</c:v>
                </c:pt>
                <c:pt idx="2726">
                  <c:v>1750000</c:v>
                </c:pt>
                <c:pt idx="2727">
                  <c:v>1250000</c:v>
                </c:pt>
                <c:pt idx="2728">
                  <c:v>450000</c:v>
                </c:pt>
                <c:pt idx="2729">
                  <c:v>1750000</c:v>
                </c:pt>
                <c:pt idx="2730">
                  <c:v>2300000</c:v>
                </c:pt>
                <c:pt idx="2731">
                  <c:v>450000</c:v>
                </c:pt>
                <c:pt idx="2732">
                  <c:v>980000</c:v>
                </c:pt>
                <c:pt idx="2733">
                  <c:v>3800000</c:v>
                </c:pt>
                <c:pt idx="2734">
                  <c:v>1750000</c:v>
                </c:pt>
                <c:pt idx="2735">
                  <c:v>2450000</c:v>
                </c:pt>
                <c:pt idx="2736">
                  <c:v>11450000</c:v>
                </c:pt>
                <c:pt idx="2737">
                  <c:v>650000</c:v>
                </c:pt>
                <c:pt idx="2738">
                  <c:v>995000</c:v>
                </c:pt>
                <c:pt idx="2739">
                  <c:v>1775000</c:v>
                </c:pt>
                <c:pt idx="2740">
                  <c:v>4029000</c:v>
                </c:pt>
                <c:pt idx="2741">
                  <c:v>800000</c:v>
                </c:pt>
                <c:pt idx="2742">
                  <c:v>820000</c:v>
                </c:pt>
                <c:pt idx="2743">
                  <c:v>500000</c:v>
                </c:pt>
                <c:pt idx="2744">
                  <c:v>1750000</c:v>
                </c:pt>
                <c:pt idx="2745">
                  <c:v>550000</c:v>
                </c:pt>
                <c:pt idx="2746">
                  <c:v>310000</c:v>
                </c:pt>
                <c:pt idx="2747">
                  <c:v>4460000</c:v>
                </c:pt>
                <c:pt idx="2748">
                  <c:v>1865000</c:v>
                </c:pt>
                <c:pt idx="2749">
                  <c:v>2550000</c:v>
                </c:pt>
                <c:pt idx="2750">
                  <c:v>2300000</c:v>
                </c:pt>
                <c:pt idx="2751">
                  <c:v>2800000</c:v>
                </c:pt>
                <c:pt idx="2752">
                  <c:v>1850000</c:v>
                </c:pt>
                <c:pt idx="2753">
                  <c:v>900000</c:v>
                </c:pt>
                <c:pt idx="2754">
                  <c:v>2709586</c:v>
                </c:pt>
                <c:pt idx="2755">
                  <c:v>3500000</c:v>
                </c:pt>
                <c:pt idx="2756">
                  <c:v>2300000</c:v>
                </c:pt>
                <c:pt idx="2757">
                  <c:v>2000000</c:v>
                </c:pt>
                <c:pt idx="2758">
                  <c:v>950000</c:v>
                </c:pt>
                <c:pt idx="2759">
                  <c:v>1750000</c:v>
                </c:pt>
                <c:pt idx="2760">
                  <c:v>225000</c:v>
                </c:pt>
                <c:pt idx="2761">
                  <c:v>1600000</c:v>
                </c:pt>
                <c:pt idx="2762">
                  <c:v>2600000</c:v>
                </c:pt>
                <c:pt idx="2763">
                  <c:v>900000</c:v>
                </c:pt>
                <c:pt idx="2764">
                  <c:v>1770000</c:v>
                </c:pt>
                <c:pt idx="2765">
                  <c:v>500000</c:v>
                </c:pt>
                <c:pt idx="2766">
                  <c:v>820000</c:v>
                </c:pt>
                <c:pt idx="2767">
                  <c:v>1500000</c:v>
                </c:pt>
                <c:pt idx="2768">
                  <c:v>2275000</c:v>
                </c:pt>
                <c:pt idx="2769">
                  <c:v>1400000</c:v>
                </c:pt>
                <c:pt idx="2770">
                  <c:v>1500000</c:v>
                </c:pt>
                <c:pt idx="2771">
                  <c:v>1624260</c:v>
                </c:pt>
                <c:pt idx="2772">
                  <c:v>6500000</c:v>
                </c:pt>
                <c:pt idx="2773">
                  <c:v>2719000</c:v>
                </c:pt>
                <c:pt idx="2774">
                  <c:v>3055000</c:v>
                </c:pt>
                <c:pt idx="2775">
                  <c:v>1000000</c:v>
                </c:pt>
                <c:pt idx="2776">
                  <c:v>3500000</c:v>
                </c:pt>
                <c:pt idx="2777">
                  <c:v>1850000</c:v>
                </c:pt>
                <c:pt idx="2778">
                  <c:v>1500000</c:v>
                </c:pt>
                <c:pt idx="2779">
                  <c:v>380000</c:v>
                </c:pt>
                <c:pt idx="2780">
                  <c:v>800000</c:v>
                </c:pt>
                <c:pt idx="2781">
                  <c:v>2900000</c:v>
                </c:pt>
                <c:pt idx="2782">
                  <c:v>250000</c:v>
                </c:pt>
                <c:pt idx="2783">
                  <c:v>1350000</c:v>
                </c:pt>
                <c:pt idx="2784">
                  <c:v>525000</c:v>
                </c:pt>
                <c:pt idx="2785">
                  <c:v>935000</c:v>
                </c:pt>
                <c:pt idx="2786">
                  <c:v>2350000</c:v>
                </c:pt>
                <c:pt idx="2787">
                  <c:v>2300000</c:v>
                </c:pt>
                <c:pt idx="2788">
                  <c:v>3600000</c:v>
                </c:pt>
                <c:pt idx="2789">
                  <c:v>1150000</c:v>
                </c:pt>
                <c:pt idx="2790">
                  <c:v>650000</c:v>
                </c:pt>
                <c:pt idx="2791">
                  <c:v>350000</c:v>
                </c:pt>
                <c:pt idx="2792">
                  <c:v>640000</c:v>
                </c:pt>
                <c:pt idx="2793">
                  <c:v>2860000</c:v>
                </c:pt>
                <c:pt idx="2794">
                  <c:v>3100000</c:v>
                </c:pt>
                <c:pt idx="2795">
                  <c:v>2980000</c:v>
                </c:pt>
                <c:pt idx="2796">
                  <c:v>650000</c:v>
                </c:pt>
                <c:pt idx="2797">
                  <c:v>1361000</c:v>
                </c:pt>
                <c:pt idx="2798">
                  <c:v>1100000</c:v>
                </c:pt>
                <c:pt idx="2799">
                  <c:v>3300000</c:v>
                </c:pt>
                <c:pt idx="2800">
                  <c:v>200000</c:v>
                </c:pt>
                <c:pt idx="2801">
                  <c:v>215000</c:v>
                </c:pt>
                <c:pt idx="2802">
                  <c:v>230000</c:v>
                </c:pt>
                <c:pt idx="2803">
                  <c:v>504000</c:v>
                </c:pt>
                <c:pt idx="2804">
                  <c:v>470000</c:v>
                </c:pt>
                <c:pt idx="2805">
                  <c:v>2200000</c:v>
                </c:pt>
                <c:pt idx="2806">
                  <c:v>1800000</c:v>
                </c:pt>
                <c:pt idx="2807">
                  <c:v>330000</c:v>
                </c:pt>
                <c:pt idx="2808">
                  <c:v>370000</c:v>
                </c:pt>
                <c:pt idx="2809">
                  <c:v>540000</c:v>
                </c:pt>
                <c:pt idx="2810">
                  <c:v>3932000</c:v>
                </c:pt>
                <c:pt idx="2811">
                  <c:v>1750000</c:v>
                </c:pt>
                <c:pt idx="2812">
                  <c:v>2720000</c:v>
                </c:pt>
                <c:pt idx="2813">
                  <c:v>8900000</c:v>
                </c:pt>
                <c:pt idx="2814">
                  <c:v>450000</c:v>
                </c:pt>
                <c:pt idx="2815">
                  <c:v>236850</c:v>
                </c:pt>
                <c:pt idx="2816">
                  <c:v>4000000</c:v>
                </c:pt>
                <c:pt idx="2817">
                  <c:v>1200000</c:v>
                </c:pt>
                <c:pt idx="2818">
                  <c:v>320000</c:v>
                </c:pt>
                <c:pt idx="2819">
                  <c:v>265000</c:v>
                </c:pt>
                <c:pt idx="2820">
                  <c:v>4300000</c:v>
                </c:pt>
                <c:pt idx="2821">
                  <c:v>3600000</c:v>
                </c:pt>
                <c:pt idx="2822">
                  <c:v>2500000</c:v>
                </c:pt>
                <c:pt idx="2823">
                  <c:v>24000000</c:v>
                </c:pt>
                <c:pt idx="2824">
                  <c:v>1100000</c:v>
                </c:pt>
                <c:pt idx="2825">
                  <c:v>400000</c:v>
                </c:pt>
                <c:pt idx="2826">
                  <c:v>250000</c:v>
                </c:pt>
                <c:pt idx="2827">
                  <c:v>1100000</c:v>
                </c:pt>
                <c:pt idx="2828">
                  <c:v>6700000</c:v>
                </c:pt>
                <c:pt idx="2829">
                  <c:v>3000000</c:v>
                </c:pt>
                <c:pt idx="2830">
                  <c:v>700000</c:v>
                </c:pt>
                <c:pt idx="2831">
                  <c:v>1400000</c:v>
                </c:pt>
                <c:pt idx="2832">
                  <c:v>1370000</c:v>
                </c:pt>
                <c:pt idx="2833">
                  <c:v>320000</c:v>
                </c:pt>
                <c:pt idx="2834">
                  <c:v>750000</c:v>
                </c:pt>
                <c:pt idx="2835">
                  <c:v>670000</c:v>
                </c:pt>
                <c:pt idx="2836">
                  <c:v>1410000</c:v>
                </c:pt>
                <c:pt idx="2837">
                  <c:v>2500000</c:v>
                </c:pt>
                <c:pt idx="2838">
                  <c:v>1630000</c:v>
                </c:pt>
                <c:pt idx="2839">
                  <c:v>2850000</c:v>
                </c:pt>
                <c:pt idx="2840">
                  <c:v>925000</c:v>
                </c:pt>
                <c:pt idx="2841">
                  <c:v>2350000</c:v>
                </c:pt>
                <c:pt idx="2842">
                  <c:v>1025000</c:v>
                </c:pt>
                <c:pt idx="2843">
                  <c:v>2800000</c:v>
                </c:pt>
                <c:pt idx="2844">
                  <c:v>1500000</c:v>
                </c:pt>
                <c:pt idx="2845">
                  <c:v>675000</c:v>
                </c:pt>
                <c:pt idx="2846">
                  <c:v>2400000</c:v>
                </c:pt>
                <c:pt idx="2847">
                  <c:v>3600000</c:v>
                </c:pt>
                <c:pt idx="2848">
                  <c:v>2594000</c:v>
                </c:pt>
                <c:pt idx="2849">
                  <c:v>1750000</c:v>
                </c:pt>
                <c:pt idx="2850">
                  <c:v>2300000</c:v>
                </c:pt>
                <c:pt idx="2851">
                  <c:v>12000000</c:v>
                </c:pt>
                <c:pt idx="2852">
                  <c:v>1400000</c:v>
                </c:pt>
                <c:pt idx="2853">
                  <c:v>1375000</c:v>
                </c:pt>
                <c:pt idx="2854">
                  <c:v>1700000</c:v>
                </c:pt>
                <c:pt idx="2855">
                  <c:v>1900000</c:v>
                </c:pt>
                <c:pt idx="2856">
                  <c:v>2500000</c:v>
                </c:pt>
                <c:pt idx="2857">
                  <c:v>275000</c:v>
                </c:pt>
                <c:pt idx="2858">
                  <c:v>2000000</c:v>
                </c:pt>
                <c:pt idx="2859">
                  <c:v>3150000</c:v>
                </c:pt>
                <c:pt idx="2860">
                  <c:v>1360000</c:v>
                </c:pt>
                <c:pt idx="2861">
                  <c:v>2600000</c:v>
                </c:pt>
                <c:pt idx="2862">
                  <c:v>1000000</c:v>
                </c:pt>
                <c:pt idx="2863">
                  <c:v>5500000</c:v>
                </c:pt>
                <c:pt idx="2864">
                  <c:v>550000</c:v>
                </c:pt>
                <c:pt idx="2865">
                  <c:v>850000</c:v>
                </c:pt>
                <c:pt idx="2866">
                  <c:v>2900000</c:v>
                </c:pt>
                <c:pt idx="2867">
                  <c:v>2350000</c:v>
                </c:pt>
                <c:pt idx="2868">
                  <c:v>1950000</c:v>
                </c:pt>
                <c:pt idx="2869">
                  <c:v>3040000</c:v>
                </c:pt>
                <c:pt idx="2870">
                  <c:v>970000</c:v>
                </c:pt>
                <c:pt idx="2871">
                  <c:v>2520000</c:v>
                </c:pt>
                <c:pt idx="2872">
                  <c:v>1600000</c:v>
                </c:pt>
                <c:pt idx="2873">
                  <c:v>1600000</c:v>
                </c:pt>
                <c:pt idx="2874">
                  <c:v>2715000</c:v>
                </c:pt>
                <c:pt idx="2875">
                  <c:v>1700000</c:v>
                </c:pt>
                <c:pt idx="2876">
                  <c:v>1350000</c:v>
                </c:pt>
                <c:pt idx="2877">
                  <c:v>2400000</c:v>
                </c:pt>
                <c:pt idx="2878">
                  <c:v>1350000</c:v>
                </c:pt>
                <c:pt idx="2879">
                  <c:v>2731000</c:v>
                </c:pt>
                <c:pt idx="2880">
                  <c:v>400000</c:v>
                </c:pt>
                <c:pt idx="2881">
                  <c:v>1750000</c:v>
                </c:pt>
                <c:pt idx="2882">
                  <c:v>1200000</c:v>
                </c:pt>
                <c:pt idx="2883">
                  <c:v>4500000</c:v>
                </c:pt>
                <c:pt idx="2884">
                  <c:v>2260000</c:v>
                </c:pt>
                <c:pt idx="2885">
                  <c:v>3200000</c:v>
                </c:pt>
                <c:pt idx="2886">
                  <c:v>2548850</c:v>
                </c:pt>
                <c:pt idx="2887">
                  <c:v>2200000</c:v>
                </c:pt>
                <c:pt idx="2888">
                  <c:v>4010058</c:v>
                </c:pt>
                <c:pt idx="2889">
                  <c:v>3825000</c:v>
                </c:pt>
                <c:pt idx="2890">
                  <c:v>950000</c:v>
                </c:pt>
                <c:pt idx="2891">
                  <c:v>640000</c:v>
                </c:pt>
                <c:pt idx="2892">
                  <c:v>1250000</c:v>
                </c:pt>
                <c:pt idx="2893">
                  <c:v>2125000</c:v>
                </c:pt>
                <c:pt idx="2894">
                  <c:v>6400000</c:v>
                </c:pt>
                <c:pt idx="2895">
                  <c:v>670000</c:v>
                </c:pt>
                <c:pt idx="2896">
                  <c:v>1200000</c:v>
                </c:pt>
                <c:pt idx="2897">
                  <c:v>2950000</c:v>
                </c:pt>
                <c:pt idx="2898">
                  <c:v>3883334</c:v>
                </c:pt>
                <c:pt idx="2899">
                  <c:v>3963211</c:v>
                </c:pt>
                <c:pt idx="2900">
                  <c:v>3477163</c:v>
                </c:pt>
                <c:pt idx="2901">
                  <c:v>3500000</c:v>
                </c:pt>
                <c:pt idx="2902">
                  <c:v>2620000</c:v>
                </c:pt>
                <c:pt idx="2903">
                  <c:v>2199000</c:v>
                </c:pt>
                <c:pt idx="2904">
                  <c:v>2811600</c:v>
                </c:pt>
                <c:pt idx="2905">
                  <c:v>1584640</c:v>
                </c:pt>
                <c:pt idx="2906">
                  <c:v>2800000</c:v>
                </c:pt>
                <c:pt idx="2907">
                  <c:v>2700000</c:v>
                </c:pt>
                <c:pt idx="2908">
                  <c:v>2700000</c:v>
                </c:pt>
                <c:pt idx="2909">
                  <c:v>2850000</c:v>
                </c:pt>
                <c:pt idx="2910">
                  <c:v>650000</c:v>
                </c:pt>
                <c:pt idx="2911">
                  <c:v>800000</c:v>
                </c:pt>
                <c:pt idx="2912">
                  <c:v>6250000</c:v>
                </c:pt>
                <c:pt idx="2913">
                  <c:v>2850000</c:v>
                </c:pt>
                <c:pt idx="2914">
                  <c:v>480000</c:v>
                </c:pt>
                <c:pt idx="2915">
                  <c:v>2750000</c:v>
                </c:pt>
                <c:pt idx="2916">
                  <c:v>2856000</c:v>
                </c:pt>
                <c:pt idx="2917">
                  <c:v>900000</c:v>
                </c:pt>
                <c:pt idx="2918">
                  <c:v>1600000</c:v>
                </c:pt>
                <c:pt idx="2919">
                  <c:v>2700000</c:v>
                </c:pt>
                <c:pt idx="2920">
                  <c:v>5400000</c:v>
                </c:pt>
                <c:pt idx="2921">
                  <c:v>3500000</c:v>
                </c:pt>
                <c:pt idx="2922">
                  <c:v>1250000</c:v>
                </c:pt>
                <c:pt idx="2923">
                  <c:v>1700000</c:v>
                </c:pt>
                <c:pt idx="2924">
                  <c:v>1250000</c:v>
                </c:pt>
                <c:pt idx="2925">
                  <c:v>820000</c:v>
                </c:pt>
                <c:pt idx="2926">
                  <c:v>2400000</c:v>
                </c:pt>
                <c:pt idx="2927">
                  <c:v>2094380</c:v>
                </c:pt>
                <c:pt idx="2928">
                  <c:v>1986888</c:v>
                </c:pt>
                <c:pt idx="2929">
                  <c:v>400000</c:v>
                </c:pt>
                <c:pt idx="2930">
                  <c:v>2180100</c:v>
                </c:pt>
                <c:pt idx="2931">
                  <c:v>4980000</c:v>
                </c:pt>
                <c:pt idx="2932">
                  <c:v>2001600</c:v>
                </c:pt>
                <c:pt idx="2933">
                  <c:v>2000000</c:v>
                </c:pt>
                <c:pt idx="2934">
                  <c:v>1050000</c:v>
                </c:pt>
                <c:pt idx="2935">
                  <c:v>1550000</c:v>
                </c:pt>
                <c:pt idx="2936">
                  <c:v>590000</c:v>
                </c:pt>
                <c:pt idx="2937">
                  <c:v>1850000</c:v>
                </c:pt>
                <c:pt idx="2938">
                  <c:v>450000</c:v>
                </c:pt>
                <c:pt idx="2939">
                  <c:v>590000</c:v>
                </c:pt>
                <c:pt idx="2940">
                  <c:v>1100000</c:v>
                </c:pt>
                <c:pt idx="2941">
                  <c:v>1050000</c:v>
                </c:pt>
                <c:pt idx="2942">
                  <c:v>2500000</c:v>
                </c:pt>
                <c:pt idx="2943">
                  <c:v>4000000</c:v>
                </c:pt>
                <c:pt idx="2944">
                  <c:v>1300000</c:v>
                </c:pt>
                <c:pt idx="2945">
                  <c:v>225000</c:v>
                </c:pt>
                <c:pt idx="2946">
                  <c:v>1897200</c:v>
                </c:pt>
                <c:pt idx="2947">
                  <c:v>1000000</c:v>
                </c:pt>
                <c:pt idx="2948">
                  <c:v>1000000</c:v>
                </c:pt>
                <c:pt idx="2949">
                  <c:v>1935000</c:v>
                </c:pt>
                <c:pt idx="2950">
                  <c:v>6600000</c:v>
                </c:pt>
                <c:pt idx="2951">
                  <c:v>1850000</c:v>
                </c:pt>
                <c:pt idx="2952">
                  <c:v>900000</c:v>
                </c:pt>
                <c:pt idx="2953">
                  <c:v>1250000</c:v>
                </c:pt>
                <c:pt idx="2954">
                  <c:v>250000</c:v>
                </c:pt>
                <c:pt idx="2955">
                  <c:v>950000</c:v>
                </c:pt>
                <c:pt idx="2956">
                  <c:v>300000</c:v>
                </c:pt>
                <c:pt idx="2957">
                  <c:v>2700000</c:v>
                </c:pt>
                <c:pt idx="2958">
                  <c:v>1600000</c:v>
                </c:pt>
                <c:pt idx="2959">
                  <c:v>2196000</c:v>
                </c:pt>
                <c:pt idx="2960">
                  <c:v>1500000</c:v>
                </c:pt>
                <c:pt idx="2961">
                  <c:v>5300000</c:v>
                </c:pt>
                <c:pt idx="2962">
                  <c:v>3700000</c:v>
                </c:pt>
                <c:pt idx="2963">
                  <c:v>2000000</c:v>
                </c:pt>
                <c:pt idx="2964">
                  <c:v>1850000</c:v>
                </c:pt>
                <c:pt idx="2965">
                  <c:v>2775000</c:v>
                </c:pt>
                <c:pt idx="2966">
                  <c:v>200000</c:v>
                </c:pt>
                <c:pt idx="2967">
                  <c:v>2220000</c:v>
                </c:pt>
                <c:pt idx="2968">
                  <c:v>3500000</c:v>
                </c:pt>
                <c:pt idx="2969">
                  <c:v>3000000</c:v>
                </c:pt>
                <c:pt idx="2970">
                  <c:v>2000000</c:v>
                </c:pt>
                <c:pt idx="2971">
                  <c:v>3100000</c:v>
                </c:pt>
                <c:pt idx="2972">
                  <c:v>1850000</c:v>
                </c:pt>
                <c:pt idx="2973">
                  <c:v>3500000</c:v>
                </c:pt>
                <c:pt idx="2974">
                  <c:v>2775000</c:v>
                </c:pt>
                <c:pt idx="2975">
                  <c:v>1500000</c:v>
                </c:pt>
                <c:pt idx="2976">
                  <c:v>3100000</c:v>
                </c:pt>
                <c:pt idx="2977">
                  <c:v>2608000</c:v>
                </c:pt>
                <c:pt idx="2978">
                  <c:v>2440000</c:v>
                </c:pt>
                <c:pt idx="2979">
                  <c:v>4000000</c:v>
                </c:pt>
                <c:pt idx="2980">
                  <c:v>328000</c:v>
                </c:pt>
                <c:pt idx="2981">
                  <c:v>2700000</c:v>
                </c:pt>
                <c:pt idx="2982">
                  <c:v>3375000</c:v>
                </c:pt>
                <c:pt idx="2983">
                  <c:v>3900000</c:v>
                </c:pt>
                <c:pt idx="2984">
                  <c:v>2200000</c:v>
                </c:pt>
                <c:pt idx="2985">
                  <c:v>3500000</c:v>
                </c:pt>
                <c:pt idx="2986">
                  <c:v>2400000</c:v>
                </c:pt>
                <c:pt idx="2987">
                  <c:v>2716000</c:v>
                </c:pt>
                <c:pt idx="2988">
                  <c:v>1140000</c:v>
                </c:pt>
                <c:pt idx="2989">
                  <c:v>370000</c:v>
                </c:pt>
                <c:pt idx="2990">
                  <c:v>1700000</c:v>
                </c:pt>
                <c:pt idx="2991">
                  <c:v>1200000</c:v>
                </c:pt>
                <c:pt idx="2992">
                  <c:v>2800000</c:v>
                </c:pt>
                <c:pt idx="2993">
                  <c:v>2500000</c:v>
                </c:pt>
                <c:pt idx="2994">
                  <c:v>5500000</c:v>
                </c:pt>
                <c:pt idx="2995">
                  <c:v>1750000</c:v>
                </c:pt>
                <c:pt idx="2996">
                  <c:v>5126000</c:v>
                </c:pt>
                <c:pt idx="2997">
                  <c:v>2650000</c:v>
                </c:pt>
                <c:pt idx="2998">
                  <c:v>28000000</c:v>
                </c:pt>
                <c:pt idx="2999">
                  <c:v>600000</c:v>
                </c:pt>
                <c:pt idx="3000">
                  <c:v>3400000</c:v>
                </c:pt>
                <c:pt idx="3001">
                  <c:v>2100000</c:v>
                </c:pt>
                <c:pt idx="3002">
                  <c:v>420000</c:v>
                </c:pt>
                <c:pt idx="3003">
                  <c:v>42000000</c:v>
                </c:pt>
                <c:pt idx="3004">
                  <c:v>1250000</c:v>
                </c:pt>
                <c:pt idx="3005">
                  <c:v>640000</c:v>
                </c:pt>
                <c:pt idx="3006">
                  <c:v>1800000</c:v>
                </c:pt>
                <c:pt idx="3007">
                  <c:v>1950000</c:v>
                </c:pt>
                <c:pt idx="3008">
                  <c:v>500000</c:v>
                </c:pt>
                <c:pt idx="3009">
                  <c:v>2900000</c:v>
                </c:pt>
                <c:pt idx="3010">
                  <c:v>2241911</c:v>
                </c:pt>
                <c:pt idx="3011">
                  <c:v>3700000</c:v>
                </c:pt>
                <c:pt idx="3012">
                  <c:v>250000</c:v>
                </c:pt>
                <c:pt idx="3013">
                  <c:v>1250000</c:v>
                </c:pt>
                <c:pt idx="3014">
                  <c:v>1150000</c:v>
                </c:pt>
                <c:pt idx="3015">
                  <c:v>2775000</c:v>
                </c:pt>
                <c:pt idx="3016">
                  <c:v>7330000</c:v>
                </c:pt>
                <c:pt idx="3017">
                  <c:v>640000</c:v>
                </c:pt>
                <c:pt idx="3018">
                  <c:v>2225599</c:v>
                </c:pt>
                <c:pt idx="3019">
                  <c:v>1450000</c:v>
                </c:pt>
                <c:pt idx="3020">
                  <c:v>2500000</c:v>
                </c:pt>
                <c:pt idx="3021">
                  <c:v>2207929</c:v>
                </c:pt>
                <c:pt idx="3022">
                  <c:v>1451000</c:v>
                </c:pt>
                <c:pt idx="3023">
                  <c:v>2900000</c:v>
                </c:pt>
                <c:pt idx="3024">
                  <c:v>2500000</c:v>
                </c:pt>
                <c:pt idx="3025">
                  <c:v>760000</c:v>
                </c:pt>
                <c:pt idx="3026">
                  <c:v>3820000</c:v>
                </c:pt>
                <c:pt idx="3027">
                  <c:v>6200000</c:v>
                </c:pt>
                <c:pt idx="3028">
                  <c:v>1850000</c:v>
                </c:pt>
                <c:pt idx="3029">
                  <c:v>2700000</c:v>
                </c:pt>
                <c:pt idx="3030">
                  <c:v>2203851</c:v>
                </c:pt>
                <c:pt idx="3031">
                  <c:v>5750000</c:v>
                </c:pt>
                <c:pt idx="3032">
                  <c:v>5500000</c:v>
                </c:pt>
                <c:pt idx="3033">
                  <c:v>4320000</c:v>
                </c:pt>
                <c:pt idx="3034">
                  <c:v>2260000</c:v>
                </c:pt>
                <c:pt idx="3035">
                  <c:v>4800000</c:v>
                </c:pt>
                <c:pt idx="3036">
                  <c:v>1350000</c:v>
                </c:pt>
                <c:pt idx="3037">
                  <c:v>1344000</c:v>
                </c:pt>
                <c:pt idx="3038">
                  <c:v>3500000</c:v>
                </c:pt>
                <c:pt idx="3039">
                  <c:v>4400000</c:v>
                </c:pt>
                <c:pt idx="3040">
                  <c:v>2000000</c:v>
                </c:pt>
                <c:pt idx="3041">
                  <c:v>1470000</c:v>
                </c:pt>
                <c:pt idx="3042">
                  <c:v>2350000</c:v>
                </c:pt>
                <c:pt idx="3043">
                  <c:v>850000</c:v>
                </c:pt>
                <c:pt idx="3044">
                  <c:v>2500000</c:v>
                </c:pt>
                <c:pt idx="3045">
                  <c:v>1600000</c:v>
                </c:pt>
                <c:pt idx="3046">
                  <c:v>2163072</c:v>
                </c:pt>
                <c:pt idx="3047">
                  <c:v>1100000</c:v>
                </c:pt>
                <c:pt idx="3048">
                  <c:v>2200000</c:v>
                </c:pt>
                <c:pt idx="3049">
                  <c:v>4000000</c:v>
                </c:pt>
                <c:pt idx="3050">
                  <c:v>3950000</c:v>
                </c:pt>
                <c:pt idx="3051">
                  <c:v>3400000</c:v>
                </c:pt>
                <c:pt idx="3052">
                  <c:v>2559300</c:v>
                </c:pt>
                <c:pt idx="3053">
                  <c:v>1500000</c:v>
                </c:pt>
                <c:pt idx="3054">
                  <c:v>2150000</c:v>
                </c:pt>
                <c:pt idx="3055">
                  <c:v>6000000</c:v>
                </c:pt>
                <c:pt idx="3056">
                  <c:v>2650000</c:v>
                </c:pt>
                <c:pt idx="3057">
                  <c:v>5000000</c:v>
                </c:pt>
                <c:pt idx="3058">
                  <c:v>1400000</c:v>
                </c:pt>
                <c:pt idx="3059">
                  <c:v>1665000</c:v>
                </c:pt>
                <c:pt idx="3060">
                  <c:v>3000000</c:v>
                </c:pt>
                <c:pt idx="3061">
                  <c:v>2200000</c:v>
                </c:pt>
                <c:pt idx="3062">
                  <c:v>4300000</c:v>
                </c:pt>
                <c:pt idx="3063">
                  <c:v>3029000</c:v>
                </c:pt>
                <c:pt idx="3064">
                  <c:v>4400000</c:v>
                </c:pt>
                <c:pt idx="3065">
                  <c:v>1400000</c:v>
                </c:pt>
                <c:pt idx="3066">
                  <c:v>1050000</c:v>
                </c:pt>
                <c:pt idx="3067">
                  <c:v>5945000</c:v>
                </c:pt>
                <c:pt idx="3068">
                  <c:v>2576000</c:v>
                </c:pt>
                <c:pt idx="3069">
                  <c:v>5000000</c:v>
                </c:pt>
                <c:pt idx="3070">
                  <c:v>2200000</c:v>
                </c:pt>
                <c:pt idx="3071">
                  <c:v>2411000</c:v>
                </c:pt>
                <c:pt idx="3072">
                  <c:v>3250000</c:v>
                </c:pt>
                <c:pt idx="3073">
                  <c:v>1255500</c:v>
                </c:pt>
                <c:pt idx="3074">
                  <c:v>3800000</c:v>
                </c:pt>
                <c:pt idx="3075">
                  <c:v>600000</c:v>
                </c:pt>
                <c:pt idx="3076">
                  <c:v>6235000</c:v>
                </c:pt>
                <c:pt idx="3077">
                  <c:v>2500000</c:v>
                </c:pt>
                <c:pt idx="3078">
                  <c:v>4200000</c:v>
                </c:pt>
                <c:pt idx="3079">
                  <c:v>3420000</c:v>
                </c:pt>
                <c:pt idx="3080">
                  <c:v>2800000</c:v>
                </c:pt>
                <c:pt idx="3081">
                  <c:v>4500000</c:v>
                </c:pt>
                <c:pt idx="3082">
                  <c:v>5400000</c:v>
                </c:pt>
                <c:pt idx="3083">
                  <c:v>876750</c:v>
                </c:pt>
                <c:pt idx="3084">
                  <c:v>1699500</c:v>
                </c:pt>
                <c:pt idx="3085">
                  <c:v>850000</c:v>
                </c:pt>
                <c:pt idx="3086">
                  <c:v>2350000</c:v>
                </c:pt>
                <c:pt idx="3087">
                  <c:v>2000000</c:v>
                </c:pt>
                <c:pt idx="3088">
                  <c:v>650000</c:v>
                </c:pt>
                <c:pt idx="3089">
                  <c:v>1920000</c:v>
                </c:pt>
                <c:pt idx="3090">
                  <c:v>2900000</c:v>
                </c:pt>
                <c:pt idx="3091">
                  <c:v>1250000</c:v>
                </c:pt>
                <c:pt idx="3092">
                  <c:v>3500000</c:v>
                </c:pt>
                <c:pt idx="3093">
                  <c:v>2000000</c:v>
                </c:pt>
                <c:pt idx="3094">
                  <c:v>1463000</c:v>
                </c:pt>
                <c:pt idx="3095">
                  <c:v>955500</c:v>
                </c:pt>
                <c:pt idx="3096">
                  <c:v>2520000</c:v>
                </c:pt>
                <c:pt idx="3097">
                  <c:v>1650000</c:v>
                </c:pt>
                <c:pt idx="3098">
                  <c:v>1737000</c:v>
                </c:pt>
                <c:pt idx="3099">
                  <c:v>1900000</c:v>
                </c:pt>
                <c:pt idx="3100">
                  <c:v>2900000</c:v>
                </c:pt>
                <c:pt idx="3101">
                  <c:v>3800000</c:v>
                </c:pt>
                <c:pt idx="3102">
                  <c:v>1050000</c:v>
                </c:pt>
                <c:pt idx="3103">
                  <c:v>1950000</c:v>
                </c:pt>
                <c:pt idx="3104">
                  <c:v>1940000</c:v>
                </c:pt>
                <c:pt idx="3105">
                  <c:v>1700000</c:v>
                </c:pt>
                <c:pt idx="3106">
                  <c:v>3601448</c:v>
                </c:pt>
                <c:pt idx="3107">
                  <c:v>3000000</c:v>
                </c:pt>
                <c:pt idx="3108">
                  <c:v>840000</c:v>
                </c:pt>
                <c:pt idx="3109">
                  <c:v>2650000</c:v>
                </c:pt>
                <c:pt idx="3110">
                  <c:v>425000</c:v>
                </c:pt>
                <c:pt idx="3111">
                  <c:v>3351000</c:v>
                </c:pt>
                <c:pt idx="3112">
                  <c:v>1312500</c:v>
                </c:pt>
                <c:pt idx="3113">
                  <c:v>761250</c:v>
                </c:pt>
                <c:pt idx="3114">
                  <c:v>1870000</c:v>
                </c:pt>
                <c:pt idx="3115">
                  <c:v>467500</c:v>
                </c:pt>
                <c:pt idx="3116">
                  <c:v>701250</c:v>
                </c:pt>
                <c:pt idx="3117">
                  <c:v>833750</c:v>
                </c:pt>
                <c:pt idx="3118">
                  <c:v>1201250</c:v>
                </c:pt>
                <c:pt idx="3119">
                  <c:v>7819960</c:v>
                </c:pt>
                <c:pt idx="3120">
                  <c:v>1850000</c:v>
                </c:pt>
                <c:pt idx="3121">
                  <c:v>467500</c:v>
                </c:pt>
                <c:pt idx="3122">
                  <c:v>2200000</c:v>
                </c:pt>
                <c:pt idx="3123">
                  <c:v>2200000</c:v>
                </c:pt>
                <c:pt idx="3124">
                  <c:v>2000000</c:v>
                </c:pt>
                <c:pt idx="3125">
                  <c:v>2415000</c:v>
                </c:pt>
                <c:pt idx="3126">
                  <c:v>3282744</c:v>
                </c:pt>
                <c:pt idx="3127">
                  <c:v>2600000</c:v>
                </c:pt>
                <c:pt idx="3128">
                  <c:v>1586500</c:v>
                </c:pt>
                <c:pt idx="3129">
                  <c:v>3613491</c:v>
                </c:pt>
                <c:pt idx="3130">
                  <c:v>3000000</c:v>
                </c:pt>
                <c:pt idx="3131">
                  <c:v>5000000</c:v>
                </c:pt>
                <c:pt idx="3132">
                  <c:v>130000</c:v>
                </c:pt>
                <c:pt idx="3133">
                  <c:v>2700000</c:v>
                </c:pt>
                <c:pt idx="3134">
                  <c:v>3702485</c:v>
                </c:pt>
                <c:pt idx="3135">
                  <c:v>2800000</c:v>
                </c:pt>
                <c:pt idx="3136">
                  <c:v>4009980</c:v>
                </c:pt>
                <c:pt idx="3137">
                  <c:v>2485000</c:v>
                </c:pt>
                <c:pt idx="3138">
                  <c:v>1685600</c:v>
                </c:pt>
                <c:pt idx="3139">
                  <c:v>4568000</c:v>
                </c:pt>
                <c:pt idx="3140">
                  <c:v>2710000</c:v>
                </c:pt>
                <c:pt idx="3141">
                  <c:v>3150000</c:v>
                </c:pt>
                <c:pt idx="3142">
                  <c:v>3567861</c:v>
                </c:pt>
                <c:pt idx="3143">
                  <c:v>1600000</c:v>
                </c:pt>
                <c:pt idx="3144">
                  <c:v>5500000</c:v>
                </c:pt>
                <c:pt idx="3145">
                  <c:v>450000</c:v>
                </c:pt>
                <c:pt idx="3146">
                  <c:v>1000000</c:v>
                </c:pt>
                <c:pt idx="3147">
                  <c:v>400000</c:v>
                </c:pt>
                <c:pt idx="3148">
                  <c:v>1350000</c:v>
                </c:pt>
                <c:pt idx="3149">
                  <c:v>1300000</c:v>
                </c:pt>
                <c:pt idx="3150">
                  <c:v>750000</c:v>
                </c:pt>
                <c:pt idx="3151">
                  <c:v>2800000</c:v>
                </c:pt>
                <c:pt idx="3152">
                  <c:v>400000</c:v>
                </c:pt>
                <c:pt idx="3153">
                  <c:v>3400000</c:v>
                </c:pt>
                <c:pt idx="3154">
                  <c:v>820000</c:v>
                </c:pt>
                <c:pt idx="3155">
                  <c:v>2715000</c:v>
                </c:pt>
                <c:pt idx="3156">
                  <c:v>750000</c:v>
                </c:pt>
                <c:pt idx="3157">
                  <c:v>1550000</c:v>
                </c:pt>
                <c:pt idx="3158">
                  <c:v>1600000</c:v>
                </c:pt>
                <c:pt idx="3159">
                  <c:v>310000</c:v>
                </c:pt>
                <c:pt idx="3160">
                  <c:v>100000</c:v>
                </c:pt>
                <c:pt idx="3161">
                  <c:v>2500000</c:v>
                </c:pt>
                <c:pt idx="3162">
                  <c:v>560000</c:v>
                </c:pt>
                <c:pt idx="3163">
                  <c:v>230000</c:v>
                </c:pt>
                <c:pt idx="3164">
                  <c:v>5500000</c:v>
                </c:pt>
                <c:pt idx="3165">
                  <c:v>250000</c:v>
                </c:pt>
                <c:pt idx="3166">
                  <c:v>365000</c:v>
                </c:pt>
                <c:pt idx="3167">
                  <c:v>1950000</c:v>
                </c:pt>
                <c:pt idx="3168">
                  <c:v>4000000</c:v>
                </c:pt>
                <c:pt idx="3169">
                  <c:v>1400000</c:v>
                </c:pt>
                <c:pt idx="3170">
                  <c:v>1000000</c:v>
                </c:pt>
                <c:pt idx="3171">
                  <c:v>185000</c:v>
                </c:pt>
                <c:pt idx="3172">
                  <c:v>1000000</c:v>
                </c:pt>
                <c:pt idx="3173">
                  <c:v>700000</c:v>
                </c:pt>
                <c:pt idx="3174">
                  <c:v>4300000</c:v>
                </c:pt>
                <c:pt idx="3175">
                  <c:v>4900000</c:v>
                </c:pt>
                <c:pt idx="3176">
                  <c:v>2300000</c:v>
                </c:pt>
                <c:pt idx="3177">
                  <c:v>2500000</c:v>
                </c:pt>
                <c:pt idx="3178">
                  <c:v>3150000</c:v>
                </c:pt>
                <c:pt idx="3179">
                  <c:v>2750000</c:v>
                </c:pt>
                <c:pt idx="3180">
                  <c:v>2750000</c:v>
                </c:pt>
                <c:pt idx="3181">
                  <c:v>2750000</c:v>
                </c:pt>
                <c:pt idx="3182">
                  <c:v>3200000</c:v>
                </c:pt>
                <c:pt idx="3183">
                  <c:v>7500000</c:v>
                </c:pt>
                <c:pt idx="3184">
                  <c:v>1380000</c:v>
                </c:pt>
                <c:pt idx="3185">
                  <c:v>1600000</c:v>
                </c:pt>
                <c:pt idx="3186">
                  <c:v>2200000</c:v>
                </c:pt>
                <c:pt idx="3187">
                  <c:v>6500000</c:v>
                </c:pt>
                <c:pt idx="3188">
                  <c:v>5300000</c:v>
                </c:pt>
                <c:pt idx="3189">
                  <c:v>5000000</c:v>
                </c:pt>
                <c:pt idx="3190">
                  <c:v>5600000</c:v>
                </c:pt>
                <c:pt idx="3191">
                  <c:v>300000</c:v>
                </c:pt>
                <c:pt idx="3192">
                  <c:v>2150000</c:v>
                </c:pt>
                <c:pt idx="3193">
                  <c:v>1650000</c:v>
                </c:pt>
                <c:pt idx="3194">
                  <c:v>3282000</c:v>
                </c:pt>
                <c:pt idx="3195">
                  <c:v>4800000</c:v>
                </c:pt>
                <c:pt idx="3196">
                  <c:v>2200000</c:v>
                </c:pt>
                <c:pt idx="3197">
                  <c:v>3150000</c:v>
                </c:pt>
                <c:pt idx="3198">
                  <c:v>965000</c:v>
                </c:pt>
                <c:pt idx="3199">
                  <c:v>1450000</c:v>
                </c:pt>
                <c:pt idx="3200">
                  <c:v>1800000</c:v>
                </c:pt>
                <c:pt idx="3201">
                  <c:v>10000000</c:v>
                </c:pt>
                <c:pt idx="3202">
                  <c:v>3150000</c:v>
                </c:pt>
                <c:pt idx="3203">
                  <c:v>1500000</c:v>
                </c:pt>
                <c:pt idx="3204">
                  <c:v>1086125</c:v>
                </c:pt>
                <c:pt idx="3205">
                  <c:v>4500000</c:v>
                </c:pt>
                <c:pt idx="3206">
                  <c:v>2350000</c:v>
                </c:pt>
                <c:pt idx="3207">
                  <c:v>1632795</c:v>
                </c:pt>
                <c:pt idx="3208">
                  <c:v>30000</c:v>
                </c:pt>
                <c:pt idx="3209">
                  <c:v>3550000</c:v>
                </c:pt>
                <c:pt idx="3210">
                  <c:v>2720000</c:v>
                </c:pt>
                <c:pt idx="3211">
                  <c:v>2839914</c:v>
                </c:pt>
                <c:pt idx="3212">
                  <c:v>4400000</c:v>
                </c:pt>
                <c:pt idx="3213">
                  <c:v>900000</c:v>
                </c:pt>
                <c:pt idx="3214">
                  <c:v>4347018</c:v>
                </c:pt>
                <c:pt idx="3215">
                  <c:v>190000</c:v>
                </c:pt>
                <c:pt idx="3216">
                  <c:v>760000</c:v>
                </c:pt>
                <c:pt idx="3217">
                  <c:v>1000000</c:v>
                </c:pt>
                <c:pt idx="3218">
                  <c:v>800000</c:v>
                </c:pt>
                <c:pt idx="3219">
                  <c:v>3580000</c:v>
                </c:pt>
                <c:pt idx="3220">
                  <c:v>5150000</c:v>
                </c:pt>
                <c:pt idx="3221">
                  <c:v>1750000</c:v>
                </c:pt>
                <c:pt idx="3222">
                  <c:v>4000000</c:v>
                </c:pt>
                <c:pt idx="3223">
                  <c:v>500000</c:v>
                </c:pt>
                <c:pt idx="3224">
                  <c:v>5000000</c:v>
                </c:pt>
                <c:pt idx="3225">
                  <c:v>2400000</c:v>
                </c:pt>
                <c:pt idx="3226">
                  <c:v>1375000</c:v>
                </c:pt>
                <c:pt idx="3227">
                  <c:v>2150000</c:v>
                </c:pt>
                <c:pt idx="3228">
                  <c:v>1700000</c:v>
                </c:pt>
                <c:pt idx="3229">
                  <c:v>2200000</c:v>
                </c:pt>
                <c:pt idx="3230">
                  <c:v>1700000</c:v>
                </c:pt>
                <c:pt idx="3231">
                  <c:v>350000</c:v>
                </c:pt>
                <c:pt idx="3232">
                  <c:v>500000</c:v>
                </c:pt>
                <c:pt idx="3233">
                  <c:v>2300000</c:v>
                </c:pt>
                <c:pt idx="3234">
                  <c:v>950000</c:v>
                </c:pt>
                <c:pt idx="3235">
                  <c:v>1850000</c:v>
                </c:pt>
                <c:pt idx="3236">
                  <c:v>1950000</c:v>
                </c:pt>
                <c:pt idx="3237">
                  <c:v>900000</c:v>
                </c:pt>
                <c:pt idx="3238">
                  <c:v>600000</c:v>
                </c:pt>
                <c:pt idx="3239">
                  <c:v>1600000</c:v>
                </c:pt>
                <c:pt idx="3240">
                  <c:v>3500000</c:v>
                </c:pt>
                <c:pt idx="3241">
                  <c:v>500000</c:v>
                </c:pt>
                <c:pt idx="3242">
                  <c:v>900000</c:v>
                </c:pt>
                <c:pt idx="3243">
                  <c:v>1600000</c:v>
                </c:pt>
                <c:pt idx="3244">
                  <c:v>2100000</c:v>
                </c:pt>
                <c:pt idx="3245">
                  <c:v>1500000</c:v>
                </c:pt>
                <c:pt idx="3246">
                  <c:v>350000</c:v>
                </c:pt>
                <c:pt idx="3247">
                  <c:v>400000</c:v>
                </c:pt>
                <c:pt idx="3248">
                  <c:v>2700000</c:v>
                </c:pt>
                <c:pt idx="3249">
                  <c:v>1056000</c:v>
                </c:pt>
                <c:pt idx="3250">
                  <c:v>3000000</c:v>
                </c:pt>
                <c:pt idx="3251">
                  <c:v>3000000</c:v>
                </c:pt>
                <c:pt idx="3252">
                  <c:v>3650000</c:v>
                </c:pt>
                <c:pt idx="3253">
                  <c:v>1700000</c:v>
                </c:pt>
                <c:pt idx="3254">
                  <c:v>1500000</c:v>
                </c:pt>
                <c:pt idx="3255">
                  <c:v>850000</c:v>
                </c:pt>
                <c:pt idx="3256">
                  <c:v>1950000</c:v>
                </c:pt>
                <c:pt idx="3257">
                  <c:v>1150000</c:v>
                </c:pt>
                <c:pt idx="3258">
                  <c:v>1640000</c:v>
                </c:pt>
                <c:pt idx="3259">
                  <c:v>1850000</c:v>
                </c:pt>
                <c:pt idx="3260">
                  <c:v>700000</c:v>
                </c:pt>
                <c:pt idx="3261">
                  <c:v>1500000</c:v>
                </c:pt>
                <c:pt idx="3262">
                  <c:v>1600000</c:v>
                </c:pt>
                <c:pt idx="3263">
                  <c:v>2800000</c:v>
                </c:pt>
                <c:pt idx="3264">
                  <c:v>1600000</c:v>
                </c:pt>
                <c:pt idx="3265">
                  <c:v>1300000</c:v>
                </c:pt>
                <c:pt idx="3266">
                  <c:v>1100000</c:v>
                </c:pt>
                <c:pt idx="3267">
                  <c:v>1400000</c:v>
                </c:pt>
                <c:pt idx="3268">
                  <c:v>2950000</c:v>
                </c:pt>
                <c:pt idx="3269">
                  <c:v>320000</c:v>
                </c:pt>
                <c:pt idx="3270">
                  <c:v>3400000</c:v>
                </c:pt>
                <c:pt idx="3271">
                  <c:v>1929000</c:v>
                </c:pt>
                <c:pt idx="3272">
                  <c:v>620000</c:v>
                </c:pt>
                <c:pt idx="3273">
                  <c:v>5500000</c:v>
                </c:pt>
                <c:pt idx="3274">
                  <c:v>680000</c:v>
                </c:pt>
                <c:pt idx="3275">
                  <c:v>1800000</c:v>
                </c:pt>
                <c:pt idx="3276">
                  <c:v>1200000</c:v>
                </c:pt>
                <c:pt idx="3277">
                  <c:v>475000</c:v>
                </c:pt>
                <c:pt idx="3278">
                  <c:v>240000</c:v>
                </c:pt>
                <c:pt idx="3279">
                  <c:v>450000</c:v>
                </c:pt>
                <c:pt idx="3280">
                  <c:v>385000</c:v>
                </c:pt>
                <c:pt idx="3281">
                  <c:v>325000</c:v>
                </c:pt>
                <c:pt idx="3282">
                  <c:v>3050000</c:v>
                </c:pt>
                <c:pt idx="3283">
                  <c:v>2600000</c:v>
                </c:pt>
                <c:pt idx="3284">
                  <c:v>1600000</c:v>
                </c:pt>
                <c:pt idx="3285">
                  <c:v>1000000</c:v>
                </c:pt>
                <c:pt idx="3286">
                  <c:v>2800000</c:v>
                </c:pt>
                <c:pt idx="3287">
                  <c:v>470000</c:v>
                </c:pt>
                <c:pt idx="3288">
                  <c:v>1800000</c:v>
                </c:pt>
                <c:pt idx="3289">
                  <c:v>900000</c:v>
                </c:pt>
                <c:pt idx="3290">
                  <c:v>3200000</c:v>
                </c:pt>
                <c:pt idx="3291">
                  <c:v>1700000</c:v>
                </c:pt>
                <c:pt idx="3292">
                  <c:v>1450000</c:v>
                </c:pt>
                <c:pt idx="3293">
                  <c:v>600000</c:v>
                </c:pt>
                <c:pt idx="3294">
                  <c:v>440000</c:v>
                </c:pt>
                <c:pt idx="3295">
                  <c:v>1480000</c:v>
                </c:pt>
                <c:pt idx="3296">
                  <c:v>1750000</c:v>
                </c:pt>
                <c:pt idx="3297">
                  <c:v>2000000</c:v>
                </c:pt>
                <c:pt idx="3298">
                  <c:v>1100000</c:v>
                </c:pt>
                <c:pt idx="3299">
                  <c:v>475000</c:v>
                </c:pt>
                <c:pt idx="3300">
                  <c:v>2600000</c:v>
                </c:pt>
                <c:pt idx="3301">
                  <c:v>140280</c:v>
                </c:pt>
                <c:pt idx="3302">
                  <c:v>529000</c:v>
                </c:pt>
                <c:pt idx="3303">
                  <c:v>2600000</c:v>
                </c:pt>
                <c:pt idx="3304">
                  <c:v>3150000</c:v>
                </c:pt>
                <c:pt idx="3305">
                  <c:v>1380000</c:v>
                </c:pt>
                <c:pt idx="3306">
                  <c:v>850000</c:v>
                </c:pt>
                <c:pt idx="3307">
                  <c:v>480000</c:v>
                </c:pt>
                <c:pt idx="3308">
                  <c:v>3750000</c:v>
                </c:pt>
                <c:pt idx="3309">
                  <c:v>2500000</c:v>
                </c:pt>
                <c:pt idx="3310">
                  <c:v>655000</c:v>
                </c:pt>
                <c:pt idx="3311">
                  <c:v>2400000</c:v>
                </c:pt>
                <c:pt idx="3312">
                  <c:v>850000</c:v>
                </c:pt>
                <c:pt idx="3313">
                  <c:v>480000</c:v>
                </c:pt>
                <c:pt idx="3314">
                  <c:v>4500000</c:v>
                </c:pt>
                <c:pt idx="3315">
                  <c:v>3500000</c:v>
                </c:pt>
                <c:pt idx="3316">
                  <c:v>3050000</c:v>
                </c:pt>
                <c:pt idx="3317">
                  <c:v>900000</c:v>
                </c:pt>
                <c:pt idx="3318">
                  <c:v>675000</c:v>
                </c:pt>
                <c:pt idx="3319">
                  <c:v>3500000</c:v>
                </c:pt>
                <c:pt idx="3320">
                  <c:v>3600000</c:v>
                </c:pt>
                <c:pt idx="3321">
                  <c:v>1600000</c:v>
                </c:pt>
                <c:pt idx="3322">
                  <c:v>820000</c:v>
                </c:pt>
                <c:pt idx="3323">
                  <c:v>2700000</c:v>
                </c:pt>
                <c:pt idx="3324">
                  <c:v>1800000</c:v>
                </c:pt>
                <c:pt idx="3325">
                  <c:v>2800000</c:v>
                </c:pt>
                <c:pt idx="3326">
                  <c:v>3250000</c:v>
                </c:pt>
                <c:pt idx="3327">
                  <c:v>1450000</c:v>
                </c:pt>
                <c:pt idx="3328">
                  <c:v>319000</c:v>
                </c:pt>
                <c:pt idx="3329">
                  <c:v>1150000</c:v>
                </c:pt>
                <c:pt idx="3330">
                  <c:v>2250000</c:v>
                </c:pt>
                <c:pt idx="3331">
                  <c:v>1850000</c:v>
                </c:pt>
                <c:pt idx="3332">
                  <c:v>4800000</c:v>
                </c:pt>
                <c:pt idx="3333">
                  <c:v>1750000</c:v>
                </c:pt>
                <c:pt idx="3334">
                  <c:v>3350000</c:v>
                </c:pt>
                <c:pt idx="3335">
                  <c:v>2600000</c:v>
                </c:pt>
                <c:pt idx="3336">
                  <c:v>2800000</c:v>
                </c:pt>
                <c:pt idx="3337">
                  <c:v>3200000</c:v>
                </c:pt>
                <c:pt idx="3338">
                  <c:v>2250000</c:v>
                </c:pt>
                <c:pt idx="3339">
                  <c:v>1629300</c:v>
                </c:pt>
                <c:pt idx="3340">
                  <c:v>2250000</c:v>
                </c:pt>
                <c:pt idx="3341">
                  <c:v>3511000</c:v>
                </c:pt>
                <c:pt idx="3342">
                  <c:v>2500000</c:v>
                </c:pt>
                <c:pt idx="3343">
                  <c:v>725000</c:v>
                </c:pt>
                <c:pt idx="3344">
                  <c:v>2200000</c:v>
                </c:pt>
                <c:pt idx="3345">
                  <c:v>2300000</c:v>
                </c:pt>
                <c:pt idx="3346">
                  <c:v>2675000</c:v>
                </c:pt>
                <c:pt idx="3347">
                  <c:v>2200000</c:v>
                </c:pt>
                <c:pt idx="3348">
                  <c:v>3500000</c:v>
                </c:pt>
                <c:pt idx="3349">
                  <c:v>5500000</c:v>
                </c:pt>
                <c:pt idx="3350">
                  <c:v>3150000</c:v>
                </c:pt>
                <c:pt idx="3351">
                  <c:v>1500000</c:v>
                </c:pt>
                <c:pt idx="3352">
                  <c:v>2300000</c:v>
                </c:pt>
                <c:pt idx="3353">
                  <c:v>350000</c:v>
                </c:pt>
                <c:pt idx="3354">
                  <c:v>7500000</c:v>
                </c:pt>
                <c:pt idx="3355">
                  <c:v>2350000</c:v>
                </c:pt>
                <c:pt idx="3356">
                  <c:v>1850000</c:v>
                </c:pt>
                <c:pt idx="3357">
                  <c:v>1535000</c:v>
                </c:pt>
                <c:pt idx="3358">
                  <c:v>185000</c:v>
                </c:pt>
                <c:pt idx="3359">
                  <c:v>1950000</c:v>
                </c:pt>
                <c:pt idx="3360">
                  <c:v>1150000</c:v>
                </c:pt>
                <c:pt idx="3361">
                  <c:v>1300000</c:v>
                </c:pt>
                <c:pt idx="3362">
                  <c:v>1560000</c:v>
                </c:pt>
                <c:pt idx="3363">
                  <c:v>550000</c:v>
                </c:pt>
                <c:pt idx="3364">
                  <c:v>2300000</c:v>
                </c:pt>
                <c:pt idx="3365">
                  <c:v>1500000</c:v>
                </c:pt>
                <c:pt idx="3366">
                  <c:v>5000000</c:v>
                </c:pt>
                <c:pt idx="3367">
                  <c:v>2900000</c:v>
                </c:pt>
                <c:pt idx="3368">
                  <c:v>770000</c:v>
                </c:pt>
                <c:pt idx="3369">
                  <c:v>2250000</c:v>
                </c:pt>
                <c:pt idx="3370">
                  <c:v>6124000</c:v>
                </c:pt>
                <c:pt idx="3371">
                  <c:v>2420000</c:v>
                </c:pt>
                <c:pt idx="3372">
                  <c:v>1190000</c:v>
                </c:pt>
                <c:pt idx="3373">
                  <c:v>2350000</c:v>
                </c:pt>
                <c:pt idx="3374">
                  <c:v>2720000</c:v>
                </c:pt>
                <c:pt idx="3375">
                  <c:v>2350000</c:v>
                </c:pt>
                <c:pt idx="3376">
                  <c:v>1750000</c:v>
                </c:pt>
                <c:pt idx="3377">
                  <c:v>1012000</c:v>
                </c:pt>
                <c:pt idx="3378">
                  <c:v>3020000</c:v>
                </c:pt>
                <c:pt idx="3379">
                  <c:v>150000</c:v>
                </c:pt>
                <c:pt idx="3380">
                  <c:v>2100000</c:v>
                </c:pt>
                <c:pt idx="3381">
                  <c:v>2900000</c:v>
                </c:pt>
                <c:pt idx="3382">
                  <c:v>1650000</c:v>
                </c:pt>
                <c:pt idx="3383">
                  <c:v>1240000</c:v>
                </c:pt>
                <c:pt idx="3384">
                  <c:v>2850000</c:v>
                </c:pt>
                <c:pt idx="3385">
                  <c:v>1840000</c:v>
                </c:pt>
                <c:pt idx="3386">
                  <c:v>1170000</c:v>
                </c:pt>
                <c:pt idx="3387">
                  <c:v>4000000</c:v>
                </c:pt>
                <c:pt idx="3388">
                  <c:v>2350000</c:v>
                </c:pt>
                <c:pt idx="3389">
                  <c:v>3200000</c:v>
                </c:pt>
                <c:pt idx="3390">
                  <c:v>2000000</c:v>
                </c:pt>
                <c:pt idx="3391">
                  <c:v>2700000</c:v>
                </c:pt>
                <c:pt idx="3392">
                  <c:v>1358000</c:v>
                </c:pt>
                <c:pt idx="3393">
                  <c:v>5100000</c:v>
                </c:pt>
                <c:pt idx="3394">
                  <c:v>1250000</c:v>
                </c:pt>
                <c:pt idx="3395">
                  <c:v>1548000</c:v>
                </c:pt>
                <c:pt idx="3396">
                  <c:v>970000</c:v>
                </c:pt>
                <c:pt idx="3397">
                  <c:v>5250000</c:v>
                </c:pt>
                <c:pt idx="3398">
                  <c:v>120000</c:v>
                </c:pt>
                <c:pt idx="3399">
                  <c:v>2150000</c:v>
                </c:pt>
                <c:pt idx="3400">
                  <c:v>2625000</c:v>
                </c:pt>
                <c:pt idx="3401">
                  <c:v>2372000</c:v>
                </c:pt>
                <c:pt idx="3402">
                  <c:v>4015000</c:v>
                </c:pt>
                <c:pt idx="3403">
                  <c:v>270000</c:v>
                </c:pt>
                <c:pt idx="3404">
                  <c:v>360000</c:v>
                </c:pt>
                <c:pt idx="3405">
                  <c:v>460000</c:v>
                </c:pt>
                <c:pt idx="3406">
                  <c:v>350000</c:v>
                </c:pt>
                <c:pt idx="3407">
                  <c:v>2150000</c:v>
                </c:pt>
                <c:pt idx="3408">
                  <c:v>2810000</c:v>
                </c:pt>
                <c:pt idx="3409">
                  <c:v>2827000</c:v>
                </c:pt>
                <c:pt idx="3410">
                  <c:v>3157000</c:v>
                </c:pt>
                <c:pt idx="3411">
                  <c:v>330000</c:v>
                </c:pt>
                <c:pt idx="3412">
                  <c:v>775000</c:v>
                </c:pt>
                <c:pt idx="3413">
                  <c:v>2278000</c:v>
                </c:pt>
                <c:pt idx="3414">
                  <c:v>790000</c:v>
                </c:pt>
                <c:pt idx="3415">
                  <c:v>2800000</c:v>
                </c:pt>
                <c:pt idx="3416">
                  <c:v>1600000</c:v>
                </c:pt>
                <c:pt idx="3417">
                  <c:v>2543000</c:v>
                </c:pt>
                <c:pt idx="3418">
                  <c:v>1240000</c:v>
                </c:pt>
                <c:pt idx="3419">
                  <c:v>2500000</c:v>
                </c:pt>
                <c:pt idx="3420">
                  <c:v>5500000</c:v>
                </c:pt>
                <c:pt idx="3421">
                  <c:v>2000000</c:v>
                </c:pt>
                <c:pt idx="3422">
                  <c:v>2747000</c:v>
                </c:pt>
                <c:pt idx="3423">
                  <c:v>3200000</c:v>
                </c:pt>
                <c:pt idx="3424">
                  <c:v>2425750</c:v>
                </c:pt>
                <c:pt idx="3425">
                  <c:v>2924460</c:v>
                </c:pt>
                <c:pt idx="3426">
                  <c:v>2300000</c:v>
                </c:pt>
                <c:pt idx="3427">
                  <c:v>2200000</c:v>
                </c:pt>
                <c:pt idx="3428">
                  <c:v>4210500</c:v>
                </c:pt>
                <c:pt idx="3429">
                  <c:v>3300000</c:v>
                </c:pt>
                <c:pt idx="3430">
                  <c:v>4660000</c:v>
                </c:pt>
                <c:pt idx="3431">
                  <c:v>2100000</c:v>
                </c:pt>
                <c:pt idx="3432">
                  <c:v>2625000</c:v>
                </c:pt>
                <c:pt idx="3433">
                  <c:v>2900000</c:v>
                </c:pt>
                <c:pt idx="3434">
                  <c:v>2206000</c:v>
                </c:pt>
                <c:pt idx="3435">
                  <c:v>746000</c:v>
                </c:pt>
                <c:pt idx="3436">
                  <c:v>2150000</c:v>
                </c:pt>
                <c:pt idx="3437">
                  <c:v>450000</c:v>
                </c:pt>
                <c:pt idx="3438">
                  <c:v>600000</c:v>
                </c:pt>
                <c:pt idx="3439">
                  <c:v>12000000</c:v>
                </c:pt>
                <c:pt idx="3440">
                  <c:v>3496735</c:v>
                </c:pt>
                <c:pt idx="3441">
                  <c:v>520000</c:v>
                </c:pt>
                <c:pt idx="3442">
                  <c:v>880000</c:v>
                </c:pt>
                <c:pt idx="3443">
                  <c:v>2100000</c:v>
                </c:pt>
                <c:pt idx="3444">
                  <c:v>6800000</c:v>
                </c:pt>
                <c:pt idx="3445">
                  <c:v>1100000</c:v>
                </c:pt>
                <c:pt idx="3446">
                  <c:v>1050000</c:v>
                </c:pt>
                <c:pt idx="3447">
                  <c:v>1200000</c:v>
                </c:pt>
                <c:pt idx="3448">
                  <c:v>2400000</c:v>
                </c:pt>
                <c:pt idx="3449">
                  <c:v>550000</c:v>
                </c:pt>
                <c:pt idx="3450">
                  <c:v>2500000</c:v>
                </c:pt>
                <c:pt idx="3451">
                  <c:v>900000</c:v>
                </c:pt>
                <c:pt idx="3452">
                  <c:v>1080000</c:v>
                </c:pt>
                <c:pt idx="3453">
                  <c:v>1100000</c:v>
                </c:pt>
                <c:pt idx="3454">
                  <c:v>560000</c:v>
                </c:pt>
                <c:pt idx="3455">
                  <c:v>900000</c:v>
                </c:pt>
                <c:pt idx="3456">
                  <c:v>2100000</c:v>
                </c:pt>
                <c:pt idx="3457">
                  <c:v>4200000</c:v>
                </c:pt>
                <c:pt idx="3458">
                  <c:v>2000000</c:v>
                </c:pt>
                <c:pt idx="3459">
                  <c:v>6000000</c:v>
                </c:pt>
                <c:pt idx="3460">
                  <c:v>4500000</c:v>
                </c:pt>
                <c:pt idx="3461">
                  <c:v>2000000</c:v>
                </c:pt>
                <c:pt idx="3462">
                  <c:v>2000000</c:v>
                </c:pt>
                <c:pt idx="3463">
                  <c:v>2867200</c:v>
                </c:pt>
                <c:pt idx="3464">
                  <c:v>1800000</c:v>
                </c:pt>
                <c:pt idx="3465">
                  <c:v>7500000</c:v>
                </c:pt>
                <c:pt idx="3466">
                  <c:v>160000</c:v>
                </c:pt>
                <c:pt idx="3467">
                  <c:v>4418000</c:v>
                </c:pt>
                <c:pt idx="3468">
                  <c:v>1591000</c:v>
                </c:pt>
                <c:pt idx="3469">
                  <c:v>2000000</c:v>
                </c:pt>
                <c:pt idx="3470">
                  <c:v>1250000</c:v>
                </c:pt>
                <c:pt idx="3471">
                  <c:v>10000000</c:v>
                </c:pt>
                <c:pt idx="3472">
                  <c:v>1100000</c:v>
                </c:pt>
                <c:pt idx="3473">
                  <c:v>2700000</c:v>
                </c:pt>
                <c:pt idx="3474">
                  <c:v>280000</c:v>
                </c:pt>
                <c:pt idx="3475">
                  <c:v>2961000</c:v>
                </c:pt>
                <c:pt idx="3476">
                  <c:v>3600000</c:v>
                </c:pt>
                <c:pt idx="3477">
                  <c:v>2700000</c:v>
                </c:pt>
                <c:pt idx="3478">
                  <c:v>1700000</c:v>
                </c:pt>
                <c:pt idx="3479">
                  <c:v>3300000</c:v>
                </c:pt>
                <c:pt idx="3480">
                  <c:v>1250000</c:v>
                </c:pt>
                <c:pt idx="3481">
                  <c:v>1800000</c:v>
                </c:pt>
                <c:pt idx="3482">
                  <c:v>415000</c:v>
                </c:pt>
                <c:pt idx="3483">
                  <c:v>2600000</c:v>
                </c:pt>
                <c:pt idx="3484">
                  <c:v>2300000</c:v>
                </c:pt>
                <c:pt idx="3485">
                  <c:v>1740000</c:v>
                </c:pt>
                <c:pt idx="3486">
                  <c:v>1000000</c:v>
                </c:pt>
                <c:pt idx="3487">
                  <c:v>270000</c:v>
                </c:pt>
                <c:pt idx="3488">
                  <c:v>964000</c:v>
                </c:pt>
                <c:pt idx="3489">
                  <c:v>1300000</c:v>
                </c:pt>
                <c:pt idx="3490">
                  <c:v>850000</c:v>
                </c:pt>
                <c:pt idx="3491">
                  <c:v>2150000</c:v>
                </c:pt>
                <c:pt idx="3492">
                  <c:v>2158000</c:v>
                </c:pt>
                <c:pt idx="3493">
                  <c:v>2150000</c:v>
                </c:pt>
                <c:pt idx="3494">
                  <c:v>500000</c:v>
                </c:pt>
                <c:pt idx="3495">
                  <c:v>1900000</c:v>
                </c:pt>
                <c:pt idx="3496">
                  <c:v>2700000</c:v>
                </c:pt>
                <c:pt idx="3497">
                  <c:v>1000000</c:v>
                </c:pt>
                <c:pt idx="3498">
                  <c:v>850000</c:v>
                </c:pt>
                <c:pt idx="3499">
                  <c:v>700000</c:v>
                </c:pt>
                <c:pt idx="3500">
                  <c:v>600000</c:v>
                </c:pt>
                <c:pt idx="3501">
                  <c:v>3656175</c:v>
                </c:pt>
                <c:pt idx="3502">
                  <c:v>1660000</c:v>
                </c:pt>
                <c:pt idx="3503">
                  <c:v>907500</c:v>
                </c:pt>
                <c:pt idx="3504">
                  <c:v>1709800</c:v>
                </c:pt>
                <c:pt idx="3505">
                  <c:v>515000</c:v>
                </c:pt>
                <c:pt idx="3506">
                  <c:v>2150000</c:v>
                </c:pt>
                <c:pt idx="3507">
                  <c:v>130000</c:v>
                </c:pt>
                <c:pt idx="3508">
                  <c:v>3500000</c:v>
                </c:pt>
                <c:pt idx="3509">
                  <c:v>4600000</c:v>
                </c:pt>
                <c:pt idx="3510">
                  <c:v>2700000</c:v>
                </c:pt>
                <c:pt idx="3511">
                  <c:v>3500000</c:v>
                </c:pt>
                <c:pt idx="3512">
                  <c:v>1562400</c:v>
                </c:pt>
                <c:pt idx="3513">
                  <c:v>1633500</c:v>
                </c:pt>
                <c:pt idx="3514">
                  <c:v>2115000</c:v>
                </c:pt>
                <c:pt idx="3515">
                  <c:v>1380200</c:v>
                </c:pt>
                <c:pt idx="3516">
                  <c:v>1503800</c:v>
                </c:pt>
                <c:pt idx="3517">
                  <c:v>765000</c:v>
                </c:pt>
                <c:pt idx="3518">
                  <c:v>856800</c:v>
                </c:pt>
                <c:pt idx="3519">
                  <c:v>590000</c:v>
                </c:pt>
                <c:pt idx="3520">
                  <c:v>2470000</c:v>
                </c:pt>
                <c:pt idx="3521">
                  <c:v>1910000</c:v>
                </c:pt>
                <c:pt idx="3522">
                  <c:v>800000</c:v>
                </c:pt>
                <c:pt idx="3523">
                  <c:v>1630000</c:v>
                </c:pt>
                <c:pt idx="3524">
                  <c:v>3317300</c:v>
                </c:pt>
                <c:pt idx="3525">
                  <c:v>2400000</c:v>
                </c:pt>
                <c:pt idx="3526">
                  <c:v>350000</c:v>
                </c:pt>
                <c:pt idx="3527">
                  <c:v>4500000</c:v>
                </c:pt>
                <c:pt idx="3528">
                  <c:v>2500000</c:v>
                </c:pt>
                <c:pt idx="3529">
                  <c:v>390000</c:v>
                </c:pt>
                <c:pt idx="3530">
                  <c:v>1500000</c:v>
                </c:pt>
                <c:pt idx="3531">
                  <c:v>4350000</c:v>
                </c:pt>
                <c:pt idx="3532">
                  <c:v>880000</c:v>
                </c:pt>
                <c:pt idx="3533">
                  <c:v>480000</c:v>
                </c:pt>
                <c:pt idx="3534">
                  <c:v>1000000</c:v>
                </c:pt>
                <c:pt idx="3535">
                  <c:v>1914000</c:v>
                </c:pt>
                <c:pt idx="3536">
                  <c:v>1750000</c:v>
                </c:pt>
                <c:pt idx="3537">
                  <c:v>270000</c:v>
                </c:pt>
                <c:pt idx="3538">
                  <c:v>2200000</c:v>
                </c:pt>
                <c:pt idx="3539">
                  <c:v>450000</c:v>
                </c:pt>
                <c:pt idx="3540">
                  <c:v>450000</c:v>
                </c:pt>
                <c:pt idx="3541">
                  <c:v>6500000</c:v>
                </c:pt>
                <c:pt idx="3542">
                  <c:v>1800000</c:v>
                </c:pt>
                <c:pt idx="3543">
                  <c:v>312000</c:v>
                </c:pt>
                <c:pt idx="3544">
                  <c:v>1520000</c:v>
                </c:pt>
                <c:pt idx="3545">
                  <c:v>2800000</c:v>
                </c:pt>
                <c:pt idx="3546">
                  <c:v>3100000</c:v>
                </c:pt>
                <c:pt idx="3547">
                  <c:v>2265000</c:v>
                </c:pt>
                <c:pt idx="3548">
                  <c:v>450000</c:v>
                </c:pt>
                <c:pt idx="3549">
                  <c:v>2700000</c:v>
                </c:pt>
                <c:pt idx="3550">
                  <c:v>4000000</c:v>
                </c:pt>
                <c:pt idx="3551">
                  <c:v>4500000</c:v>
                </c:pt>
                <c:pt idx="3552">
                  <c:v>875000</c:v>
                </c:pt>
                <c:pt idx="3553">
                  <c:v>900000</c:v>
                </c:pt>
                <c:pt idx="3554">
                  <c:v>4235000</c:v>
                </c:pt>
                <c:pt idx="3555">
                  <c:v>275000</c:v>
                </c:pt>
                <c:pt idx="3556">
                  <c:v>990000</c:v>
                </c:pt>
                <c:pt idx="3557">
                  <c:v>2888000</c:v>
                </c:pt>
                <c:pt idx="3558">
                  <c:v>1185000</c:v>
                </c:pt>
                <c:pt idx="3559">
                  <c:v>2600000</c:v>
                </c:pt>
                <c:pt idx="3560">
                  <c:v>2550000</c:v>
                </c:pt>
                <c:pt idx="3561">
                  <c:v>4190456</c:v>
                </c:pt>
                <c:pt idx="3562">
                  <c:v>1269624</c:v>
                </c:pt>
                <c:pt idx="3563">
                  <c:v>2600000</c:v>
                </c:pt>
                <c:pt idx="3564">
                  <c:v>1585000</c:v>
                </c:pt>
                <c:pt idx="3565">
                  <c:v>2450000</c:v>
                </c:pt>
                <c:pt idx="3566">
                  <c:v>3450000</c:v>
                </c:pt>
                <c:pt idx="3567">
                  <c:v>2200000</c:v>
                </c:pt>
                <c:pt idx="3568">
                  <c:v>2100000</c:v>
                </c:pt>
                <c:pt idx="3569">
                  <c:v>1505600</c:v>
                </c:pt>
                <c:pt idx="3570">
                  <c:v>2300000</c:v>
                </c:pt>
                <c:pt idx="3571">
                  <c:v>2700000</c:v>
                </c:pt>
                <c:pt idx="3572">
                  <c:v>4400000</c:v>
                </c:pt>
                <c:pt idx="3573">
                  <c:v>2300000</c:v>
                </c:pt>
                <c:pt idx="3574">
                  <c:v>4530000</c:v>
                </c:pt>
                <c:pt idx="3575">
                  <c:v>1250000</c:v>
                </c:pt>
                <c:pt idx="3576">
                  <c:v>800000</c:v>
                </c:pt>
                <c:pt idx="3577">
                  <c:v>850000</c:v>
                </c:pt>
                <c:pt idx="3578">
                  <c:v>1550000</c:v>
                </c:pt>
                <c:pt idx="3579">
                  <c:v>2550000</c:v>
                </c:pt>
                <c:pt idx="3580">
                  <c:v>10300000</c:v>
                </c:pt>
                <c:pt idx="3581">
                  <c:v>340000</c:v>
                </c:pt>
                <c:pt idx="3582">
                  <c:v>2000000</c:v>
                </c:pt>
                <c:pt idx="3583">
                  <c:v>500000</c:v>
                </c:pt>
                <c:pt idx="3584">
                  <c:v>3100000</c:v>
                </c:pt>
                <c:pt idx="3585">
                  <c:v>500000</c:v>
                </c:pt>
                <c:pt idx="3586">
                  <c:v>375000</c:v>
                </c:pt>
                <c:pt idx="3587">
                  <c:v>550000</c:v>
                </c:pt>
                <c:pt idx="3588">
                  <c:v>4200000</c:v>
                </c:pt>
                <c:pt idx="3589">
                  <c:v>5400000</c:v>
                </c:pt>
                <c:pt idx="3590">
                  <c:v>3350000</c:v>
                </c:pt>
                <c:pt idx="3591">
                  <c:v>1400000</c:v>
                </c:pt>
                <c:pt idx="3592">
                  <c:v>1764700</c:v>
                </c:pt>
                <c:pt idx="3593">
                  <c:v>350000</c:v>
                </c:pt>
                <c:pt idx="3594">
                  <c:v>430000</c:v>
                </c:pt>
                <c:pt idx="3595">
                  <c:v>480000</c:v>
                </c:pt>
                <c:pt idx="3596">
                  <c:v>2885000</c:v>
                </c:pt>
                <c:pt idx="3597">
                  <c:v>5800000</c:v>
                </c:pt>
                <c:pt idx="3598">
                  <c:v>3207000</c:v>
                </c:pt>
                <c:pt idx="3599">
                  <c:v>435000</c:v>
                </c:pt>
                <c:pt idx="3600">
                  <c:v>3900000</c:v>
                </c:pt>
                <c:pt idx="3601">
                  <c:v>3500000</c:v>
                </c:pt>
                <c:pt idx="3602">
                  <c:v>2310000</c:v>
                </c:pt>
                <c:pt idx="3603">
                  <c:v>3000000</c:v>
                </c:pt>
                <c:pt idx="3604">
                  <c:v>1388000</c:v>
                </c:pt>
                <c:pt idx="3605">
                  <c:v>5800000</c:v>
                </c:pt>
                <c:pt idx="3606">
                  <c:v>1350000</c:v>
                </c:pt>
                <c:pt idx="3607">
                  <c:v>1150000</c:v>
                </c:pt>
                <c:pt idx="3608">
                  <c:v>1410000</c:v>
                </c:pt>
                <c:pt idx="3609">
                  <c:v>1900000</c:v>
                </c:pt>
                <c:pt idx="3610">
                  <c:v>920000</c:v>
                </c:pt>
                <c:pt idx="3611">
                  <c:v>5350000</c:v>
                </c:pt>
                <c:pt idx="3612">
                  <c:v>1500000</c:v>
                </c:pt>
                <c:pt idx="3613">
                  <c:v>2700000</c:v>
                </c:pt>
                <c:pt idx="3614">
                  <c:v>3566826</c:v>
                </c:pt>
                <c:pt idx="3615">
                  <c:v>1940000</c:v>
                </c:pt>
                <c:pt idx="3616">
                  <c:v>5800000</c:v>
                </c:pt>
                <c:pt idx="3617">
                  <c:v>1647500</c:v>
                </c:pt>
                <c:pt idx="3618">
                  <c:v>9294278</c:v>
                </c:pt>
                <c:pt idx="3619">
                  <c:v>2000000</c:v>
                </c:pt>
                <c:pt idx="3620">
                  <c:v>2750000</c:v>
                </c:pt>
                <c:pt idx="3621">
                  <c:v>1100000</c:v>
                </c:pt>
                <c:pt idx="3622">
                  <c:v>2500000</c:v>
                </c:pt>
                <c:pt idx="3623">
                  <c:v>4125000</c:v>
                </c:pt>
                <c:pt idx="3624">
                  <c:v>337000</c:v>
                </c:pt>
                <c:pt idx="3625">
                  <c:v>1350000</c:v>
                </c:pt>
                <c:pt idx="3626">
                  <c:v>4000000</c:v>
                </c:pt>
                <c:pt idx="3627">
                  <c:v>4300000</c:v>
                </c:pt>
                <c:pt idx="3628">
                  <c:v>1650000</c:v>
                </c:pt>
                <c:pt idx="3629">
                  <c:v>1250000</c:v>
                </c:pt>
                <c:pt idx="3630">
                  <c:v>2250000</c:v>
                </c:pt>
                <c:pt idx="3631">
                  <c:v>1950000</c:v>
                </c:pt>
                <c:pt idx="3632">
                  <c:v>3000000</c:v>
                </c:pt>
                <c:pt idx="3633">
                  <c:v>260000</c:v>
                </c:pt>
                <c:pt idx="3634">
                  <c:v>4200000</c:v>
                </c:pt>
                <c:pt idx="3635">
                  <c:v>3200000</c:v>
                </c:pt>
                <c:pt idx="3636">
                  <c:v>3200000</c:v>
                </c:pt>
                <c:pt idx="3637">
                  <c:v>3200000</c:v>
                </c:pt>
                <c:pt idx="3638">
                  <c:v>5200000</c:v>
                </c:pt>
                <c:pt idx="3639">
                  <c:v>10500000</c:v>
                </c:pt>
                <c:pt idx="3640">
                  <c:v>2000000</c:v>
                </c:pt>
                <c:pt idx="3641">
                  <c:v>1750000</c:v>
                </c:pt>
                <c:pt idx="3642">
                  <c:v>4180000</c:v>
                </c:pt>
                <c:pt idx="3643">
                  <c:v>1900000</c:v>
                </c:pt>
                <c:pt idx="3644">
                  <c:v>1950000</c:v>
                </c:pt>
                <c:pt idx="3645">
                  <c:v>1627500</c:v>
                </c:pt>
                <c:pt idx="3646">
                  <c:v>1610000</c:v>
                </c:pt>
                <c:pt idx="3647">
                  <c:v>3100000</c:v>
                </c:pt>
                <c:pt idx="3648">
                  <c:v>1800000</c:v>
                </c:pt>
                <c:pt idx="3649">
                  <c:v>2000000</c:v>
                </c:pt>
                <c:pt idx="3650">
                  <c:v>850000</c:v>
                </c:pt>
                <c:pt idx="3651">
                  <c:v>5600000</c:v>
                </c:pt>
                <c:pt idx="3652">
                  <c:v>3120000</c:v>
                </c:pt>
                <c:pt idx="3653">
                  <c:v>6800000</c:v>
                </c:pt>
                <c:pt idx="3654">
                  <c:v>6900000</c:v>
                </c:pt>
                <c:pt idx="3655">
                  <c:v>760000</c:v>
                </c:pt>
                <c:pt idx="3656">
                  <c:v>1250000</c:v>
                </c:pt>
                <c:pt idx="3657">
                  <c:v>1600000</c:v>
                </c:pt>
                <c:pt idx="3658">
                  <c:v>1600000</c:v>
                </c:pt>
                <c:pt idx="3659">
                  <c:v>2100000</c:v>
                </c:pt>
                <c:pt idx="3660">
                  <c:v>1143350</c:v>
                </c:pt>
                <c:pt idx="3661">
                  <c:v>1650000</c:v>
                </c:pt>
                <c:pt idx="3662">
                  <c:v>460000</c:v>
                </c:pt>
                <c:pt idx="3663">
                  <c:v>350000</c:v>
                </c:pt>
                <c:pt idx="3664">
                  <c:v>2250000</c:v>
                </c:pt>
                <c:pt idx="3665">
                  <c:v>1250000</c:v>
                </c:pt>
                <c:pt idx="3666">
                  <c:v>3351500</c:v>
                </c:pt>
                <c:pt idx="3667">
                  <c:v>1334000</c:v>
                </c:pt>
                <c:pt idx="3668">
                  <c:v>340000</c:v>
                </c:pt>
                <c:pt idx="3669">
                  <c:v>2420000</c:v>
                </c:pt>
                <c:pt idx="3670">
                  <c:v>3500000</c:v>
                </c:pt>
                <c:pt idx="3671">
                  <c:v>1050000</c:v>
                </c:pt>
                <c:pt idx="3672">
                  <c:v>1650000</c:v>
                </c:pt>
                <c:pt idx="3673">
                  <c:v>6750000</c:v>
                </c:pt>
                <c:pt idx="3674">
                  <c:v>3780000</c:v>
                </c:pt>
                <c:pt idx="3675">
                  <c:v>350000</c:v>
                </c:pt>
                <c:pt idx="3676">
                  <c:v>3200000</c:v>
                </c:pt>
                <c:pt idx="3677">
                  <c:v>1548750</c:v>
                </c:pt>
                <c:pt idx="3678">
                  <c:v>1500000</c:v>
                </c:pt>
                <c:pt idx="3679">
                  <c:v>3400000</c:v>
                </c:pt>
                <c:pt idx="3680">
                  <c:v>1800000</c:v>
                </c:pt>
                <c:pt idx="3681">
                  <c:v>2459711</c:v>
                </c:pt>
                <c:pt idx="3682">
                  <c:v>2200000</c:v>
                </c:pt>
                <c:pt idx="3683">
                  <c:v>1580000</c:v>
                </c:pt>
                <c:pt idx="3684">
                  <c:v>1600000</c:v>
                </c:pt>
                <c:pt idx="3685">
                  <c:v>300000</c:v>
                </c:pt>
                <c:pt idx="3686">
                  <c:v>1860000</c:v>
                </c:pt>
                <c:pt idx="3687">
                  <c:v>1650000</c:v>
                </c:pt>
                <c:pt idx="3688">
                  <c:v>1650000</c:v>
                </c:pt>
                <c:pt idx="3689">
                  <c:v>2400000</c:v>
                </c:pt>
                <c:pt idx="3690">
                  <c:v>2200000</c:v>
                </c:pt>
                <c:pt idx="3691">
                  <c:v>4500000</c:v>
                </c:pt>
                <c:pt idx="3692">
                  <c:v>3650000</c:v>
                </c:pt>
                <c:pt idx="3693">
                  <c:v>3250000</c:v>
                </c:pt>
                <c:pt idx="3694">
                  <c:v>1998000</c:v>
                </c:pt>
                <c:pt idx="3695">
                  <c:v>2300000</c:v>
                </c:pt>
                <c:pt idx="3696">
                  <c:v>1530000</c:v>
                </c:pt>
                <c:pt idx="3697">
                  <c:v>750000</c:v>
                </c:pt>
                <c:pt idx="3698">
                  <c:v>4300000</c:v>
                </c:pt>
                <c:pt idx="3699">
                  <c:v>3300000</c:v>
                </c:pt>
                <c:pt idx="3700">
                  <c:v>2500000</c:v>
                </c:pt>
                <c:pt idx="3701">
                  <c:v>7350000</c:v>
                </c:pt>
                <c:pt idx="3702">
                  <c:v>346000</c:v>
                </c:pt>
                <c:pt idx="3703">
                  <c:v>3350000</c:v>
                </c:pt>
                <c:pt idx="3704">
                  <c:v>2600000</c:v>
                </c:pt>
                <c:pt idx="3705">
                  <c:v>5500000</c:v>
                </c:pt>
                <c:pt idx="3706">
                  <c:v>2500000</c:v>
                </c:pt>
                <c:pt idx="3707">
                  <c:v>975000</c:v>
                </c:pt>
                <c:pt idx="3708">
                  <c:v>420000</c:v>
                </c:pt>
                <c:pt idx="3709">
                  <c:v>290000</c:v>
                </c:pt>
                <c:pt idx="3710">
                  <c:v>3500000</c:v>
                </c:pt>
                <c:pt idx="3711">
                  <c:v>2200000</c:v>
                </c:pt>
                <c:pt idx="3712">
                  <c:v>2500000</c:v>
                </c:pt>
                <c:pt idx="3713">
                  <c:v>180000</c:v>
                </c:pt>
                <c:pt idx="3714">
                  <c:v>5135000</c:v>
                </c:pt>
                <c:pt idx="3715">
                  <c:v>220000</c:v>
                </c:pt>
                <c:pt idx="3716">
                  <c:v>169000</c:v>
                </c:pt>
                <c:pt idx="3717">
                  <c:v>5000000</c:v>
                </c:pt>
                <c:pt idx="3718">
                  <c:v>2200000</c:v>
                </c:pt>
                <c:pt idx="3719">
                  <c:v>180000</c:v>
                </c:pt>
                <c:pt idx="3720">
                  <c:v>2308468</c:v>
                </c:pt>
                <c:pt idx="3721">
                  <c:v>4200000</c:v>
                </c:pt>
                <c:pt idx="3722">
                  <c:v>800000</c:v>
                </c:pt>
                <c:pt idx="3723">
                  <c:v>450000</c:v>
                </c:pt>
                <c:pt idx="3724">
                  <c:v>4300000</c:v>
                </c:pt>
                <c:pt idx="3725">
                  <c:v>800000</c:v>
                </c:pt>
                <c:pt idx="3726">
                  <c:v>1300000</c:v>
                </c:pt>
                <c:pt idx="3727">
                  <c:v>6200000</c:v>
                </c:pt>
                <c:pt idx="3728">
                  <c:v>3800000</c:v>
                </c:pt>
                <c:pt idx="3729">
                  <c:v>500000</c:v>
                </c:pt>
                <c:pt idx="3730">
                  <c:v>1570000</c:v>
                </c:pt>
                <c:pt idx="3731">
                  <c:v>1300000</c:v>
                </c:pt>
                <c:pt idx="3732">
                  <c:v>2850000</c:v>
                </c:pt>
                <c:pt idx="3733">
                  <c:v>3300000</c:v>
                </c:pt>
                <c:pt idx="3734">
                  <c:v>3318728</c:v>
                </c:pt>
                <c:pt idx="3735">
                  <c:v>2158093</c:v>
                </c:pt>
                <c:pt idx="3736">
                  <c:v>2600000</c:v>
                </c:pt>
                <c:pt idx="3737">
                  <c:v>570000</c:v>
                </c:pt>
                <c:pt idx="3738">
                  <c:v>5650000</c:v>
                </c:pt>
                <c:pt idx="3739">
                  <c:v>5200000</c:v>
                </c:pt>
                <c:pt idx="3740">
                  <c:v>3318728</c:v>
                </c:pt>
                <c:pt idx="3741">
                  <c:v>600000</c:v>
                </c:pt>
                <c:pt idx="3742">
                  <c:v>4583000</c:v>
                </c:pt>
                <c:pt idx="3743">
                  <c:v>1500000</c:v>
                </c:pt>
                <c:pt idx="3744">
                  <c:v>4100000</c:v>
                </c:pt>
                <c:pt idx="3745">
                  <c:v>1200000</c:v>
                </c:pt>
                <c:pt idx="3746">
                  <c:v>2750000</c:v>
                </c:pt>
                <c:pt idx="3747">
                  <c:v>1425000</c:v>
                </c:pt>
                <c:pt idx="3748">
                  <c:v>2400000</c:v>
                </c:pt>
                <c:pt idx="3749">
                  <c:v>6800000</c:v>
                </c:pt>
                <c:pt idx="3750">
                  <c:v>3000000</c:v>
                </c:pt>
                <c:pt idx="3751">
                  <c:v>1894000</c:v>
                </c:pt>
                <c:pt idx="3752">
                  <c:v>1950800</c:v>
                </c:pt>
                <c:pt idx="3753">
                  <c:v>1932000</c:v>
                </c:pt>
                <c:pt idx="3754">
                  <c:v>1100000</c:v>
                </c:pt>
                <c:pt idx="3755">
                  <c:v>3850000</c:v>
                </c:pt>
                <c:pt idx="3756">
                  <c:v>3900000</c:v>
                </c:pt>
                <c:pt idx="3757">
                  <c:v>3000000</c:v>
                </c:pt>
                <c:pt idx="3758">
                  <c:v>3171642</c:v>
                </c:pt>
                <c:pt idx="3759">
                  <c:v>4960000</c:v>
                </c:pt>
                <c:pt idx="3760">
                  <c:v>1350000</c:v>
                </c:pt>
                <c:pt idx="3761">
                  <c:v>6000000</c:v>
                </c:pt>
                <c:pt idx="3762">
                  <c:v>3171642</c:v>
                </c:pt>
                <c:pt idx="3763">
                  <c:v>5240000</c:v>
                </c:pt>
                <c:pt idx="3764">
                  <c:v>450000</c:v>
                </c:pt>
                <c:pt idx="3765">
                  <c:v>5366000</c:v>
                </c:pt>
                <c:pt idx="3766">
                  <c:v>3577734</c:v>
                </c:pt>
                <c:pt idx="3767">
                  <c:v>2900000</c:v>
                </c:pt>
                <c:pt idx="3768">
                  <c:v>2250000</c:v>
                </c:pt>
                <c:pt idx="3769">
                  <c:v>1600000</c:v>
                </c:pt>
                <c:pt idx="3770">
                  <c:v>1718874</c:v>
                </c:pt>
                <c:pt idx="3771">
                  <c:v>1844900</c:v>
                </c:pt>
                <c:pt idx="3772">
                  <c:v>1950000</c:v>
                </c:pt>
                <c:pt idx="3773">
                  <c:v>2150144</c:v>
                </c:pt>
                <c:pt idx="3774">
                  <c:v>2500000</c:v>
                </c:pt>
                <c:pt idx="3775">
                  <c:v>2718750</c:v>
                </c:pt>
                <c:pt idx="3776">
                  <c:v>3100000</c:v>
                </c:pt>
                <c:pt idx="3777">
                  <c:v>2300000</c:v>
                </c:pt>
                <c:pt idx="3778">
                  <c:v>550000</c:v>
                </c:pt>
                <c:pt idx="3779">
                  <c:v>1000000</c:v>
                </c:pt>
                <c:pt idx="3780">
                  <c:v>550000</c:v>
                </c:pt>
                <c:pt idx="3781">
                  <c:v>610000</c:v>
                </c:pt>
                <c:pt idx="3782">
                  <c:v>1250000</c:v>
                </c:pt>
                <c:pt idx="3783">
                  <c:v>400000</c:v>
                </c:pt>
                <c:pt idx="3784">
                  <c:v>1170000</c:v>
                </c:pt>
                <c:pt idx="3785">
                  <c:v>2731000</c:v>
                </c:pt>
                <c:pt idx="3786">
                  <c:v>2400000</c:v>
                </c:pt>
                <c:pt idx="3787">
                  <c:v>200000</c:v>
                </c:pt>
                <c:pt idx="3788">
                  <c:v>450000</c:v>
                </c:pt>
                <c:pt idx="3789">
                  <c:v>2685000</c:v>
                </c:pt>
                <c:pt idx="3790">
                  <c:v>2400000</c:v>
                </c:pt>
                <c:pt idx="3791">
                  <c:v>350000</c:v>
                </c:pt>
                <c:pt idx="3792">
                  <c:v>4278000</c:v>
                </c:pt>
                <c:pt idx="3793">
                  <c:v>150000</c:v>
                </c:pt>
                <c:pt idx="3794">
                  <c:v>610000</c:v>
                </c:pt>
                <c:pt idx="3795">
                  <c:v>2450000</c:v>
                </c:pt>
                <c:pt idx="3796">
                  <c:v>2600000</c:v>
                </c:pt>
                <c:pt idx="3797">
                  <c:v>2150000</c:v>
                </c:pt>
                <c:pt idx="3798">
                  <c:v>585000</c:v>
                </c:pt>
                <c:pt idx="3799">
                  <c:v>2390000</c:v>
                </c:pt>
                <c:pt idx="3800">
                  <c:v>1750000</c:v>
                </c:pt>
                <c:pt idx="3801">
                  <c:v>1753000</c:v>
                </c:pt>
                <c:pt idx="3802">
                  <c:v>1587500</c:v>
                </c:pt>
                <c:pt idx="3803">
                  <c:v>2500000</c:v>
                </c:pt>
                <c:pt idx="3804">
                  <c:v>3000000</c:v>
                </c:pt>
                <c:pt idx="3805">
                  <c:v>1200000</c:v>
                </c:pt>
                <c:pt idx="3806">
                  <c:v>1931500</c:v>
                </c:pt>
                <c:pt idx="3807">
                  <c:v>1900000</c:v>
                </c:pt>
                <c:pt idx="3808">
                  <c:v>1500000</c:v>
                </c:pt>
                <c:pt idx="3809">
                  <c:v>320000</c:v>
                </c:pt>
                <c:pt idx="3810">
                  <c:v>310000</c:v>
                </c:pt>
                <c:pt idx="3811">
                  <c:v>4355000</c:v>
                </c:pt>
                <c:pt idx="3812">
                  <c:v>1112000</c:v>
                </c:pt>
                <c:pt idx="3813">
                  <c:v>960000</c:v>
                </c:pt>
                <c:pt idx="3814">
                  <c:v>2130000</c:v>
                </c:pt>
                <c:pt idx="3815">
                  <c:v>1918656</c:v>
                </c:pt>
                <c:pt idx="3816">
                  <c:v>4061000</c:v>
                </c:pt>
                <c:pt idx="3817">
                  <c:v>1560000</c:v>
                </c:pt>
                <c:pt idx="3818">
                  <c:v>2949700</c:v>
                </c:pt>
                <c:pt idx="3819">
                  <c:v>4900000</c:v>
                </c:pt>
                <c:pt idx="3820">
                  <c:v>3445000</c:v>
                </c:pt>
                <c:pt idx="3821">
                  <c:v>1000000</c:v>
                </c:pt>
                <c:pt idx="3822">
                  <c:v>2681833</c:v>
                </c:pt>
                <c:pt idx="3823">
                  <c:v>2218000</c:v>
                </c:pt>
                <c:pt idx="3824">
                  <c:v>3790000</c:v>
                </c:pt>
                <c:pt idx="3825">
                  <c:v>1603400</c:v>
                </c:pt>
                <c:pt idx="3826">
                  <c:v>791244</c:v>
                </c:pt>
                <c:pt idx="3827">
                  <c:v>6300000</c:v>
                </c:pt>
                <c:pt idx="3828">
                  <c:v>1825740</c:v>
                </c:pt>
                <c:pt idx="3829">
                  <c:v>3500000</c:v>
                </c:pt>
                <c:pt idx="3830">
                  <c:v>1555000</c:v>
                </c:pt>
                <c:pt idx="3831">
                  <c:v>1700000</c:v>
                </c:pt>
                <c:pt idx="3832">
                  <c:v>3800000</c:v>
                </c:pt>
                <c:pt idx="3833">
                  <c:v>2420000</c:v>
                </c:pt>
                <c:pt idx="3834">
                  <c:v>4000000</c:v>
                </c:pt>
                <c:pt idx="3835">
                  <c:v>3250000</c:v>
                </c:pt>
                <c:pt idx="3836">
                  <c:v>800000</c:v>
                </c:pt>
                <c:pt idx="3837">
                  <c:v>1600000</c:v>
                </c:pt>
                <c:pt idx="3838">
                  <c:v>1915000</c:v>
                </c:pt>
                <c:pt idx="3839">
                  <c:v>1681229</c:v>
                </c:pt>
                <c:pt idx="3840">
                  <c:v>3520000</c:v>
                </c:pt>
                <c:pt idx="3841">
                  <c:v>3404700</c:v>
                </c:pt>
                <c:pt idx="3842">
                  <c:v>4145000</c:v>
                </c:pt>
                <c:pt idx="3843">
                  <c:v>1900000</c:v>
                </c:pt>
                <c:pt idx="3844">
                  <c:v>318000</c:v>
                </c:pt>
                <c:pt idx="3845">
                  <c:v>2750000</c:v>
                </c:pt>
                <c:pt idx="3846">
                  <c:v>1970000</c:v>
                </c:pt>
                <c:pt idx="3847">
                  <c:v>2715000</c:v>
                </c:pt>
                <c:pt idx="3848">
                  <c:v>3250000</c:v>
                </c:pt>
                <c:pt idx="3849">
                  <c:v>3986000</c:v>
                </c:pt>
                <c:pt idx="3850">
                  <c:v>3750000</c:v>
                </c:pt>
                <c:pt idx="3851">
                  <c:v>1493397</c:v>
                </c:pt>
                <c:pt idx="3852">
                  <c:v>2410000</c:v>
                </c:pt>
                <c:pt idx="3853">
                  <c:v>180000</c:v>
                </c:pt>
                <c:pt idx="3854">
                  <c:v>180000</c:v>
                </c:pt>
                <c:pt idx="3855">
                  <c:v>3700000</c:v>
                </c:pt>
                <c:pt idx="3856">
                  <c:v>2800000</c:v>
                </c:pt>
                <c:pt idx="3857">
                  <c:v>3239710</c:v>
                </c:pt>
                <c:pt idx="3858">
                  <c:v>4800000</c:v>
                </c:pt>
                <c:pt idx="3859">
                  <c:v>1500000</c:v>
                </c:pt>
                <c:pt idx="3860">
                  <c:v>1552000</c:v>
                </c:pt>
                <c:pt idx="3861">
                  <c:v>3250000</c:v>
                </c:pt>
                <c:pt idx="3862">
                  <c:v>2300000</c:v>
                </c:pt>
                <c:pt idx="3863">
                  <c:v>7800000</c:v>
                </c:pt>
                <c:pt idx="3864">
                  <c:v>1800000</c:v>
                </c:pt>
                <c:pt idx="3865">
                  <c:v>3600000</c:v>
                </c:pt>
                <c:pt idx="3866">
                  <c:v>1375000</c:v>
                </c:pt>
                <c:pt idx="3867">
                  <c:v>1555000</c:v>
                </c:pt>
                <c:pt idx="3868">
                  <c:v>2000000</c:v>
                </c:pt>
                <c:pt idx="3869">
                  <c:v>180000</c:v>
                </c:pt>
                <c:pt idx="3870">
                  <c:v>550000</c:v>
                </c:pt>
                <c:pt idx="3871">
                  <c:v>2500000</c:v>
                </c:pt>
                <c:pt idx="3872">
                  <c:v>3139700</c:v>
                </c:pt>
                <c:pt idx="3873">
                  <c:v>8000000</c:v>
                </c:pt>
                <c:pt idx="3874">
                  <c:v>1400000</c:v>
                </c:pt>
                <c:pt idx="3875">
                  <c:v>1640000</c:v>
                </c:pt>
                <c:pt idx="3876">
                  <c:v>1570000</c:v>
                </c:pt>
                <c:pt idx="3877">
                  <c:v>525000</c:v>
                </c:pt>
                <c:pt idx="3878">
                  <c:v>5800000</c:v>
                </c:pt>
                <c:pt idx="3879">
                  <c:v>775000</c:v>
                </c:pt>
                <c:pt idx="3880">
                  <c:v>1450000</c:v>
                </c:pt>
                <c:pt idx="3881">
                  <c:v>530000</c:v>
                </c:pt>
                <c:pt idx="3882">
                  <c:v>4845000</c:v>
                </c:pt>
                <c:pt idx="3883">
                  <c:v>1950000</c:v>
                </c:pt>
                <c:pt idx="3884">
                  <c:v>2100000</c:v>
                </c:pt>
                <c:pt idx="3885">
                  <c:v>7350000</c:v>
                </c:pt>
                <c:pt idx="3886">
                  <c:v>1850000</c:v>
                </c:pt>
                <c:pt idx="3887">
                  <c:v>4806500</c:v>
                </c:pt>
                <c:pt idx="3888">
                  <c:v>960000</c:v>
                </c:pt>
                <c:pt idx="3889">
                  <c:v>942000</c:v>
                </c:pt>
                <c:pt idx="3890">
                  <c:v>2267000</c:v>
                </c:pt>
                <c:pt idx="3891">
                  <c:v>1250000</c:v>
                </c:pt>
                <c:pt idx="3892">
                  <c:v>960000</c:v>
                </c:pt>
                <c:pt idx="3893">
                  <c:v>1700000</c:v>
                </c:pt>
                <c:pt idx="3894">
                  <c:v>3800000</c:v>
                </c:pt>
                <c:pt idx="3895">
                  <c:v>3000000</c:v>
                </c:pt>
                <c:pt idx="3896">
                  <c:v>3500000</c:v>
                </c:pt>
                <c:pt idx="3897">
                  <c:v>3571000</c:v>
                </c:pt>
                <c:pt idx="3898">
                  <c:v>1800000</c:v>
                </c:pt>
                <c:pt idx="3899">
                  <c:v>3000000</c:v>
                </c:pt>
                <c:pt idx="3900">
                  <c:v>4400000</c:v>
                </c:pt>
                <c:pt idx="3901">
                  <c:v>2300000</c:v>
                </c:pt>
                <c:pt idx="3902">
                  <c:v>500000</c:v>
                </c:pt>
                <c:pt idx="3903">
                  <c:v>2150000</c:v>
                </c:pt>
                <c:pt idx="3904">
                  <c:v>1500000</c:v>
                </c:pt>
                <c:pt idx="3905">
                  <c:v>4348348</c:v>
                </c:pt>
                <c:pt idx="3906">
                  <c:v>1085000</c:v>
                </c:pt>
                <c:pt idx="3907">
                  <c:v>1240000</c:v>
                </c:pt>
                <c:pt idx="3908">
                  <c:v>1950000</c:v>
                </c:pt>
                <c:pt idx="3909">
                  <c:v>2000000</c:v>
                </c:pt>
                <c:pt idx="3910">
                  <c:v>1850000</c:v>
                </c:pt>
                <c:pt idx="3911">
                  <c:v>1350000</c:v>
                </c:pt>
                <c:pt idx="3912">
                  <c:v>900000</c:v>
                </c:pt>
                <c:pt idx="3913">
                  <c:v>1085000</c:v>
                </c:pt>
                <c:pt idx="3914">
                  <c:v>1643000</c:v>
                </c:pt>
                <c:pt idx="3915">
                  <c:v>1645000</c:v>
                </c:pt>
                <c:pt idx="3916">
                  <c:v>4575000</c:v>
                </c:pt>
                <c:pt idx="3917">
                  <c:v>4434000</c:v>
                </c:pt>
                <c:pt idx="3918">
                  <c:v>1225000</c:v>
                </c:pt>
                <c:pt idx="3919">
                  <c:v>1085000</c:v>
                </c:pt>
                <c:pt idx="3920">
                  <c:v>2700000</c:v>
                </c:pt>
                <c:pt idx="3921">
                  <c:v>1860000</c:v>
                </c:pt>
                <c:pt idx="3922">
                  <c:v>475000</c:v>
                </c:pt>
                <c:pt idx="3923">
                  <c:v>420000</c:v>
                </c:pt>
                <c:pt idx="3924">
                  <c:v>1260000</c:v>
                </c:pt>
                <c:pt idx="3925">
                  <c:v>150000</c:v>
                </c:pt>
                <c:pt idx="3926">
                  <c:v>1225000</c:v>
                </c:pt>
                <c:pt idx="3927">
                  <c:v>1440000</c:v>
                </c:pt>
                <c:pt idx="3928">
                  <c:v>4700000</c:v>
                </c:pt>
                <c:pt idx="3929">
                  <c:v>5800000</c:v>
                </c:pt>
                <c:pt idx="3930">
                  <c:v>758000</c:v>
                </c:pt>
                <c:pt idx="3931">
                  <c:v>1300000</c:v>
                </c:pt>
                <c:pt idx="3932">
                  <c:v>3750000</c:v>
                </c:pt>
                <c:pt idx="3933">
                  <c:v>4591000</c:v>
                </c:pt>
                <c:pt idx="3934">
                  <c:v>1250000</c:v>
                </c:pt>
                <c:pt idx="3935">
                  <c:v>1375000</c:v>
                </c:pt>
                <c:pt idx="3936">
                  <c:v>4900000</c:v>
                </c:pt>
                <c:pt idx="3937">
                  <c:v>4500000</c:v>
                </c:pt>
                <c:pt idx="3938">
                  <c:v>360000</c:v>
                </c:pt>
                <c:pt idx="3939">
                  <c:v>290000</c:v>
                </c:pt>
                <c:pt idx="3940">
                  <c:v>1975000</c:v>
                </c:pt>
                <c:pt idx="3941">
                  <c:v>98000</c:v>
                </c:pt>
                <c:pt idx="3942">
                  <c:v>582000</c:v>
                </c:pt>
                <c:pt idx="3943">
                  <c:v>1300000</c:v>
                </c:pt>
                <c:pt idx="3944">
                  <c:v>1225000</c:v>
                </c:pt>
                <c:pt idx="3945">
                  <c:v>1260000</c:v>
                </c:pt>
                <c:pt idx="3946">
                  <c:v>4500000</c:v>
                </c:pt>
                <c:pt idx="3947">
                  <c:v>1100000</c:v>
                </c:pt>
                <c:pt idx="3948">
                  <c:v>1085000</c:v>
                </c:pt>
                <c:pt idx="3949">
                  <c:v>631000</c:v>
                </c:pt>
                <c:pt idx="3950">
                  <c:v>3200000</c:v>
                </c:pt>
                <c:pt idx="3951">
                  <c:v>2500000</c:v>
                </c:pt>
                <c:pt idx="3952">
                  <c:v>3600000</c:v>
                </c:pt>
                <c:pt idx="3953">
                  <c:v>950000</c:v>
                </c:pt>
                <c:pt idx="3954">
                  <c:v>870000</c:v>
                </c:pt>
                <c:pt idx="3955">
                  <c:v>683000</c:v>
                </c:pt>
                <c:pt idx="3956">
                  <c:v>5390000</c:v>
                </c:pt>
                <c:pt idx="3957">
                  <c:v>1260000</c:v>
                </c:pt>
                <c:pt idx="3958">
                  <c:v>3500000</c:v>
                </c:pt>
                <c:pt idx="3959">
                  <c:v>2850000</c:v>
                </c:pt>
                <c:pt idx="3960">
                  <c:v>3105000</c:v>
                </c:pt>
                <c:pt idx="3961">
                  <c:v>1260000</c:v>
                </c:pt>
                <c:pt idx="3962">
                  <c:v>4800000</c:v>
                </c:pt>
                <c:pt idx="3963">
                  <c:v>1450000</c:v>
                </c:pt>
                <c:pt idx="3964">
                  <c:v>1100000</c:v>
                </c:pt>
                <c:pt idx="3965">
                  <c:v>1500000</c:v>
                </c:pt>
                <c:pt idx="3966">
                  <c:v>3100000</c:v>
                </c:pt>
                <c:pt idx="3967">
                  <c:v>1200000</c:v>
                </c:pt>
                <c:pt idx="3968">
                  <c:v>1100000</c:v>
                </c:pt>
                <c:pt idx="3969">
                  <c:v>3427000</c:v>
                </c:pt>
                <c:pt idx="3970">
                  <c:v>720000</c:v>
                </c:pt>
                <c:pt idx="3971">
                  <c:v>1225000</c:v>
                </c:pt>
                <c:pt idx="3972">
                  <c:v>1914000</c:v>
                </c:pt>
                <c:pt idx="3973">
                  <c:v>1000000</c:v>
                </c:pt>
                <c:pt idx="3974">
                  <c:v>1650000</c:v>
                </c:pt>
                <c:pt idx="3975">
                  <c:v>9500000</c:v>
                </c:pt>
                <c:pt idx="3976">
                  <c:v>650000</c:v>
                </c:pt>
                <c:pt idx="3977">
                  <c:v>4888100</c:v>
                </c:pt>
                <c:pt idx="3978">
                  <c:v>3600000</c:v>
                </c:pt>
                <c:pt idx="3979">
                  <c:v>832000</c:v>
                </c:pt>
                <c:pt idx="3980">
                  <c:v>2538000</c:v>
                </c:pt>
                <c:pt idx="3981">
                  <c:v>5500000</c:v>
                </c:pt>
                <c:pt idx="3982">
                  <c:v>5500000</c:v>
                </c:pt>
                <c:pt idx="3983">
                  <c:v>5800000</c:v>
                </c:pt>
                <c:pt idx="3984">
                  <c:v>3150000</c:v>
                </c:pt>
                <c:pt idx="3985">
                  <c:v>1140000</c:v>
                </c:pt>
                <c:pt idx="3986">
                  <c:v>3307000</c:v>
                </c:pt>
                <c:pt idx="3987">
                  <c:v>586000</c:v>
                </c:pt>
                <c:pt idx="3988">
                  <c:v>2420000</c:v>
                </c:pt>
                <c:pt idx="3989">
                  <c:v>6049000</c:v>
                </c:pt>
                <c:pt idx="3990">
                  <c:v>6286000</c:v>
                </c:pt>
                <c:pt idx="3991">
                  <c:v>700000</c:v>
                </c:pt>
                <c:pt idx="3992">
                  <c:v>1615000</c:v>
                </c:pt>
                <c:pt idx="3993">
                  <c:v>1300000</c:v>
                </c:pt>
                <c:pt idx="3994">
                  <c:v>2500000</c:v>
                </c:pt>
                <c:pt idx="3995">
                  <c:v>1620000</c:v>
                </c:pt>
                <c:pt idx="3996">
                  <c:v>550000</c:v>
                </c:pt>
                <c:pt idx="3997">
                  <c:v>4500000</c:v>
                </c:pt>
                <c:pt idx="3998">
                  <c:v>2270000</c:v>
                </c:pt>
                <c:pt idx="3999">
                  <c:v>5500000</c:v>
                </c:pt>
                <c:pt idx="4000">
                  <c:v>2270000</c:v>
                </c:pt>
                <c:pt idx="4001">
                  <c:v>4000000</c:v>
                </c:pt>
                <c:pt idx="4002">
                  <c:v>1224600</c:v>
                </c:pt>
                <c:pt idx="4003">
                  <c:v>1312500</c:v>
                </c:pt>
                <c:pt idx="4004">
                  <c:v>632400</c:v>
                </c:pt>
                <c:pt idx="4005">
                  <c:v>1650000</c:v>
                </c:pt>
                <c:pt idx="4006">
                  <c:v>1312500</c:v>
                </c:pt>
                <c:pt idx="4007">
                  <c:v>1400000</c:v>
                </c:pt>
                <c:pt idx="4008">
                  <c:v>2850000</c:v>
                </c:pt>
                <c:pt idx="4009">
                  <c:v>5000000</c:v>
                </c:pt>
                <c:pt idx="4010">
                  <c:v>2500000</c:v>
                </c:pt>
                <c:pt idx="4011">
                  <c:v>1850000</c:v>
                </c:pt>
                <c:pt idx="4012">
                  <c:v>3500000</c:v>
                </c:pt>
                <c:pt idx="4013">
                  <c:v>1200000</c:v>
                </c:pt>
                <c:pt idx="4014">
                  <c:v>220000</c:v>
                </c:pt>
                <c:pt idx="4015">
                  <c:v>2800000</c:v>
                </c:pt>
                <c:pt idx="4016">
                  <c:v>2400000</c:v>
                </c:pt>
                <c:pt idx="4017">
                  <c:v>3150000</c:v>
                </c:pt>
                <c:pt idx="4018">
                  <c:v>730000</c:v>
                </c:pt>
                <c:pt idx="4019">
                  <c:v>1840000</c:v>
                </c:pt>
                <c:pt idx="4020">
                  <c:v>2940000</c:v>
                </c:pt>
                <c:pt idx="4021">
                  <c:v>1600000</c:v>
                </c:pt>
                <c:pt idx="4022">
                  <c:v>3500000</c:v>
                </c:pt>
                <c:pt idx="4023">
                  <c:v>7800000</c:v>
                </c:pt>
                <c:pt idx="4024">
                  <c:v>3600000</c:v>
                </c:pt>
                <c:pt idx="4025">
                  <c:v>220000</c:v>
                </c:pt>
                <c:pt idx="4026">
                  <c:v>1800000</c:v>
                </c:pt>
                <c:pt idx="4027">
                  <c:v>3850000</c:v>
                </c:pt>
                <c:pt idx="4028">
                  <c:v>4100000</c:v>
                </c:pt>
                <c:pt idx="4029">
                  <c:v>2565000</c:v>
                </c:pt>
                <c:pt idx="4030">
                  <c:v>1393600</c:v>
                </c:pt>
                <c:pt idx="4031">
                  <c:v>1350000</c:v>
                </c:pt>
                <c:pt idx="4032">
                  <c:v>576000</c:v>
                </c:pt>
                <c:pt idx="4033">
                  <c:v>2600000</c:v>
                </c:pt>
                <c:pt idx="4034">
                  <c:v>1600000</c:v>
                </c:pt>
                <c:pt idx="4035">
                  <c:v>3160000</c:v>
                </c:pt>
                <c:pt idx="4036">
                  <c:v>4500000</c:v>
                </c:pt>
                <c:pt idx="4037">
                  <c:v>1404000</c:v>
                </c:pt>
                <c:pt idx="4038">
                  <c:v>1300000</c:v>
                </c:pt>
                <c:pt idx="4039">
                  <c:v>1100000</c:v>
                </c:pt>
                <c:pt idx="4040">
                  <c:v>1150000</c:v>
                </c:pt>
                <c:pt idx="4041">
                  <c:v>438000</c:v>
                </c:pt>
                <c:pt idx="4042">
                  <c:v>1450000</c:v>
                </c:pt>
                <c:pt idx="4043">
                  <c:v>6000000</c:v>
                </c:pt>
                <c:pt idx="4044">
                  <c:v>220000</c:v>
                </c:pt>
                <c:pt idx="4045">
                  <c:v>3000000</c:v>
                </c:pt>
                <c:pt idx="4046">
                  <c:v>1350000</c:v>
                </c:pt>
                <c:pt idx="4047">
                  <c:v>825000</c:v>
                </c:pt>
                <c:pt idx="4048">
                  <c:v>5200000</c:v>
                </c:pt>
                <c:pt idx="4049">
                  <c:v>220000</c:v>
                </c:pt>
                <c:pt idx="4050">
                  <c:v>2505000</c:v>
                </c:pt>
                <c:pt idx="4051">
                  <c:v>2350000</c:v>
                </c:pt>
                <c:pt idx="4052">
                  <c:v>5860000</c:v>
                </c:pt>
                <c:pt idx="4053">
                  <c:v>237000</c:v>
                </c:pt>
                <c:pt idx="4054">
                  <c:v>2505000</c:v>
                </c:pt>
                <c:pt idx="4055">
                  <c:v>3800000</c:v>
                </c:pt>
                <c:pt idx="4056">
                  <c:v>2700000</c:v>
                </c:pt>
                <c:pt idx="4057">
                  <c:v>2505000</c:v>
                </c:pt>
                <c:pt idx="4058">
                  <c:v>3850000</c:v>
                </c:pt>
                <c:pt idx="4059">
                  <c:v>4200000</c:v>
                </c:pt>
                <c:pt idx="4060">
                  <c:v>1800000</c:v>
                </c:pt>
                <c:pt idx="4061">
                  <c:v>2450000</c:v>
                </c:pt>
                <c:pt idx="4062">
                  <c:v>1000000</c:v>
                </c:pt>
                <c:pt idx="4063">
                  <c:v>1700000</c:v>
                </c:pt>
                <c:pt idx="4064">
                  <c:v>600000</c:v>
                </c:pt>
                <c:pt idx="4065">
                  <c:v>2505000</c:v>
                </c:pt>
                <c:pt idx="4066">
                  <c:v>3400000</c:v>
                </c:pt>
                <c:pt idx="4067">
                  <c:v>1800000</c:v>
                </c:pt>
                <c:pt idx="4068">
                  <c:v>3060000</c:v>
                </c:pt>
                <c:pt idx="4069">
                  <c:v>3350000</c:v>
                </c:pt>
                <c:pt idx="4070">
                  <c:v>6670000</c:v>
                </c:pt>
                <c:pt idx="4071">
                  <c:v>5200000</c:v>
                </c:pt>
                <c:pt idx="4072">
                  <c:v>785000</c:v>
                </c:pt>
                <c:pt idx="4073">
                  <c:v>4000000</c:v>
                </c:pt>
                <c:pt idx="4074">
                  <c:v>312000</c:v>
                </c:pt>
                <c:pt idx="4075">
                  <c:v>980000</c:v>
                </c:pt>
                <c:pt idx="4076">
                  <c:v>3000000</c:v>
                </c:pt>
                <c:pt idx="4077">
                  <c:v>2300000</c:v>
                </c:pt>
                <c:pt idx="4078">
                  <c:v>2215000</c:v>
                </c:pt>
                <c:pt idx="4079">
                  <c:v>3850000</c:v>
                </c:pt>
                <c:pt idx="4080">
                  <c:v>3075000</c:v>
                </c:pt>
                <c:pt idx="4081">
                  <c:v>1430000</c:v>
                </c:pt>
                <c:pt idx="4082">
                  <c:v>1200000</c:v>
                </c:pt>
                <c:pt idx="4083">
                  <c:v>1300000</c:v>
                </c:pt>
                <c:pt idx="4084">
                  <c:v>2700000</c:v>
                </c:pt>
                <c:pt idx="4085">
                  <c:v>1900000</c:v>
                </c:pt>
                <c:pt idx="4086">
                  <c:v>2505000</c:v>
                </c:pt>
                <c:pt idx="4087">
                  <c:v>2300000</c:v>
                </c:pt>
                <c:pt idx="4088">
                  <c:v>1400000</c:v>
                </c:pt>
                <c:pt idx="4089">
                  <c:v>2260000</c:v>
                </c:pt>
                <c:pt idx="4090">
                  <c:v>1400000</c:v>
                </c:pt>
                <c:pt idx="4091">
                  <c:v>2160000</c:v>
                </c:pt>
                <c:pt idx="4092">
                  <c:v>2640000</c:v>
                </c:pt>
                <c:pt idx="4093">
                  <c:v>1950000</c:v>
                </c:pt>
                <c:pt idx="4094">
                  <c:v>3450000</c:v>
                </c:pt>
                <c:pt idx="4095">
                  <c:v>3250000</c:v>
                </c:pt>
                <c:pt idx="4096">
                  <c:v>2200000</c:v>
                </c:pt>
                <c:pt idx="4097">
                  <c:v>1400000</c:v>
                </c:pt>
                <c:pt idx="4098">
                  <c:v>1900000</c:v>
                </c:pt>
                <c:pt idx="4099">
                  <c:v>2370000</c:v>
                </c:pt>
                <c:pt idx="4100">
                  <c:v>1650000</c:v>
                </c:pt>
                <c:pt idx="4101">
                  <c:v>2300000</c:v>
                </c:pt>
                <c:pt idx="4102">
                  <c:v>1164400</c:v>
                </c:pt>
                <c:pt idx="4103">
                  <c:v>4450000</c:v>
                </c:pt>
                <c:pt idx="4104">
                  <c:v>3850000</c:v>
                </c:pt>
                <c:pt idx="4105">
                  <c:v>2000000</c:v>
                </c:pt>
                <c:pt idx="4106">
                  <c:v>1700000</c:v>
                </c:pt>
                <c:pt idx="4107">
                  <c:v>2200000</c:v>
                </c:pt>
                <c:pt idx="4108">
                  <c:v>1250000</c:v>
                </c:pt>
                <c:pt idx="4109">
                  <c:v>838200</c:v>
                </c:pt>
                <c:pt idx="4110">
                  <c:v>1980000</c:v>
                </c:pt>
                <c:pt idx="4111">
                  <c:v>2700000</c:v>
                </c:pt>
                <c:pt idx="4112">
                  <c:v>2100000</c:v>
                </c:pt>
                <c:pt idx="4113">
                  <c:v>2878750</c:v>
                </c:pt>
                <c:pt idx="4114">
                  <c:v>1022400</c:v>
                </c:pt>
                <c:pt idx="4115">
                  <c:v>1368000</c:v>
                </c:pt>
                <c:pt idx="4116">
                  <c:v>2001000</c:v>
                </c:pt>
                <c:pt idx="4117">
                  <c:v>992800</c:v>
                </c:pt>
                <c:pt idx="4118">
                  <c:v>1200000</c:v>
                </c:pt>
                <c:pt idx="4119">
                  <c:v>1650000</c:v>
                </c:pt>
                <c:pt idx="4120">
                  <c:v>2338000</c:v>
                </c:pt>
                <c:pt idx="4121">
                  <c:v>3843000</c:v>
                </c:pt>
                <c:pt idx="4122">
                  <c:v>2320000</c:v>
                </c:pt>
                <c:pt idx="4123">
                  <c:v>1750000</c:v>
                </c:pt>
                <c:pt idx="4124">
                  <c:v>2115900</c:v>
                </c:pt>
                <c:pt idx="4125">
                  <c:v>7350000</c:v>
                </c:pt>
                <c:pt idx="4126">
                  <c:v>1550000</c:v>
                </c:pt>
                <c:pt idx="4127">
                  <c:v>2100000</c:v>
                </c:pt>
                <c:pt idx="4128">
                  <c:v>2310000</c:v>
                </c:pt>
                <c:pt idx="4129">
                  <c:v>1243200</c:v>
                </c:pt>
                <c:pt idx="4130">
                  <c:v>3493217</c:v>
                </c:pt>
                <c:pt idx="4131">
                  <c:v>1470000</c:v>
                </c:pt>
                <c:pt idx="4132">
                  <c:v>2065000</c:v>
                </c:pt>
                <c:pt idx="4133">
                  <c:v>3005000</c:v>
                </c:pt>
                <c:pt idx="4134">
                  <c:v>1700000</c:v>
                </c:pt>
                <c:pt idx="4135">
                  <c:v>2000000</c:v>
                </c:pt>
                <c:pt idx="4136">
                  <c:v>3689000</c:v>
                </c:pt>
                <c:pt idx="4137">
                  <c:v>3800000</c:v>
                </c:pt>
                <c:pt idx="4138">
                  <c:v>1250000</c:v>
                </c:pt>
                <c:pt idx="4139">
                  <c:v>6800000</c:v>
                </c:pt>
                <c:pt idx="4140">
                  <c:v>1500000</c:v>
                </c:pt>
                <c:pt idx="4141">
                  <c:v>4800000</c:v>
                </c:pt>
                <c:pt idx="4142">
                  <c:v>6300000</c:v>
                </c:pt>
                <c:pt idx="4143">
                  <c:v>5600000</c:v>
                </c:pt>
                <c:pt idx="4144">
                  <c:v>1850000</c:v>
                </c:pt>
                <c:pt idx="4145">
                  <c:v>2150000</c:v>
                </c:pt>
                <c:pt idx="4146">
                  <c:v>1332000</c:v>
                </c:pt>
                <c:pt idx="4147">
                  <c:v>1636000</c:v>
                </c:pt>
                <c:pt idx="4148">
                  <c:v>2260000</c:v>
                </c:pt>
                <c:pt idx="4149">
                  <c:v>3180000</c:v>
                </c:pt>
                <c:pt idx="4150">
                  <c:v>3460417</c:v>
                </c:pt>
                <c:pt idx="4151">
                  <c:v>350000</c:v>
                </c:pt>
                <c:pt idx="4152">
                  <c:v>3600000</c:v>
                </c:pt>
                <c:pt idx="4153">
                  <c:v>3620000</c:v>
                </c:pt>
                <c:pt idx="4154">
                  <c:v>1700000</c:v>
                </c:pt>
                <c:pt idx="4155">
                  <c:v>1155000</c:v>
                </c:pt>
                <c:pt idx="4156">
                  <c:v>4000000</c:v>
                </c:pt>
                <c:pt idx="4157">
                  <c:v>2000000</c:v>
                </c:pt>
                <c:pt idx="4158">
                  <c:v>2100000</c:v>
                </c:pt>
                <c:pt idx="4159">
                  <c:v>1750000</c:v>
                </c:pt>
                <c:pt idx="4160">
                  <c:v>1700000</c:v>
                </c:pt>
                <c:pt idx="4161">
                  <c:v>1400000</c:v>
                </c:pt>
                <c:pt idx="4162">
                  <c:v>2748000</c:v>
                </c:pt>
                <c:pt idx="4163">
                  <c:v>1390000</c:v>
                </c:pt>
                <c:pt idx="4164">
                  <c:v>470000</c:v>
                </c:pt>
                <c:pt idx="4165">
                  <c:v>460000</c:v>
                </c:pt>
                <c:pt idx="4166">
                  <c:v>1950000</c:v>
                </c:pt>
                <c:pt idx="4167">
                  <c:v>1463000</c:v>
                </c:pt>
                <c:pt idx="4168">
                  <c:v>1403000</c:v>
                </c:pt>
                <c:pt idx="4169">
                  <c:v>1750000</c:v>
                </c:pt>
                <c:pt idx="4170">
                  <c:v>1069500</c:v>
                </c:pt>
                <c:pt idx="4171">
                  <c:v>1137600</c:v>
                </c:pt>
                <c:pt idx="4172">
                  <c:v>450000</c:v>
                </c:pt>
                <c:pt idx="4173">
                  <c:v>3000000</c:v>
                </c:pt>
                <c:pt idx="4174">
                  <c:v>2900000</c:v>
                </c:pt>
                <c:pt idx="4175">
                  <c:v>2800000</c:v>
                </c:pt>
                <c:pt idx="4176">
                  <c:v>3500000</c:v>
                </c:pt>
                <c:pt idx="4177">
                  <c:v>2415000</c:v>
                </c:pt>
                <c:pt idx="4178">
                  <c:v>991200</c:v>
                </c:pt>
                <c:pt idx="4179">
                  <c:v>3150000</c:v>
                </c:pt>
                <c:pt idx="4180">
                  <c:v>1600000</c:v>
                </c:pt>
                <c:pt idx="4181">
                  <c:v>1500000</c:v>
                </c:pt>
                <c:pt idx="4182">
                  <c:v>6500000</c:v>
                </c:pt>
                <c:pt idx="4183">
                  <c:v>3250000</c:v>
                </c:pt>
                <c:pt idx="4184">
                  <c:v>4250000</c:v>
                </c:pt>
                <c:pt idx="4185">
                  <c:v>2929500</c:v>
                </c:pt>
                <c:pt idx="4186">
                  <c:v>2850000</c:v>
                </c:pt>
                <c:pt idx="4187">
                  <c:v>2200000</c:v>
                </c:pt>
                <c:pt idx="4188">
                  <c:v>1550000</c:v>
                </c:pt>
                <c:pt idx="4189">
                  <c:v>4182527</c:v>
                </c:pt>
                <c:pt idx="4190">
                  <c:v>550000</c:v>
                </c:pt>
                <c:pt idx="4191">
                  <c:v>850000</c:v>
                </c:pt>
                <c:pt idx="4192">
                  <c:v>3300000</c:v>
                </c:pt>
                <c:pt idx="4193">
                  <c:v>1200000</c:v>
                </c:pt>
                <c:pt idx="4194">
                  <c:v>520000</c:v>
                </c:pt>
                <c:pt idx="4195">
                  <c:v>1550000</c:v>
                </c:pt>
                <c:pt idx="4196">
                  <c:v>2850000</c:v>
                </c:pt>
                <c:pt idx="4197">
                  <c:v>3250000</c:v>
                </c:pt>
                <c:pt idx="4198">
                  <c:v>1153400</c:v>
                </c:pt>
                <c:pt idx="4199">
                  <c:v>3600000</c:v>
                </c:pt>
                <c:pt idx="4200">
                  <c:v>700000</c:v>
                </c:pt>
                <c:pt idx="4201">
                  <c:v>1500000</c:v>
                </c:pt>
                <c:pt idx="4202">
                  <c:v>1980000</c:v>
                </c:pt>
                <c:pt idx="4203">
                  <c:v>950000</c:v>
                </c:pt>
                <c:pt idx="4204">
                  <c:v>3600000</c:v>
                </c:pt>
                <c:pt idx="4205">
                  <c:v>5000000</c:v>
                </c:pt>
                <c:pt idx="4206">
                  <c:v>2200000</c:v>
                </c:pt>
                <c:pt idx="4207">
                  <c:v>5000000</c:v>
                </c:pt>
                <c:pt idx="4208">
                  <c:v>890000</c:v>
                </c:pt>
                <c:pt idx="4209">
                  <c:v>2707484</c:v>
                </c:pt>
                <c:pt idx="4210">
                  <c:v>1700000</c:v>
                </c:pt>
                <c:pt idx="4211">
                  <c:v>850000</c:v>
                </c:pt>
                <c:pt idx="4212">
                  <c:v>2600000</c:v>
                </c:pt>
                <c:pt idx="4213">
                  <c:v>4000000</c:v>
                </c:pt>
                <c:pt idx="4214">
                  <c:v>2800000</c:v>
                </c:pt>
                <c:pt idx="4215">
                  <c:v>675000</c:v>
                </c:pt>
                <c:pt idx="4216">
                  <c:v>1900000</c:v>
                </c:pt>
                <c:pt idx="4217">
                  <c:v>1250000</c:v>
                </c:pt>
                <c:pt idx="4218">
                  <c:v>1600000</c:v>
                </c:pt>
                <c:pt idx="4219">
                  <c:v>400000</c:v>
                </c:pt>
                <c:pt idx="4220">
                  <c:v>2700000</c:v>
                </c:pt>
                <c:pt idx="4221">
                  <c:v>400000</c:v>
                </c:pt>
                <c:pt idx="4222">
                  <c:v>110000</c:v>
                </c:pt>
                <c:pt idx="4223">
                  <c:v>1911800</c:v>
                </c:pt>
                <c:pt idx="4224">
                  <c:v>3920202</c:v>
                </c:pt>
                <c:pt idx="4225">
                  <c:v>1550000</c:v>
                </c:pt>
                <c:pt idx="4226">
                  <c:v>1100000</c:v>
                </c:pt>
                <c:pt idx="4227">
                  <c:v>1300000</c:v>
                </c:pt>
                <c:pt idx="4228">
                  <c:v>1250000</c:v>
                </c:pt>
                <c:pt idx="4229">
                  <c:v>3500000</c:v>
                </c:pt>
                <c:pt idx="4230">
                  <c:v>230000</c:v>
                </c:pt>
                <c:pt idx="4231">
                  <c:v>2900000</c:v>
                </c:pt>
                <c:pt idx="4232">
                  <c:v>2560000</c:v>
                </c:pt>
                <c:pt idx="4233">
                  <c:v>300000</c:v>
                </c:pt>
                <c:pt idx="4234">
                  <c:v>2400000</c:v>
                </c:pt>
                <c:pt idx="4235">
                  <c:v>1000000</c:v>
                </c:pt>
                <c:pt idx="4236">
                  <c:v>3400000</c:v>
                </c:pt>
                <c:pt idx="4237">
                  <c:v>1650000</c:v>
                </c:pt>
                <c:pt idx="4238">
                  <c:v>5000000</c:v>
                </c:pt>
                <c:pt idx="4239">
                  <c:v>3500000</c:v>
                </c:pt>
                <c:pt idx="4240">
                  <c:v>2950000</c:v>
                </c:pt>
                <c:pt idx="4241">
                  <c:v>300000</c:v>
                </c:pt>
                <c:pt idx="4242">
                  <c:v>3300000</c:v>
                </c:pt>
                <c:pt idx="4243">
                  <c:v>400000</c:v>
                </c:pt>
                <c:pt idx="4244">
                  <c:v>800000</c:v>
                </c:pt>
                <c:pt idx="4245">
                  <c:v>5500000</c:v>
                </c:pt>
                <c:pt idx="4246">
                  <c:v>3800000</c:v>
                </c:pt>
                <c:pt idx="4247">
                  <c:v>1200000</c:v>
                </c:pt>
                <c:pt idx="4248">
                  <c:v>3000000</c:v>
                </c:pt>
                <c:pt idx="4249">
                  <c:v>1700000</c:v>
                </c:pt>
                <c:pt idx="4250">
                  <c:v>360000</c:v>
                </c:pt>
                <c:pt idx="4251">
                  <c:v>4500000</c:v>
                </c:pt>
                <c:pt idx="4252">
                  <c:v>2750000</c:v>
                </c:pt>
                <c:pt idx="4253">
                  <c:v>1710000</c:v>
                </c:pt>
                <c:pt idx="4254">
                  <c:v>1750000</c:v>
                </c:pt>
                <c:pt idx="4255">
                  <c:v>2200000</c:v>
                </c:pt>
                <c:pt idx="4256">
                  <c:v>360000</c:v>
                </c:pt>
                <c:pt idx="4257">
                  <c:v>170000</c:v>
                </c:pt>
                <c:pt idx="4258">
                  <c:v>500000</c:v>
                </c:pt>
                <c:pt idx="4259">
                  <c:v>2138000</c:v>
                </c:pt>
                <c:pt idx="4260">
                  <c:v>2720000</c:v>
                </c:pt>
                <c:pt idx="4261">
                  <c:v>3350000</c:v>
                </c:pt>
                <c:pt idx="4262">
                  <c:v>6600000</c:v>
                </c:pt>
                <c:pt idx="4263">
                  <c:v>1150000</c:v>
                </c:pt>
                <c:pt idx="4264">
                  <c:v>3800000</c:v>
                </c:pt>
                <c:pt idx="4265">
                  <c:v>370000</c:v>
                </c:pt>
                <c:pt idx="4266">
                  <c:v>2580000</c:v>
                </c:pt>
                <c:pt idx="4267">
                  <c:v>3625355</c:v>
                </c:pt>
                <c:pt idx="4268">
                  <c:v>4000000</c:v>
                </c:pt>
                <c:pt idx="4269">
                  <c:v>3600000</c:v>
                </c:pt>
                <c:pt idx="4270">
                  <c:v>360000</c:v>
                </c:pt>
                <c:pt idx="4271">
                  <c:v>1545000</c:v>
                </c:pt>
                <c:pt idx="4272">
                  <c:v>10000000</c:v>
                </c:pt>
                <c:pt idx="4273">
                  <c:v>1550000</c:v>
                </c:pt>
                <c:pt idx="4274">
                  <c:v>700000</c:v>
                </c:pt>
                <c:pt idx="4275">
                  <c:v>3000000</c:v>
                </c:pt>
                <c:pt idx="4276">
                  <c:v>2487700</c:v>
                </c:pt>
                <c:pt idx="4277">
                  <c:v>1360000</c:v>
                </c:pt>
                <c:pt idx="4278">
                  <c:v>2900000</c:v>
                </c:pt>
                <c:pt idx="4279">
                  <c:v>1500000</c:v>
                </c:pt>
                <c:pt idx="4280">
                  <c:v>2850000</c:v>
                </c:pt>
                <c:pt idx="4281">
                  <c:v>2500000</c:v>
                </c:pt>
                <c:pt idx="4282">
                  <c:v>4000000</c:v>
                </c:pt>
                <c:pt idx="4283">
                  <c:v>3100000</c:v>
                </c:pt>
                <c:pt idx="4284">
                  <c:v>2800000</c:v>
                </c:pt>
                <c:pt idx="4285">
                  <c:v>2700000</c:v>
                </c:pt>
                <c:pt idx="4286">
                  <c:v>1600000</c:v>
                </c:pt>
                <c:pt idx="4287">
                  <c:v>1312500</c:v>
                </c:pt>
                <c:pt idx="4288">
                  <c:v>3500000</c:v>
                </c:pt>
                <c:pt idx="4289">
                  <c:v>1500000</c:v>
                </c:pt>
                <c:pt idx="4290">
                  <c:v>2190000</c:v>
                </c:pt>
                <c:pt idx="4291">
                  <c:v>1150000</c:v>
                </c:pt>
                <c:pt idx="4292">
                  <c:v>1312500</c:v>
                </c:pt>
                <c:pt idx="4293">
                  <c:v>1300000</c:v>
                </c:pt>
                <c:pt idx="4294">
                  <c:v>2600000</c:v>
                </c:pt>
                <c:pt idx="4295">
                  <c:v>1650000</c:v>
                </c:pt>
                <c:pt idx="4296">
                  <c:v>2450000</c:v>
                </c:pt>
                <c:pt idx="4297">
                  <c:v>550000</c:v>
                </c:pt>
                <c:pt idx="4298">
                  <c:v>550000</c:v>
                </c:pt>
                <c:pt idx="4299">
                  <c:v>1224600</c:v>
                </c:pt>
                <c:pt idx="4300">
                  <c:v>1200000</c:v>
                </c:pt>
                <c:pt idx="4301">
                  <c:v>3000000</c:v>
                </c:pt>
                <c:pt idx="4302">
                  <c:v>580000</c:v>
                </c:pt>
                <c:pt idx="4303">
                  <c:v>1600000</c:v>
                </c:pt>
                <c:pt idx="4304">
                  <c:v>4000000</c:v>
                </c:pt>
                <c:pt idx="4305">
                  <c:v>4500000</c:v>
                </c:pt>
                <c:pt idx="4306">
                  <c:v>992800</c:v>
                </c:pt>
                <c:pt idx="4307">
                  <c:v>1577000</c:v>
                </c:pt>
                <c:pt idx="4308">
                  <c:v>12000000</c:v>
                </c:pt>
                <c:pt idx="4309">
                  <c:v>2500000</c:v>
                </c:pt>
                <c:pt idx="4310">
                  <c:v>3400000</c:v>
                </c:pt>
                <c:pt idx="4311">
                  <c:v>800000</c:v>
                </c:pt>
                <c:pt idx="4312">
                  <c:v>2950000</c:v>
                </c:pt>
                <c:pt idx="4313">
                  <c:v>6000000</c:v>
                </c:pt>
                <c:pt idx="4314">
                  <c:v>2200000</c:v>
                </c:pt>
                <c:pt idx="4315">
                  <c:v>5000000</c:v>
                </c:pt>
                <c:pt idx="4316">
                  <c:v>2084000</c:v>
                </c:pt>
                <c:pt idx="4317">
                  <c:v>6660000</c:v>
                </c:pt>
                <c:pt idx="4318">
                  <c:v>1842000</c:v>
                </c:pt>
                <c:pt idx="4319">
                  <c:v>3700000</c:v>
                </c:pt>
                <c:pt idx="4320">
                  <c:v>1440000</c:v>
                </c:pt>
                <c:pt idx="4321">
                  <c:v>1500000</c:v>
                </c:pt>
                <c:pt idx="4322">
                  <c:v>2750000</c:v>
                </c:pt>
                <c:pt idx="4323">
                  <c:v>1900000</c:v>
                </c:pt>
                <c:pt idx="4324">
                  <c:v>360000</c:v>
                </c:pt>
                <c:pt idx="4325">
                  <c:v>1950000</c:v>
                </c:pt>
                <c:pt idx="4326">
                  <c:v>1150000</c:v>
                </c:pt>
                <c:pt idx="4327">
                  <c:v>2200000</c:v>
                </c:pt>
                <c:pt idx="4328">
                  <c:v>1170000</c:v>
                </c:pt>
                <c:pt idx="4329">
                  <c:v>3500000</c:v>
                </c:pt>
                <c:pt idx="4330">
                  <c:v>5700000</c:v>
                </c:pt>
                <c:pt idx="4331">
                  <c:v>5670000</c:v>
                </c:pt>
                <c:pt idx="4332">
                  <c:v>3700000</c:v>
                </c:pt>
                <c:pt idx="4333">
                  <c:v>6200000</c:v>
                </c:pt>
                <c:pt idx="4334">
                  <c:v>1350000</c:v>
                </c:pt>
                <c:pt idx="4335">
                  <c:v>3500000</c:v>
                </c:pt>
                <c:pt idx="4336">
                  <c:v>2850000</c:v>
                </c:pt>
                <c:pt idx="4337">
                  <c:v>1500000</c:v>
                </c:pt>
                <c:pt idx="4338">
                  <c:v>1450000</c:v>
                </c:pt>
                <c:pt idx="4339">
                  <c:v>1000000</c:v>
                </c:pt>
                <c:pt idx="4340">
                  <c:v>1800000</c:v>
                </c:pt>
                <c:pt idx="4341">
                  <c:v>450000</c:v>
                </c:pt>
                <c:pt idx="4342">
                  <c:v>4200000</c:v>
                </c:pt>
                <c:pt idx="4343">
                  <c:v>1250000</c:v>
                </c:pt>
                <c:pt idx="4344">
                  <c:v>260000</c:v>
                </c:pt>
                <c:pt idx="4345">
                  <c:v>350000</c:v>
                </c:pt>
                <c:pt idx="4346">
                  <c:v>382000</c:v>
                </c:pt>
                <c:pt idx="4347">
                  <c:v>900000</c:v>
                </c:pt>
                <c:pt idx="4348">
                  <c:v>850000</c:v>
                </c:pt>
                <c:pt idx="4349">
                  <c:v>2900000</c:v>
                </c:pt>
                <c:pt idx="4350">
                  <c:v>650000</c:v>
                </c:pt>
                <c:pt idx="4351">
                  <c:v>2200000</c:v>
                </c:pt>
                <c:pt idx="4352">
                  <c:v>1600000</c:v>
                </c:pt>
                <c:pt idx="4353">
                  <c:v>1300000</c:v>
                </c:pt>
                <c:pt idx="4354">
                  <c:v>2851508</c:v>
                </c:pt>
                <c:pt idx="4355">
                  <c:v>1688750</c:v>
                </c:pt>
                <c:pt idx="4356">
                  <c:v>326000</c:v>
                </c:pt>
                <c:pt idx="4357">
                  <c:v>2900000</c:v>
                </c:pt>
                <c:pt idx="4358">
                  <c:v>870000</c:v>
                </c:pt>
                <c:pt idx="4359">
                  <c:v>9571062</c:v>
                </c:pt>
                <c:pt idx="4360">
                  <c:v>2250000</c:v>
                </c:pt>
                <c:pt idx="4361">
                  <c:v>1250000</c:v>
                </c:pt>
                <c:pt idx="4362">
                  <c:v>4321801</c:v>
                </c:pt>
                <c:pt idx="4363">
                  <c:v>3960000</c:v>
                </c:pt>
                <c:pt idx="4364">
                  <c:v>8768262</c:v>
                </c:pt>
                <c:pt idx="4365">
                  <c:v>3969648</c:v>
                </c:pt>
                <c:pt idx="4366">
                  <c:v>450000</c:v>
                </c:pt>
                <c:pt idx="4367">
                  <c:v>580000</c:v>
                </c:pt>
                <c:pt idx="4368">
                  <c:v>4500000</c:v>
                </c:pt>
                <c:pt idx="4369">
                  <c:v>1300000</c:v>
                </c:pt>
                <c:pt idx="4370">
                  <c:v>2500000</c:v>
                </c:pt>
                <c:pt idx="4371">
                  <c:v>1680000</c:v>
                </c:pt>
                <c:pt idx="4372">
                  <c:v>1600000</c:v>
                </c:pt>
                <c:pt idx="4373">
                  <c:v>2500000</c:v>
                </c:pt>
                <c:pt idx="4374">
                  <c:v>3000000</c:v>
                </c:pt>
                <c:pt idx="4375">
                  <c:v>1980000</c:v>
                </c:pt>
                <c:pt idx="4376">
                  <c:v>4418000</c:v>
                </c:pt>
                <c:pt idx="4377">
                  <c:v>1500000</c:v>
                </c:pt>
                <c:pt idx="4378">
                  <c:v>390000</c:v>
                </c:pt>
                <c:pt idx="4379">
                  <c:v>13879879</c:v>
                </c:pt>
                <c:pt idx="4380">
                  <c:v>1800000</c:v>
                </c:pt>
                <c:pt idx="4381">
                  <c:v>720000</c:v>
                </c:pt>
                <c:pt idx="4382">
                  <c:v>5000000</c:v>
                </c:pt>
                <c:pt idx="4383">
                  <c:v>1500000</c:v>
                </c:pt>
                <c:pt idx="4384">
                  <c:v>595000</c:v>
                </c:pt>
                <c:pt idx="4385">
                  <c:v>950000</c:v>
                </c:pt>
                <c:pt idx="4386">
                  <c:v>3600000</c:v>
                </c:pt>
                <c:pt idx="4387">
                  <c:v>4420000</c:v>
                </c:pt>
                <c:pt idx="4388">
                  <c:v>1987570</c:v>
                </c:pt>
                <c:pt idx="4389">
                  <c:v>2665000</c:v>
                </c:pt>
                <c:pt idx="4390">
                  <c:v>2800000</c:v>
                </c:pt>
                <c:pt idx="4391">
                  <c:v>1764700</c:v>
                </c:pt>
                <c:pt idx="4392">
                  <c:v>1500000</c:v>
                </c:pt>
                <c:pt idx="4393">
                  <c:v>767945</c:v>
                </c:pt>
                <c:pt idx="4394">
                  <c:v>1069547</c:v>
                </c:pt>
                <c:pt idx="4395">
                  <c:v>1253500</c:v>
                </c:pt>
                <c:pt idx="4396">
                  <c:v>3545000</c:v>
                </c:pt>
                <c:pt idx="4397">
                  <c:v>6700000</c:v>
                </c:pt>
                <c:pt idx="4398">
                  <c:v>2500000</c:v>
                </c:pt>
                <c:pt idx="4399">
                  <c:v>1569000</c:v>
                </c:pt>
                <c:pt idx="4400">
                  <c:v>970669</c:v>
                </c:pt>
                <c:pt idx="4401">
                  <c:v>8500000</c:v>
                </c:pt>
                <c:pt idx="4402">
                  <c:v>1200000</c:v>
                </c:pt>
                <c:pt idx="4403">
                  <c:v>3720000</c:v>
                </c:pt>
                <c:pt idx="4404">
                  <c:v>1120000</c:v>
                </c:pt>
                <c:pt idx="4405">
                  <c:v>500000</c:v>
                </c:pt>
                <c:pt idx="4406">
                  <c:v>1200000</c:v>
                </c:pt>
                <c:pt idx="4407">
                  <c:v>1650000</c:v>
                </c:pt>
                <c:pt idx="4408">
                  <c:v>8500000</c:v>
                </c:pt>
                <c:pt idx="4409">
                  <c:v>1700000</c:v>
                </c:pt>
                <c:pt idx="4410">
                  <c:v>1545200</c:v>
                </c:pt>
                <c:pt idx="4411">
                  <c:v>1069547</c:v>
                </c:pt>
                <c:pt idx="4412">
                  <c:v>650000</c:v>
                </c:pt>
                <c:pt idx="4413">
                  <c:v>2300000</c:v>
                </c:pt>
                <c:pt idx="4414">
                  <c:v>1099234</c:v>
                </c:pt>
                <c:pt idx="4415">
                  <c:v>881626</c:v>
                </c:pt>
                <c:pt idx="4416">
                  <c:v>1206442</c:v>
                </c:pt>
                <c:pt idx="4417">
                  <c:v>1189829</c:v>
                </c:pt>
                <c:pt idx="4418">
                  <c:v>1950000</c:v>
                </c:pt>
                <c:pt idx="4419">
                  <c:v>1320000</c:v>
                </c:pt>
                <c:pt idx="4420">
                  <c:v>1580000</c:v>
                </c:pt>
                <c:pt idx="4421">
                  <c:v>2100000</c:v>
                </c:pt>
                <c:pt idx="4422">
                  <c:v>2466193</c:v>
                </c:pt>
                <c:pt idx="4423">
                  <c:v>350000</c:v>
                </c:pt>
                <c:pt idx="4424">
                  <c:v>6150000</c:v>
                </c:pt>
                <c:pt idx="4425">
                  <c:v>1100000</c:v>
                </c:pt>
                <c:pt idx="4426">
                  <c:v>1368000</c:v>
                </c:pt>
                <c:pt idx="4427">
                  <c:v>148920</c:v>
                </c:pt>
                <c:pt idx="4428">
                  <c:v>1781881</c:v>
                </c:pt>
                <c:pt idx="4429">
                  <c:v>1286095</c:v>
                </c:pt>
                <c:pt idx="4430">
                  <c:v>1069547</c:v>
                </c:pt>
                <c:pt idx="4431">
                  <c:v>1073063</c:v>
                </c:pt>
                <c:pt idx="4432">
                  <c:v>2336250</c:v>
                </c:pt>
                <c:pt idx="4433">
                  <c:v>1259929</c:v>
                </c:pt>
                <c:pt idx="4434">
                  <c:v>1980000</c:v>
                </c:pt>
                <c:pt idx="4435">
                  <c:v>4750000</c:v>
                </c:pt>
                <c:pt idx="4436">
                  <c:v>1650000</c:v>
                </c:pt>
                <c:pt idx="4437">
                  <c:v>1272800</c:v>
                </c:pt>
                <c:pt idx="4438">
                  <c:v>1206442</c:v>
                </c:pt>
                <c:pt idx="4439">
                  <c:v>1700000</c:v>
                </c:pt>
                <c:pt idx="4440">
                  <c:v>2200000</c:v>
                </c:pt>
                <c:pt idx="4441">
                  <c:v>2360000</c:v>
                </c:pt>
                <c:pt idx="4442">
                  <c:v>2200000</c:v>
                </c:pt>
                <c:pt idx="4443">
                  <c:v>1069500</c:v>
                </c:pt>
                <c:pt idx="4444">
                  <c:v>3300000</c:v>
                </c:pt>
                <c:pt idx="4445">
                  <c:v>4550000</c:v>
                </c:pt>
                <c:pt idx="4446">
                  <c:v>2485000</c:v>
                </c:pt>
                <c:pt idx="4447">
                  <c:v>5435000</c:v>
                </c:pt>
                <c:pt idx="4448">
                  <c:v>2000000</c:v>
                </c:pt>
                <c:pt idx="4449">
                  <c:v>1355000</c:v>
                </c:pt>
                <c:pt idx="4450">
                  <c:v>2150000</c:v>
                </c:pt>
                <c:pt idx="4451">
                  <c:v>1750000</c:v>
                </c:pt>
                <c:pt idx="4452">
                  <c:v>200000</c:v>
                </c:pt>
                <c:pt idx="4453">
                  <c:v>1713000</c:v>
                </c:pt>
                <c:pt idx="4454">
                  <c:v>2415000</c:v>
                </c:pt>
                <c:pt idx="4455">
                  <c:v>3950000</c:v>
                </c:pt>
                <c:pt idx="4456">
                  <c:v>2850000</c:v>
                </c:pt>
                <c:pt idx="4457">
                  <c:v>1750000</c:v>
                </c:pt>
                <c:pt idx="4458">
                  <c:v>1700000</c:v>
                </c:pt>
                <c:pt idx="4459">
                  <c:v>520000</c:v>
                </c:pt>
                <c:pt idx="4460">
                  <c:v>1332000</c:v>
                </c:pt>
                <c:pt idx="4461">
                  <c:v>2300000</c:v>
                </c:pt>
                <c:pt idx="4462">
                  <c:v>2050000</c:v>
                </c:pt>
                <c:pt idx="4463">
                  <c:v>960000</c:v>
                </c:pt>
                <c:pt idx="4464">
                  <c:v>950000</c:v>
                </c:pt>
                <c:pt idx="4465">
                  <c:v>1500000</c:v>
                </c:pt>
                <c:pt idx="4466">
                  <c:v>1332000</c:v>
                </c:pt>
                <c:pt idx="4467">
                  <c:v>650000</c:v>
                </c:pt>
                <c:pt idx="4468">
                  <c:v>1750000</c:v>
                </c:pt>
                <c:pt idx="4469">
                  <c:v>320000</c:v>
                </c:pt>
                <c:pt idx="4470">
                  <c:v>1900000</c:v>
                </c:pt>
                <c:pt idx="4471">
                  <c:v>2100000</c:v>
                </c:pt>
                <c:pt idx="4472">
                  <c:v>1680000</c:v>
                </c:pt>
                <c:pt idx="4473">
                  <c:v>2400000</c:v>
                </c:pt>
                <c:pt idx="4474">
                  <c:v>3200000</c:v>
                </c:pt>
                <c:pt idx="4475">
                  <c:v>1975000</c:v>
                </c:pt>
                <c:pt idx="4476">
                  <c:v>1224600</c:v>
                </c:pt>
                <c:pt idx="4477">
                  <c:v>1500000</c:v>
                </c:pt>
                <c:pt idx="4478">
                  <c:v>250000</c:v>
                </c:pt>
                <c:pt idx="4479">
                  <c:v>3500000</c:v>
                </c:pt>
                <c:pt idx="4480">
                  <c:v>3350000</c:v>
                </c:pt>
                <c:pt idx="4481">
                  <c:v>2700000</c:v>
                </c:pt>
                <c:pt idx="4482">
                  <c:v>6300000</c:v>
                </c:pt>
                <c:pt idx="4483">
                  <c:v>2600000</c:v>
                </c:pt>
                <c:pt idx="4484">
                  <c:v>4800000</c:v>
                </c:pt>
                <c:pt idx="4485">
                  <c:v>2360000</c:v>
                </c:pt>
                <c:pt idx="4486">
                  <c:v>250000</c:v>
                </c:pt>
                <c:pt idx="4487">
                  <c:v>1213600</c:v>
                </c:pt>
                <c:pt idx="4488">
                  <c:v>650000</c:v>
                </c:pt>
                <c:pt idx="4489">
                  <c:v>1300000</c:v>
                </c:pt>
                <c:pt idx="4490">
                  <c:v>440000</c:v>
                </c:pt>
                <c:pt idx="4491">
                  <c:v>2800000</c:v>
                </c:pt>
                <c:pt idx="4492">
                  <c:v>2980000</c:v>
                </c:pt>
                <c:pt idx="4493">
                  <c:v>3700000</c:v>
                </c:pt>
                <c:pt idx="4494">
                  <c:v>3300000</c:v>
                </c:pt>
                <c:pt idx="4495">
                  <c:v>3000000</c:v>
                </c:pt>
                <c:pt idx="4496">
                  <c:v>1247000</c:v>
                </c:pt>
                <c:pt idx="4497">
                  <c:v>2800000</c:v>
                </c:pt>
                <c:pt idx="4498">
                  <c:v>1900000</c:v>
                </c:pt>
                <c:pt idx="4499">
                  <c:v>595000</c:v>
                </c:pt>
                <c:pt idx="4500">
                  <c:v>2200000</c:v>
                </c:pt>
                <c:pt idx="4501">
                  <c:v>2025000</c:v>
                </c:pt>
                <c:pt idx="4502">
                  <c:v>1737000</c:v>
                </c:pt>
                <c:pt idx="4503">
                  <c:v>1170000</c:v>
                </c:pt>
                <c:pt idx="4504">
                  <c:v>2929500</c:v>
                </c:pt>
                <c:pt idx="4505">
                  <c:v>1680000</c:v>
                </c:pt>
                <c:pt idx="4506">
                  <c:v>1250000</c:v>
                </c:pt>
                <c:pt idx="4507">
                  <c:v>1300000</c:v>
                </c:pt>
                <c:pt idx="4508">
                  <c:v>2750000</c:v>
                </c:pt>
                <c:pt idx="4509">
                  <c:v>8500000</c:v>
                </c:pt>
                <c:pt idx="4510">
                  <c:v>1143060</c:v>
                </c:pt>
                <c:pt idx="4511">
                  <c:v>2100000</c:v>
                </c:pt>
                <c:pt idx="4512">
                  <c:v>600000</c:v>
                </c:pt>
                <c:pt idx="4513">
                  <c:v>2500000</c:v>
                </c:pt>
                <c:pt idx="4514">
                  <c:v>1500000</c:v>
                </c:pt>
                <c:pt idx="4515">
                  <c:v>1500000</c:v>
                </c:pt>
                <c:pt idx="4516">
                  <c:v>1574000</c:v>
                </c:pt>
                <c:pt idx="4517">
                  <c:v>2971000</c:v>
                </c:pt>
                <c:pt idx="4518">
                  <c:v>4250000</c:v>
                </c:pt>
                <c:pt idx="4519">
                  <c:v>1600000</c:v>
                </c:pt>
                <c:pt idx="4520">
                  <c:v>964000</c:v>
                </c:pt>
                <c:pt idx="4521">
                  <c:v>4300000</c:v>
                </c:pt>
                <c:pt idx="4522">
                  <c:v>750000</c:v>
                </c:pt>
                <c:pt idx="4523">
                  <c:v>3686600</c:v>
                </c:pt>
                <c:pt idx="4524">
                  <c:v>1300000</c:v>
                </c:pt>
                <c:pt idx="4525">
                  <c:v>4600000</c:v>
                </c:pt>
                <c:pt idx="4526">
                  <c:v>600000</c:v>
                </c:pt>
                <c:pt idx="4527">
                  <c:v>3800000</c:v>
                </c:pt>
                <c:pt idx="4528">
                  <c:v>1700000</c:v>
                </c:pt>
                <c:pt idx="4529">
                  <c:v>2600000</c:v>
                </c:pt>
                <c:pt idx="4530">
                  <c:v>990669</c:v>
                </c:pt>
                <c:pt idx="4531">
                  <c:v>3180000</c:v>
                </c:pt>
                <c:pt idx="4532">
                  <c:v>2950000</c:v>
                </c:pt>
                <c:pt idx="4533">
                  <c:v>2800000</c:v>
                </c:pt>
                <c:pt idx="4534">
                  <c:v>1450000</c:v>
                </c:pt>
                <c:pt idx="4535">
                  <c:v>2000000</c:v>
                </c:pt>
                <c:pt idx="4536">
                  <c:v>3019300</c:v>
                </c:pt>
                <c:pt idx="4537">
                  <c:v>1960000</c:v>
                </c:pt>
                <c:pt idx="4538">
                  <c:v>1235380</c:v>
                </c:pt>
                <c:pt idx="4539">
                  <c:v>4500000</c:v>
                </c:pt>
                <c:pt idx="4540">
                  <c:v>1272875</c:v>
                </c:pt>
                <c:pt idx="4541">
                  <c:v>920000</c:v>
                </c:pt>
                <c:pt idx="4542">
                  <c:v>1099234</c:v>
                </c:pt>
                <c:pt idx="4543">
                  <c:v>1463726</c:v>
                </c:pt>
                <c:pt idx="4544">
                  <c:v>710000</c:v>
                </c:pt>
                <c:pt idx="4545">
                  <c:v>969000</c:v>
                </c:pt>
                <c:pt idx="4546">
                  <c:v>753609</c:v>
                </c:pt>
                <c:pt idx="4547">
                  <c:v>753609</c:v>
                </c:pt>
                <c:pt idx="4548">
                  <c:v>1768000</c:v>
                </c:pt>
                <c:pt idx="4549">
                  <c:v>2130000</c:v>
                </c:pt>
                <c:pt idx="4550">
                  <c:v>4000000</c:v>
                </c:pt>
                <c:pt idx="4551">
                  <c:v>1312500</c:v>
                </c:pt>
                <c:pt idx="4552">
                  <c:v>2900000</c:v>
                </c:pt>
                <c:pt idx="4553">
                  <c:v>4200000</c:v>
                </c:pt>
                <c:pt idx="4554">
                  <c:v>1850000</c:v>
                </c:pt>
                <c:pt idx="4555">
                  <c:v>350000</c:v>
                </c:pt>
                <c:pt idx="4556">
                  <c:v>2000000</c:v>
                </c:pt>
                <c:pt idx="4557">
                  <c:v>10000000</c:v>
                </c:pt>
                <c:pt idx="4558">
                  <c:v>3850000</c:v>
                </c:pt>
                <c:pt idx="4559">
                  <c:v>670000</c:v>
                </c:pt>
                <c:pt idx="4560">
                  <c:v>1160000</c:v>
                </c:pt>
                <c:pt idx="4561">
                  <c:v>1224600</c:v>
                </c:pt>
                <c:pt idx="4562">
                  <c:v>3200000</c:v>
                </c:pt>
                <c:pt idx="4563">
                  <c:v>6500000</c:v>
                </c:pt>
                <c:pt idx="4564">
                  <c:v>1700000</c:v>
                </c:pt>
                <c:pt idx="4565">
                  <c:v>2250000</c:v>
                </c:pt>
                <c:pt idx="4566">
                  <c:v>1720000</c:v>
                </c:pt>
                <c:pt idx="4567">
                  <c:v>1350000</c:v>
                </c:pt>
                <c:pt idx="4568">
                  <c:v>1312500</c:v>
                </c:pt>
                <c:pt idx="4569">
                  <c:v>2300000</c:v>
                </c:pt>
                <c:pt idx="4570">
                  <c:v>1950000</c:v>
                </c:pt>
                <c:pt idx="4571">
                  <c:v>4500000</c:v>
                </c:pt>
                <c:pt idx="4572">
                  <c:v>5600000</c:v>
                </c:pt>
                <c:pt idx="4573">
                  <c:v>750000</c:v>
                </c:pt>
                <c:pt idx="4574">
                  <c:v>2100000</c:v>
                </c:pt>
                <c:pt idx="4575">
                  <c:v>9400000</c:v>
                </c:pt>
                <c:pt idx="4576">
                  <c:v>2650000</c:v>
                </c:pt>
                <c:pt idx="4577">
                  <c:v>350000</c:v>
                </c:pt>
                <c:pt idx="4578">
                  <c:v>2530000</c:v>
                </c:pt>
                <c:pt idx="4579">
                  <c:v>2300000</c:v>
                </c:pt>
                <c:pt idx="4580">
                  <c:v>3000000</c:v>
                </c:pt>
                <c:pt idx="4581">
                  <c:v>1500000</c:v>
                </c:pt>
                <c:pt idx="4582">
                  <c:v>1532160</c:v>
                </c:pt>
                <c:pt idx="4583">
                  <c:v>3800000</c:v>
                </c:pt>
                <c:pt idx="4584">
                  <c:v>1680000</c:v>
                </c:pt>
                <c:pt idx="4585">
                  <c:v>4000000</c:v>
                </c:pt>
                <c:pt idx="4586">
                  <c:v>2000000</c:v>
                </c:pt>
                <c:pt idx="4587">
                  <c:v>3185845</c:v>
                </c:pt>
                <c:pt idx="4588">
                  <c:v>1075000</c:v>
                </c:pt>
                <c:pt idx="4589">
                  <c:v>245000</c:v>
                </c:pt>
                <c:pt idx="4590">
                  <c:v>4000000</c:v>
                </c:pt>
                <c:pt idx="4591">
                  <c:v>2000000</c:v>
                </c:pt>
                <c:pt idx="4592">
                  <c:v>1200000</c:v>
                </c:pt>
                <c:pt idx="4593">
                  <c:v>3000000</c:v>
                </c:pt>
                <c:pt idx="4594">
                  <c:v>1075000</c:v>
                </c:pt>
                <c:pt idx="4595">
                  <c:v>1500000</c:v>
                </c:pt>
                <c:pt idx="4596">
                  <c:v>4200000</c:v>
                </c:pt>
                <c:pt idx="4597">
                  <c:v>300000</c:v>
                </c:pt>
                <c:pt idx="4598">
                  <c:v>280000</c:v>
                </c:pt>
                <c:pt idx="4599">
                  <c:v>2650000</c:v>
                </c:pt>
                <c:pt idx="4600">
                  <c:v>2690000</c:v>
                </c:pt>
                <c:pt idx="4601">
                  <c:v>750000</c:v>
                </c:pt>
                <c:pt idx="4602">
                  <c:v>750000</c:v>
                </c:pt>
                <c:pt idx="4603">
                  <c:v>4800000</c:v>
                </c:pt>
                <c:pt idx="4604">
                  <c:v>1590000</c:v>
                </c:pt>
                <c:pt idx="4605">
                  <c:v>2200000</c:v>
                </c:pt>
                <c:pt idx="4606">
                  <c:v>1650000</c:v>
                </c:pt>
                <c:pt idx="4607">
                  <c:v>6700000</c:v>
                </c:pt>
                <c:pt idx="4608">
                  <c:v>5000000</c:v>
                </c:pt>
                <c:pt idx="4609">
                  <c:v>560000</c:v>
                </c:pt>
                <c:pt idx="4610">
                  <c:v>3650000</c:v>
                </c:pt>
                <c:pt idx="4611">
                  <c:v>445000</c:v>
                </c:pt>
                <c:pt idx="4612">
                  <c:v>8100000</c:v>
                </c:pt>
                <c:pt idx="4613">
                  <c:v>2400000</c:v>
                </c:pt>
                <c:pt idx="4614">
                  <c:v>1200000</c:v>
                </c:pt>
                <c:pt idx="4615">
                  <c:v>5748079</c:v>
                </c:pt>
                <c:pt idx="4616">
                  <c:v>969000</c:v>
                </c:pt>
                <c:pt idx="4617">
                  <c:v>1300000</c:v>
                </c:pt>
                <c:pt idx="4618">
                  <c:v>2400000</c:v>
                </c:pt>
                <c:pt idx="4619">
                  <c:v>220000</c:v>
                </c:pt>
                <c:pt idx="4620">
                  <c:v>2800000</c:v>
                </c:pt>
                <c:pt idx="4621">
                  <c:v>650000</c:v>
                </c:pt>
                <c:pt idx="4622">
                  <c:v>7750000</c:v>
                </c:pt>
                <c:pt idx="4623">
                  <c:v>420000</c:v>
                </c:pt>
                <c:pt idx="4624">
                  <c:v>385000</c:v>
                </c:pt>
                <c:pt idx="4625">
                  <c:v>1495000</c:v>
                </c:pt>
                <c:pt idx="4626">
                  <c:v>3000000</c:v>
                </c:pt>
                <c:pt idx="4627">
                  <c:v>3300000</c:v>
                </c:pt>
                <c:pt idx="4628">
                  <c:v>6700000</c:v>
                </c:pt>
                <c:pt idx="4629">
                  <c:v>1500000</c:v>
                </c:pt>
                <c:pt idx="4630">
                  <c:v>5800000</c:v>
                </c:pt>
                <c:pt idx="4631">
                  <c:v>5800000</c:v>
                </c:pt>
                <c:pt idx="4632">
                  <c:v>3670000</c:v>
                </c:pt>
                <c:pt idx="4633">
                  <c:v>4044000</c:v>
                </c:pt>
                <c:pt idx="4634">
                  <c:v>2000000</c:v>
                </c:pt>
                <c:pt idx="4635">
                  <c:v>1750000</c:v>
                </c:pt>
                <c:pt idx="4636">
                  <c:v>4000000</c:v>
                </c:pt>
                <c:pt idx="4637">
                  <c:v>4818000</c:v>
                </c:pt>
                <c:pt idx="4638">
                  <c:v>912000</c:v>
                </c:pt>
                <c:pt idx="4639">
                  <c:v>1050000</c:v>
                </c:pt>
                <c:pt idx="4640">
                  <c:v>2050000</c:v>
                </c:pt>
                <c:pt idx="4641">
                  <c:v>2150144</c:v>
                </c:pt>
                <c:pt idx="4642">
                  <c:v>3650000</c:v>
                </c:pt>
                <c:pt idx="4643">
                  <c:v>1650000</c:v>
                </c:pt>
                <c:pt idx="4644">
                  <c:v>850000</c:v>
                </c:pt>
                <c:pt idx="4645">
                  <c:v>1150000</c:v>
                </c:pt>
                <c:pt idx="4646">
                  <c:v>3331000</c:v>
                </c:pt>
                <c:pt idx="4647">
                  <c:v>1734700</c:v>
                </c:pt>
                <c:pt idx="4648">
                  <c:v>2500000</c:v>
                </c:pt>
                <c:pt idx="4649">
                  <c:v>5500000</c:v>
                </c:pt>
                <c:pt idx="4650">
                  <c:v>4250000</c:v>
                </c:pt>
                <c:pt idx="4651">
                  <c:v>1350000</c:v>
                </c:pt>
                <c:pt idx="4652">
                  <c:v>1950000</c:v>
                </c:pt>
                <c:pt idx="4653">
                  <c:v>1950000</c:v>
                </c:pt>
                <c:pt idx="4654">
                  <c:v>1251000</c:v>
                </c:pt>
                <c:pt idx="4655">
                  <c:v>1950000</c:v>
                </c:pt>
                <c:pt idx="4656">
                  <c:v>2920000</c:v>
                </c:pt>
                <c:pt idx="4657">
                  <c:v>1265000</c:v>
                </c:pt>
                <c:pt idx="4658">
                  <c:v>930000</c:v>
                </c:pt>
                <c:pt idx="4659">
                  <c:v>3500000</c:v>
                </c:pt>
                <c:pt idx="4660">
                  <c:v>420000</c:v>
                </c:pt>
                <c:pt idx="4661">
                  <c:v>1250000</c:v>
                </c:pt>
                <c:pt idx="4662">
                  <c:v>1250000</c:v>
                </c:pt>
                <c:pt idx="4663">
                  <c:v>1600000</c:v>
                </c:pt>
                <c:pt idx="4664">
                  <c:v>1500000</c:v>
                </c:pt>
                <c:pt idx="4665">
                  <c:v>1550000</c:v>
                </c:pt>
                <c:pt idx="4666">
                  <c:v>1700000</c:v>
                </c:pt>
                <c:pt idx="4667">
                  <c:v>2336000</c:v>
                </c:pt>
                <c:pt idx="4668">
                  <c:v>1911800</c:v>
                </c:pt>
                <c:pt idx="4669">
                  <c:v>930000</c:v>
                </c:pt>
                <c:pt idx="4670">
                  <c:v>3000000</c:v>
                </c:pt>
                <c:pt idx="4671">
                  <c:v>2500000</c:v>
                </c:pt>
                <c:pt idx="4672">
                  <c:v>2190000</c:v>
                </c:pt>
                <c:pt idx="4673">
                  <c:v>1980000</c:v>
                </c:pt>
                <c:pt idx="4674">
                  <c:v>1300000</c:v>
                </c:pt>
                <c:pt idx="4675">
                  <c:v>3250000</c:v>
                </c:pt>
                <c:pt idx="4676">
                  <c:v>550000</c:v>
                </c:pt>
                <c:pt idx="4677">
                  <c:v>1800000</c:v>
                </c:pt>
                <c:pt idx="4678">
                  <c:v>3300000</c:v>
                </c:pt>
                <c:pt idx="4679">
                  <c:v>950000</c:v>
                </c:pt>
                <c:pt idx="4680">
                  <c:v>2650000</c:v>
                </c:pt>
                <c:pt idx="4681">
                  <c:v>1500000</c:v>
                </c:pt>
                <c:pt idx="4682">
                  <c:v>2900000</c:v>
                </c:pt>
                <c:pt idx="4683">
                  <c:v>260000</c:v>
                </c:pt>
                <c:pt idx="4684">
                  <c:v>3840000</c:v>
                </c:pt>
                <c:pt idx="4685">
                  <c:v>1200000</c:v>
                </c:pt>
                <c:pt idx="4686">
                  <c:v>1900000</c:v>
                </c:pt>
                <c:pt idx="4687">
                  <c:v>500000</c:v>
                </c:pt>
                <c:pt idx="4688">
                  <c:v>3200000</c:v>
                </c:pt>
                <c:pt idx="4689">
                  <c:v>2170000</c:v>
                </c:pt>
                <c:pt idx="4690">
                  <c:v>950000</c:v>
                </c:pt>
                <c:pt idx="4691">
                  <c:v>1200000</c:v>
                </c:pt>
                <c:pt idx="4692">
                  <c:v>1176500</c:v>
                </c:pt>
                <c:pt idx="4693">
                  <c:v>2700000</c:v>
                </c:pt>
                <c:pt idx="4694">
                  <c:v>6786000</c:v>
                </c:pt>
                <c:pt idx="4695">
                  <c:v>1700000</c:v>
                </c:pt>
                <c:pt idx="4696">
                  <c:v>1570254</c:v>
                </c:pt>
                <c:pt idx="4697">
                  <c:v>1250000</c:v>
                </c:pt>
                <c:pt idx="4698">
                  <c:v>5350000</c:v>
                </c:pt>
                <c:pt idx="4699">
                  <c:v>1700000</c:v>
                </c:pt>
                <c:pt idx="4700">
                  <c:v>2400000</c:v>
                </c:pt>
                <c:pt idx="4701">
                  <c:v>6057000</c:v>
                </c:pt>
                <c:pt idx="4702">
                  <c:v>1290000</c:v>
                </c:pt>
                <c:pt idx="4703">
                  <c:v>1280000</c:v>
                </c:pt>
                <c:pt idx="4704">
                  <c:v>1350000</c:v>
                </c:pt>
                <c:pt idx="4705">
                  <c:v>1350000</c:v>
                </c:pt>
                <c:pt idx="4706">
                  <c:v>3500000</c:v>
                </c:pt>
                <c:pt idx="4707">
                  <c:v>1650000</c:v>
                </c:pt>
                <c:pt idx="4708">
                  <c:v>2550000</c:v>
                </c:pt>
                <c:pt idx="4709">
                  <c:v>1380000</c:v>
                </c:pt>
                <c:pt idx="4710">
                  <c:v>3700000</c:v>
                </c:pt>
                <c:pt idx="4711">
                  <c:v>1700000</c:v>
                </c:pt>
                <c:pt idx="4712">
                  <c:v>1850000</c:v>
                </c:pt>
                <c:pt idx="4713">
                  <c:v>520000</c:v>
                </c:pt>
                <c:pt idx="4714">
                  <c:v>1620000</c:v>
                </c:pt>
                <c:pt idx="4715">
                  <c:v>2300000</c:v>
                </c:pt>
                <c:pt idx="4716">
                  <c:v>1600000</c:v>
                </c:pt>
                <c:pt idx="4717">
                  <c:v>600000</c:v>
                </c:pt>
                <c:pt idx="4718">
                  <c:v>750000</c:v>
                </c:pt>
                <c:pt idx="4719">
                  <c:v>700000</c:v>
                </c:pt>
                <c:pt idx="4720">
                  <c:v>4000000</c:v>
                </c:pt>
                <c:pt idx="4721">
                  <c:v>3139415</c:v>
                </c:pt>
                <c:pt idx="4722">
                  <c:v>2100000</c:v>
                </c:pt>
                <c:pt idx="4723">
                  <c:v>1550000</c:v>
                </c:pt>
                <c:pt idx="4724">
                  <c:v>1600000</c:v>
                </c:pt>
                <c:pt idx="4725">
                  <c:v>1475000</c:v>
                </c:pt>
                <c:pt idx="4726">
                  <c:v>1600000</c:v>
                </c:pt>
                <c:pt idx="4727">
                  <c:v>1200000</c:v>
                </c:pt>
                <c:pt idx="4728">
                  <c:v>4200000</c:v>
                </c:pt>
                <c:pt idx="4729">
                  <c:v>1850000</c:v>
                </c:pt>
                <c:pt idx="4730">
                  <c:v>1750000</c:v>
                </c:pt>
                <c:pt idx="4731">
                  <c:v>3500000</c:v>
                </c:pt>
                <c:pt idx="4732">
                  <c:v>2530000</c:v>
                </c:pt>
                <c:pt idx="4733">
                  <c:v>390000</c:v>
                </c:pt>
                <c:pt idx="4734">
                  <c:v>420000</c:v>
                </c:pt>
                <c:pt idx="4735">
                  <c:v>550000</c:v>
                </c:pt>
                <c:pt idx="4736">
                  <c:v>1020000</c:v>
                </c:pt>
                <c:pt idx="4737">
                  <c:v>1370000</c:v>
                </c:pt>
                <c:pt idx="4738">
                  <c:v>1950000</c:v>
                </c:pt>
                <c:pt idx="4739">
                  <c:v>225000</c:v>
                </c:pt>
                <c:pt idx="4740">
                  <c:v>750000</c:v>
                </c:pt>
                <c:pt idx="4741">
                  <c:v>2650000</c:v>
                </c:pt>
                <c:pt idx="4742">
                  <c:v>520000</c:v>
                </c:pt>
                <c:pt idx="4743">
                  <c:v>2990000</c:v>
                </c:pt>
                <c:pt idx="4744">
                  <c:v>1650000</c:v>
                </c:pt>
                <c:pt idx="4745">
                  <c:v>2500000</c:v>
                </c:pt>
                <c:pt idx="4746">
                  <c:v>2530000</c:v>
                </c:pt>
                <c:pt idx="4747">
                  <c:v>2700000</c:v>
                </c:pt>
                <c:pt idx="4748">
                  <c:v>2170000</c:v>
                </c:pt>
                <c:pt idx="4749">
                  <c:v>4660000</c:v>
                </c:pt>
                <c:pt idx="4750">
                  <c:v>2400000</c:v>
                </c:pt>
                <c:pt idx="4751">
                  <c:v>575000</c:v>
                </c:pt>
                <c:pt idx="4752">
                  <c:v>1700000</c:v>
                </c:pt>
                <c:pt idx="4753">
                  <c:v>2500000</c:v>
                </c:pt>
                <c:pt idx="4754">
                  <c:v>800000</c:v>
                </c:pt>
                <c:pt idx="4755">
                  <c:v>1530000</c:v>
                </c:pt>
                <c:pt idx="4756">
                  <c:v>4000000</c:v>
                </c:pt>
                <c:pt idx="4757">
                  <c:v>1600000</c:v>
                </c:pt>
                <c:pt idx="4758">
                  <c:v>2250000</c:v>
                </c:pt>
                <c:pt idx="4759">
                  <c:v>1200000</c:v>
                </c:pt>
                <c:pt idx="4760">
                  <c:v>3200000</c:v>
                </c:pt>
                <c:pt idx="4761">
                  <c:v>1900000</c:v>
                </c:pt>
                <c:pt idx="4762">
                  <c:v>1700000</c:v>
                </c:pt>
                <c:pt idx="4763">
                  <c:v>195000</c:v>
                </c:pt>
                <c:pt idx="4764">
                  <c:v>1850000</c:v>
                </c:pt>
                <c:pt idx="4765">
                  <c:v>3570000</c:v>
                </c:pt>
                <c:pt idx="4766">
                  <c:v>650000</c:v>
                </c:pt>
                <c:pt idx="4767">
                  <c:v>2200000</c:v>
                </c:pt>
                <c:pt idx="4768">
                  <c:v>1160000</c:v>
                </c:pt>
                <c:pt idx="4769">
                  <c:v>410000</c:v>
                </c:pt>
                <c:pt idx="4770">
                  <c:v>700000</c:v>
                </c:pt>
                <c:pt idx="4771">
                  <c:v>2800000</c:v>
                </c:pt>
                <c:pt idx="4772">
                  <c:v>2700000</c:v>
                </c:pt>
                <c:pt idx="4773">
                  <c:v>1800000</c:v>
                </c:pt>
                <c:pt idx="4774">
                  <c:v>2350000</c:v>
                </c:pt>
                <c:pt idx="4775">
                  <c:v>2000000</c:v>
                </c:pt>
                <c:pt idx="4776">
                  <c:v>2500000</c:v>
                </c:pt>
                <c:pt idx="4777">
                  <c:v>750000</c:v>
                </c:pt>
                <c:pt idx="4778">
                  <c:v>4300000</c:v>
                </c:pt>
                <c:pt idx="4779">
                  <c:v>1600000</c:v>
                </c:pt>
                <c:pt idx="4780">
                  <c:v>1400000</c:v>
                </c:pt>
                <c:pt idx="4781">
                  <c:v>1800000</c:v>
                </c:pt>
                <c:pt idx="4782">
                  <c:v>1150000</c:v>
                </c:pt>
                <c:pt idx="4783">
                  <c:v>2450000</c:v>
                </c:pt>
                <c:pt idx="4784">
                  <c:v>360000</c:v>
                </c:pt>
                <c:pt idx="4785">
                  <c:v>1300000</c:v>
                </c:pt>
                <c:pt idx="4786">
                  <c:v>2000000</c:v>
                </c:pt>
                <c:pt idx="4787">
                  <c:v>300000</c:v>
                </c:pt>
                <c:pt idx="4788">
                  <c:v>440000</c:v>
                </c:pt>
                <c:pt idx="4789">
                  <c:v>1450000</c:v>
                </c:pt>
                <c:pt idx="4790">
                  <c:v>1200000</c:v>
                </c:pt>
                <c:pt idx="4791">
                  <c:v>2300000</c:v>
                </c:pt>
                <c:pt idx="4792">
                  <c:v>150000</c:v>
                </c:pt>
                <c:pt idx="4793">
                  <c:v>1652000</c:v>
                </c:pt>
                <c:pt idx="4794">
                  <c:v>590000</c:v>
                </c:pt>
                <c:pt idx="4795">
                  <c:v>1600000</c:v>
                </c:pt>
                <c:pt idx="4796">
                  <c:v>1400000</c:v>
                </c:pt>
                <c:pt idx="4797">
                  <c:v>2700000</c:v>
                </c:pt>
                <c:pt idx="4798">
                  <c:v>800000</c:v>
                </c:pt>
                <c:pt idx="4799">
                  <c:v>9000000</c:v>
                </c:pt>
                <c:pt idx="4800">
                  <c:v>1500000</c:v>
                </c:pt>
                <c:pt idx="4801">
                  <c:v>580000</c:v>
                </c:pt>
                <c:pt idx="4802">
                  <c:v>4000000</c:v>
                </c:pt>
                <c:pt idx="4803">
                  <c:v>1200000</c:v>
                </c:pt>
                <c:pt idx="4804">
                  <c:v>550000</c:v>
                </c:pt>
                <c:pt idx="4805">
                  <c:v>3500000</c:v>
                </c:pt>
                <c:pt idx="4806">
                  <c:v>3100000</c:v>
                </c:pt>
                <c:pt idx="4807">
                  <c:v>1200000</c:v>
                </c:pt>
                <c:pt idx="4808">
                  <c:v>720000</c:v>
                </c:pt>
                <c:pt idx="4809">
                  <c:v>450000</c:v>
                </c:pt>
                <c:pt idx="4810">
                  <c:v>1600000</c:v>
                </c:pt>
                <c:pt idx="4811">
                  <c:v>8970100</c:v>
                </c:pt>
                <c:pt idx="4812">
                  <c:v>1450000</c:v>
                </c:pt>
                <c:pt idx="4813">
                  <c:v>1100000</c:v>
                </c:pt>
                <c:pt idx="4814">
                  <c:v>800000</c:v>
                </c:pt>
                <c:pt idx="4815">
                  <c:v>1500000</c:v>
                </c:pt>
                <c:pt idx="4816">
                  <c:v>600000</c:v>
                </c:pt>
                <c:pt idx="4817">
                  <c:v>700000</c:v>
                </c:pt>
                <c:pt idx="4818">
                  <c:v>600000</c:v>
                </c:pt>
                <c:pt idx="4819">
                  <c:v>4500000</c:v>
                </c:pt>
                <c:pt idx="4820">
                  <c:v>750000</c:v>
                </c:pt>
                <c:pt idx="4821">
                  <c:v>500000</c:v>
                </c:pt>
                <c:pt idx="4822">
                  <c:v>500000</c:v>
                </c:pt>
                <c:pt idx="4823">
                  <c:v>500000</c:v>
                </c:pt>
                <c:pt idx="4824">
                  <c:v>500000</c:v>
                </c:pt>
                <c:pt idx="4825">
                  <c:v>670000</c:v>
                </c:pt>
                <c:pt idx="4826">
                  <c:v>1800000</c:v>
                </c:pt>
                <c:pt idx="4827">
                  <c:v>940000</c:v>
                </c:pt>
                <c:pt idx="4828">
                  <c:v>1362000</c:v>
                </c:pt>
                <c:pt idx="4829">
                  <c:v>2842173</c:v>
                </c:pt>
                <c:pt idx="4830">
                  <c:v>1750000</c:v>
                </c:pt>
                <c:pt idx="4831">
                  <c:v>1150000</c:v>
                </c:pt>
                <c:pt idx="4832">
                  <c:v>1100000</c:v>
                </c:pt>
                <c:pt idx="4833">
                  <c:v>1600000</c:v>
                </c:pt>
                <c:pt idx="4834">
                  <c:v>1700000</c:v>
                </c:pt>
                <c:pt idx="4835">
                  <c:v>3500000</c:v>
                </c:pt>
                <c:pt idx="4836">
                  <c:v>1150000</c:v>
                </c:pt>
                <c:pt idx="4837">
                  <c:v>2000000</c:v>
                </c:pt>
                <c:pt idx="4838">
                  <c:v>2600000</c:v>
                </c:pt>
                <c:pt idx="4839">
                  <c:v>900000</c:v>
                </c:pt>
                <c:pt idx="4840">
                  <c:v>2900000</c:v>
                </c:pt>
                <c:pt idx="4841">
                  <c:v>2250000</c:v>
                </c:pt>
                <c:pt idx="4842">
                  <c:v>750000</c:v>
                </c:pt>
                <c:pt idx="4843">
                  <c:v>1700000</c:v>
                </c:pt>
                <c:pt idx="4844">
                  <c:v>1750000</c:v>
                </c:pt>
                <c:pt idx="4845">
                  <c:v>1600000</c:v>
                </c:pt>
                <c:pt idx="4846">
                  <c:v>1800000</c:v>
                </c:pt>
                <c:pt idx="4847">
                  <c:v>1900000</c:v>
                </c:pt>
                <c:pt idx="4848">
                  <c:v>2237416</c:v>
                </c:pt>
                <c:pt idx="4849">
                  <c:v>2650000</c:v>
                </c:pt>
                <c:pt idx="4850">
                  <c:v>1000000</c:v>
                </c:pt>
                <c:pt idx="4851">
                  <c:v>1360000</c:v>
                </c:pt>
                <c:pt idx="4852">
                  <c:v>2100000</c:v>
                </c:pt>
                <c:pt idx="4853">
                  <c:v>3500000</c:v>
                </c:pt>
                <c:pt idx="4854">
                  <c:v>2800000</c:v>
                </c:pt>
                <c:pt idx="4855">
                  <c:v>5800000</c:v>
                </c:pt>
                <c:pt idx="4856">
                  <c:v>830000</c:v>
                </c:pt>
                <c:pt idx="4857">
                  <c:v>890000</c:v>
                </c:pt>
                <c:pt idx="4858">
                  <c:v>3400000</c:v>
                </c:pt>
                <c:pt idx="4859">
                  <c:v>1200000</c:v>
                </c:pt>
                <c:pt idx="4860">
                  <c:v>2450000</c:v>
                </c:pt>
                <c:pt idx="4861">
                  <c:v>330000</c:v>
                </c:pt>
                <c:pt idx="4862">
                  <c:v>6600000</c:v>
                </c:pt>
                <c:pt idx="4863">
                  <c:v>4450000</c:v>
                </c:pt>
                <c:pt idx="4864">
                  <c:v>4000000</c:v>
                </c:pt>
                <c:pt idx="4865">
                  <c:v>1500000</c:v>
                </c:pt>
                <c:pt idx="4866">
                  <c:v>650000</c:v>
                </c:pt>
                <c:pt idx="4867">
                  <c:v>5042918</c:v>
                </c:pt>
                <c:pt idx="4868">
                  <c:v>3000000</c:v>
                </c:pt>
                <c:pt idx="4869">
                  <c:v>700000</c:v>
                </c:pt>
                <c:pt idx="4870">
                  <c:v>550000</c:v>
                </c:pt>
                <c:pt idx="4871">
                  <c:v>1200000</c:v>
                </c:pt>
                <c:pt idx="4872">
                  <c:v>4000000</c:v>
                </c:pt>
                <c:pt idx="4873">
                  <c:v>440000</c:v>
                </c:pt>
                <c:pt idx="4874">
                  <c:v>495000</c:v>
                </c:pt>
                <c:pt idx="4875">
                  <c:v>1250000</c:v>
                </c:pt>
                <c:pt idx="4876">
                  <c:v>1600000</c:v>
                </c:pt>
                <c:pt idx="4877">
                  <c:v>1280000</c:v>
                </c:pt>
                <c:pt idx="4878">
                  <c:v>470000</c:v>
                </c:pt>
                <c:pt idx="4879">
                  <c:v>1900000</c:v>
                </c:pt>
                <c:pt idx="4880">
                  <c:v>375000</c:v>
                </c:pt>
                <c:pt idx="4881">
                  <c:v>2700000</c:v>
                </c:pt>
                <c:pt idx="4882">
                  <c:v>950000</c:v>
                </c:pt>
                <c:pt idx="4883">
                  <c:v>750000</c:v>
                </c:pt>
                <c:pt idx="4884">
                  <c:v>300008</c:v>
                </c:pt>
                <c:pt idx="4885">
                  <c:v>1450000</c:v>
                </c:pt>
                <c:pt idx="4886">
                  <c:v>450000</c:v>
                </c:pt>
                <c:pt idx="4887">
                  <c:v>2650000</c:v>
                </c:pt>
                <c:pt idx="4888">
                  <c:v>685000</c:v>
                </c:pt>
                <c:pt idx="4889">
                  <c:v>400000</c:v>
                </c:pt>
                <c:pt idx="4890">
                  <c:v>335000</c:v>
                </c:pt>
                <c:pt idx="4891">
                  <c:v>950000</c:v>
                </c:pt>
                <c:pt idx="4892">
                  <c:v>447000</c:v>
                </c:pt>
                <c:pt idx="4893">
                  <c:v>1850000</c:v>
                </c:pt>
                <c:pt idx="4894">
                  <c:v>3000000</c:v>
                </c:pt>
                <c:pt idx="4895">
                  <c:v>700000</c:v>
                </c:pt>
                <c:pt idx="4896">
                  <c:v>850000</c:v>
                </c:pt>
                <c:pt idx="4897">
                  <c:v>439000</c:v>
                </c:pt>
                <c:pt idx="4898">
                  <c:v>1650000</c:v>
                </c:pt>
                <c:pt idx="4899">
                  <c:v>200000</c:v>
                </c:pt>
                <c:pt idx="4900">
                  <c:v>155000</c:v>
                </c:pt>
                <c:pt idx="4901">
                  <c:v>400000</c:v>
                </c:pt>
                <c:pt idx="4902">
                  <c:v>560000</c:v>
                </c:pt>
                <c:pt idx="4903">
                  <c:v>1500000</c:v>
                </c:pt>
                <c:pt idx="4904">
                  <c:v>2700000</c:v>
                </c:pt>
                <c:pt idx="4905">
                  <c:v>270000</c:v>
                </c:pt>
                <c:pt idx="4906">
                  <c:v>1600000</c:v>
                </c:pt>
                <c:pt idx="4907">
                  <c:v>2200000</c:v>
                </c:pt>
                <c:pt idx="4908">
                  <c:v>1600000</c:v>
                </c:pt>
                <c:pt idx="4909">
                  <c:v>2600000</c:v>
                </c:pt>
                <c:pt idx="4910">
                  <c:v>1600000</c:v>
                </c:pt>
                <c:pt idx="4911">
                  <c:v>2200000</c:v>
                </c:pt>
                <c:pt idx="4912">
                  <c:v>2200000</c:v>
                </c:pt>
                <c:pt idx="4913">
                  <c:v>1900000</c:v>
                </c:pt>
                <c:pt idx="4914">
                  <c:v>4400000</c:v>
                </c:pt>
                <c:pt idx="4915">
                  <c:v>7962000</c:v>
                </c:pt>
                <c:pt idx="4916">
                  <c:v>4900000</c:v>
                </c:pt>
                <c:pt idx="4917">
                  <c:v>1850000</c:v>
                </c:pt>
                <c:pt idx="4918">
                  <c:v>3600000</c:v>
                </c:pt>
                <c:pt idx="4919">
                  <c:v>2100000</c:v>
                </c:pt>
                <c:pt idx="4920">
                  <c:v>1400000</c:v>
                </c:pt>
                <c:pt idx="4921">
                  <c:v>2500000</c:v>
                </c:pt>
                <c:pt idx="4922">
                  <c:v>1750000</c:v>
                </c:pt>
                <c:pt idx="4923">
                  <c:v>1800000</c:v>
                </c:pt>
                <c:pt idx="4924">
                  <c:v>1825000</c:v>
                </c:pt>
                <c:pt idx="4925">
                  <c:v>3500000</c:v>
                </c:pt>
                <c:pt idx="4926">
                  <c:v>480000</c:v>
                </c:pt>
                <c:pt idx="4927">
                  <c:v>2350000</c:v>
                </c:pt>
                <c:pt idx="4928">
                  <c:v>1000000</c:v>
                </c:pt>
                <c:pt idx="4929">
                  <c:v>270000</c:v>
                </c:pt>
                <c:pt idx="4930">
                  <c:v>3150000</c:v>
                </c:pt>
                <c:pt idx="4931">
                  <c:v>900000</c:v>
                </c:pt>
                <c:pt idx="4932">
                  <c:v>2392000</c:v>
                </c:pt>
                <c:pt idx="4933">
                  <c:v>1600000</c:v>
                </c:pt>
                <c:pt idx="4934">
                  <c:v>2295000</c:v>
                </c:pt>
                <c:pt idx="4935">
                  <c:v>1640000</c:v>
                </c:pt>
                <c:pt idx="4936">
                  <c:v>495000</c:v>
                </c:pt>
                <c:pt idx="4937">
                  <c:v>520000</c:v>
                </c:pt>
                <c:pt idx="4938">
                  <c:v>1600000</c:v>
                </c:pt>
                <c:pt idx="4939">
                  <c:v>1550000</c:v>
                </c:pt>
                <c:pt idx="4940">
                  <c:v>2500000</c:v>
                </c:pt>
                <c:pt idx="4941">
                  <c:v>375000</c:v>
                </c:pt>
                <c:pt idx="4942">
                  <c:v>750000</c:v>
                </c:pt>
                <c:pt idx="4943">
                  <c:v>220000</c:v>
                </c:pt>
                <c:pt idx="4944">
                  <c:v>1750000</c:v>
                </c:pt>
                <c:pt idx="4945">
                  <c:v>4500000</c:v>
                </c:pt>
                <c:pt idx="4946">
                  <c:v>450000</c:v>
                </c:pt>
                <c:pt idx="4947">
                  <c:v>3950000</c:v>
                </c:pt>
                <c:pt idx="4948">
                  <c:v>250000</c:v>
                </c:pt>
                <c:pt idx="4949">
                  <c:v>5200000</c:v>
                </c:pt>
                <c:pt idx="4950">
                  <c:v>2900000</c:v>
                </c:pt>
                <c:pt idx="4951">
                  <c:v>760000</c:v>
                </c:pt>
                <c:pt idx="4952">
                  <c:v>430000</c:v>
                </c:pt>
                <c:pt idx="4953">
                  <c:v>1500000</c:v>
                </c:pt>
                <c:pt idx="4954">
                  <c:v>2200000</c:v>
                </c:pt>
                <c:pt idx="4955">
                  <c:v>3500000</c:v>
                </c:pt>
                <c:pt idx="4956">
                  <c:v>2700000</c:v>
                </c:pt>
                <c:pt idx="4957">
                  <c:v>4500000</c:v>
                </c:pt>
                <c:pt idx="4958">
                  <c:v>865000</c:v>
                </c:pt>
                <c:pt idx="4959">
                  <c:v>375000</c:v>
                </c:pt>
                <c:pt idx="4960">
                  <c:v>1550000</c:v>
                </c:pt>
                <c:pt idx="4961">
                  <c:v>700000</c:v>
                </c:pt>
                <c:pt idx="4962">
                  <c:v>3375000</c:v>
                </c:pt>
                <c:pt idx="4963">
                  <c:v>1800000</c:v>
                </c:pt>
                <c:pt idx="4964">
                  <c:v>1750000</c:v>
                </c:pt>
                <c:pt idx="4965">
                  <c:v>1600000</c:v>
                </c:pt>
                <c:pt idx="4966">
                  <c:v>1680000</c:v>
                </c:pt>
                <c:pt idx="4967">
                  <c:v>1350000</c:v>
                </c:pt>
                <c:pt idx="4968">
                  <c:v>4500000</c:v>
                </c:pt>
                <c:pt idx="4969">
                  <c:v>760000</c:v>
                </c:pt>
                <c:pt idx="4970">
                  <c:v>3990000</c:v>
                </c:pt>
                <c:pt idx="4971">
                  <c:v>2000000</c:v>
                </c:pt>
                <c:pt idx="4972">
                  <c:v>2120000</c:v>
                </c:pt>
                <c:pt idx="4973">
                  <c:v>2550000</c:v>
                </c:pt>
                <c:pt idx="4974">
                  <c:v>837500</c:v>
                </c:pt>
                <c:pt idx="4975">
                  <c:v>5588000</c:v>
                </c:pt>
                <c:pt idx="4976">
                  <c:v>1700000</c:v>
                </c:pt>
                <c:pt idx="4977">
                  <c:v>1880000</c:v>
                </c:pt>
                <c:pt idx="4978">
                  <c:v>2700000</c:v>
                </c:pt>
                <c:pt idx="4979">
                  <c:v>1850000</c:v>
                </c:pt>
                <c:pt idx="4980">
                  <c:v>550000</c:v>
                </c:pt>
                <c:pt idx="4981">
                  <c:v>3500000</c:v>
                </c:pt>
                <c:pt idx="4982">
                  <c:v>465000</c:v>
                </c:pt>
                <c:pt idx="4983">
                  <c:v>800000</c:v>
                </c:pt>
                <c:pt idx="4984">
                  <c:v>1950000</c:v>
                </c:pt>
                <c:pt idx="4985">
                  <c:v>5130000</c:v>
                </c:pt>
                <c:pt idx="4986">
                  <c:v>1850000</c:v>
                </c:pt>
                <c:pt idx="4987">
                  <c:v>3000000</c:v>
                </c:pt>
                <c:pt idx="4988">
                  <c:v>2128300</c:v>
                </c:pt>
                <c:pt idx="4989">
                  <c:v>4381000</c:v>
                </c:pt>
                <c:pt idx="4990">
                  <c:v>2915000</c:v>
                </c:pt>
                <c:pt idx="4991">
                  <c:v>1800000</c:v>
                </c:pt>
                <c:pt idx="4992">
                  <c:v>4830000</c:v>
                </c:pt>
                <c:pt idx="4993">
                  <c:v>501100</c:v>
                </c:pt>
                <c:pt idx="4994">
                  <c:v>1800000</c:v>
                </c:pt>
                <c:pt idx="4995">
                  <c:v>3000000</c:v>
                </c:pt>
                <c:pt idx="4996">
                  <c:v>850000</c:v>
                </c:pt>
                <c:pt idx="4997">
                  <c:v>700000</c:v>
                </c:pt>
                <c:pt idx="4998">
                  <c:v>4000000</c:v>
                </c:pt>
                <c:pt idx="4999">
                  <c:v>4250000</c:v>
                </c:pt>
                <c:pt idx="5000">
                  <c:v>2150000</c:v>
                </c:pt>
                <c:pt idx="5001">
                  <c:v>2200000</c:v>
                </c:pt>
                <c:pt idx="5002">
                  <c:v>13000000</c:v>
                </c:pt>
                <c:pt idx="5003">
                  <c:v>1900000</c:v>
                </c:pt>
                <c:pt idx="5004">
                  <c:v>2050000</c:v>
                </c:pt>
                <c:pt idx="5005">
                  <c:v>3899000</c:v>
                </c:pt>
                <c:pt idx="5006">
                  <c:v>1615000</c:v>
                </c:pt>
                <c:pt idx="5007">
                  <c:v>4500000</c:v>
                </c:pt>
                <c:pt idx="5008">
                  <c:v>4500000</c:v>
                </c:pt>
                <c:pt idx="5009">
                  <c:v>1800000</c:v>
                </c:pt>
                <c:pt idx="5010">
                  <c:v>1276210</c:v>
                </c:pt>
                <c:pt idx="5011">
                  <c:v>1075480</c:v>
                </c:pt>
                <c:pt idx="5012">
                  <c:v>1065223</c:v>
                </c:pt>
                <c:pt idx="5013">
                  <c:v>1072063</c:v>
                </c:pt>
                <c:pt idx="5014">
                  <c:v>753609</c:v>
                </c:pt>
                <c:pt idx="5015">
                  <c:v>1056863</c:v>
                </c:pt>
                <c:pt idx="5016">
                  <c:v>1065223</c:v>
                </c:pt>
                <c:pt idx="5017">
                  <c:v>1072063</c:v>
                </c:pt>
                <c:pt idx="5018">
                  <c:v>2215451</c:v>
                </c:pt>
                <c:pt idx="5019">
                  <c:v>1950000</c:v>
                </c:pt>
                <c:pt idx="5020">
                  <c:v>1097168</c:v>
                </c:pt>
                <c:pt idx="5021">
                  <c:v>1065223</c:v>
                </c:pt>
                <c:pt idx="5022">
                  <c:v>1065223</c:v>
                </c:pt>
                <c:pt idx="5023">
                  <c:v>1072063</c:v>
                </c:pt>
                <c:pt idx="5024">
                  <c:v>753609</c:v>
                </c:pt>
                <c:pt idx="5025">
                  <c:v>823845</c:v>
                </c:pt>
                <c:pt idx="5026">
                  <c:v>1334500</c:v>
                </c:pt>
                <c:pt idx="5027">
                  <c:v>812000</c:v>
                </c:pt>
                <c:pt idx="5028">
                  <c:v>550000</c:v>
                </c:pt>
                <c:pt idx="5029">
                  <c:v>4100000</c:v>
                </c:pt>
                <c:pt idx="5030">
                  <c:v>500000</c:v>
                </c:pt>
                <c:pt idx="5031">
                  <c:v>7300000</c:v>
                </c:pt>
                <c:pt idx="5032">
                  <c:v>1350000</c:v>
                </c:pt>
                <c:pt idx="5033">
                  <c:v>2400000</c:v>
                </c:pt>
                <c:pt idx="5034">
                  <c:v>2860000</c:v>
                </c:pt>
                <c:pt idx="5035">
                  <c:v>3300000</c:v>
                </c:pt>
                <c:pt idx="5036">
                  <c:v>1250000</c:v>
                </c:pt>
                <c:pt idx="5037">
                  <c:v>500000</c:v>
                </c:pt>
                <c:pt idx="5038">
                  <c:v>1300000</c:v>
                </c:pt>
                <c:pt idx="5039">
                  <c:v>1500000</c:v>
                </c:pt>
                <c:pt idx="5040">
                  <c:v>3000000</c:v>
                </c:pt>
                <c:pt idx="5041">
                  <c:v>2625000</c:v>
                </c:pt>
                <c:pt idx="5042">
                  <c:v>4500000</c:v>
                </c:pt>
                <c:pt idx="5043">
                  <c:v>2200000</c:v>
                </c:pt>
                <c:pt idx="5044">
                  <c:v>1560000</c:v>
                </c:pt>
                <c:pt idx="5045">
                  <c:v>1600000</c:v>
                </c:pt>
                <c:pt idx="5046">
                  <c:v>105000</c:v>
                </c:pt>
                <c:pt idx="5047">
                  <c:v>4150000</c:v>
                </c:pt>
                <c:pt idx="5048">
                  <c:v>1550000</c:v>
                </c:pt>
                <c:pt idx="5049">
                  <c:v>3300000</c:v>
                </c:pt>
                <c:pt idx="5050">
                  <c:v>430000</c:v>
                </c:pt>
                <c:pt idx="5051">
                  <c:v>1600000</c:v>
                </c:pt>
                <c:pt idx="5052">
                  <c:v>1650000</c:v>
                </c:pt>
                <c:pt idx="5053">
                  <c:v>5003000</c:v>
                </c:pt>
                <c:pt idx="5054">
                  <c:v>2550000</c:v>
                </c:pt>
                <c:pt idx="5055">
                  <c:v>2000000</c:v>
                </c:pt>
                <c:pt idx="5056">
                  <c:v>3700000</c:v>
                </c:pt>
                <c:pt idx="5057">
                  <c:v>440000</c:v>
                </c:pt>
                <c:pt idx="5058">
                  <c:v>1600000</c:v>
                </c:pt>
                <c:pt idx="5059">
                  <c:v>1638000</c:v>
                </c:pt>
                <c:pt idx="5060">
                  <c:v>4300000</c:v>
                </c:pt>
                <c:pt idx="5061">
                  <c:v>370000</c:v>
                </c:pt>
                <c:pt idx="5062">
                  <c:v>2000000</c:v>
                </c:pt>
                <c:pt idx="5063">
                  <c:v>2415000</c:v>
                </c:pt>
                <c:pt idx="5064">
                  <c:v>1610000</c:v>
                </c:pt>
                <c:pt idx="5065">
                  <c:v>600000</c:v>
                </c:pt>
                <c:pt idx="5066">
                  <c:v>2130000</c:v>
                </c:pt>
                <c:pt idx="5067">
                  <c:v>2080000</c:v>
                </c:pt>
                <c:pt idx="5068">
                  <c:v>5250000</c:v>
                </c:pt>
                <c:pt idx="5069">
                  <c:v>3832000</c:v>
                </c:pt>
                <c:pt idx="5070">
                  <c:v>4000000</c:v>
                </c:pt>
                <c:pt idx="5071">
                  <c:v>6500000</c:v>
                </c:pt>
                <c:pt idx="5072">
                  <c:v>1250000</c:v>
                </c:pt>
                <c:pt idx="5073">
                  <c:v>1700000</c:v>
                </c:pt>
                <c:pt idx="5074">
                  <c:v>1700000</c:v>
                </c:pt>
                <c:pt idx="5075">
                  <c:v>1700000</c:v>
                </c:pt>
                <c:pt idx="5076">
                  <c:v>1700000</c:v>
                </c:pt>
                <c:pt idx="5077">
                  <c:v>4298000</c:v>
                </c:pt>
                <c:pt idx="5078">
                  <c:v>2404000</c:v>
                </c:pt>
                <c:pt idx="5079">
                  <c:v>4120000</c:v>
                </c:pt>
                <c:pt idx="5080">
                  <c:v>1350000</c:v>
                </c:pt>
                <c:pt idx="5081">
                  <c:v>2700000</c:v>
                </c:pt>
                <c:pt idx="5082">
                  <c:v>3250000</c:v>
                </c:pt>
                <c:pt idx="5083">
                  <c:v>800000</c:v>
                </c:pt>
                <c:pt idx="5084">
                  <c:v>920000</c:v>
                </c:pt>
                <c:pt idx="5085">
                  <c:v>700000</c:v>
                </c:pt>
                <c:pt idx="5086">
                  <c:v>4650000</c:v>
                </c:pt>
                <c:pt idx="5087">
                  <c:v>2400000</c:v>
                </c:pt>
                <c:pt idx="5088">
                  <c:v>3600000</c:v>
                </c:pt>
                <c:pt idx="5089">
                  <c:v>1400000</c:v>
                </c:pt>
                <c:pt idx="5090">
                  <c:v>1200000</c:v>
                </c:pt>
                <c:pt idx="5091">
                  <c:v>2701000</c:v>
                </c:pt>
                <c:pt idx="5092">
                  <c:v>1482000</c:v>
                </c:pt>
                <c:pt idx="5093">
                  <c:v>925000</c:v>
                </c:pt>
                <c:pt idx="5094">
                  <c:v>2800000</c:v>
                </c:pt>
                <c:pt idx="5095">
                  <c:v>4000000</c:v>
                </c:pt>
                <c:pt idx="5096">
                  <c:v>2142400</c:v>
                </c:pt>
                <c:pt idx="5097">
                  <c:v>1300000</c:v>
                </c:pt>
                <c:pt idx="5098">
                  <c:v>5600000</c:v>
                </c:pt>
                <c:pt idx="5099">
                  <c:v>2000000</c:v>
                </c:pt>
                <c:pt idx="5100">
                  <c:v>2900000</c:v>
                </c:pt>
                <c:pt idx="5101">
                  <c:v>1750000</c:v>
                </c:pt>
                <c:pt idx="5102">
                  <c:v>1700000</c:v>
                </c:pt>
                <c:pt idx="5103">
                  <c:v>5500000</c:v>
                </c:pt>
                <c:pt idx="5104">
                  <c:v>2250000</c:v>
                </c:pt>
                <c:pt idx="5105">
                  <c:v>1600000</c:v>
                </c:pt>
                <c:pt idx="5106">
                  <c:v>5200000</c:v>
                </c:pt>
                <c:pt idx="5107">
                  <c:v>1350000</c:v>
                </c:pt>
                <c:pt idx="5108">
                  <c:v>1650000</c:v>
                </c:pt>
                <c:pt idx="5109">
                  <c:v>5000000</c:v>
                </c:pt>
                <c:pt idx="5110">
                  <c:v>1679090</c:v>
                </c:pt>
                <c:pt idx="5111">
                  <c:v>860000</c:v>
                </c:pt>
                <c:pt idx="5112">
                  <c:v>1400000</c:v>
                </c:pt>
                <c:pt idx="5113">
                  <c:v>1900000</c:v>
                </c:pt>
                <c:pt idx="5114">
                  <c:v>1111000</c:v>
                </c:pt>
                <c:pt idx="5115">
                  <c:v>8600000</c:v>
                </c:pt>
                <c:pt idx="5116">
                  <c:v>1505600</c:v>
                </c:pt>
                <c:pt idx="5117">
                  <c:v>4500000</c:v>
                </c:pt>
                <c:pt idx="5118">
                  <c:v>3600000</c:v>
                </c:pt>
                <c:pt idx="5119">
                  <c:v>1800000</c:v>
                </c:pt>
                <c:pt idx="5120">
                  <c:v>244000</c:v>
                </c:pt>
                <c:pt idx="5121">
                  <c:v>650000</c:v>
                </c:pt>
                <c:pt idx="5122">
                  <c:v>1400000</c:v>
                </c:pt>
                <c:pt idx="5123">
                  <c:v>2271500</c:v>
                </c:pt>
                <c:pt idx="5124">
                  <c:v>3367000</c:v>
                </c:pt>
                <c:pt idx="5125">
                  <c:v>1550000</c:v>
                </c:pt>
                <c:pt idx="5126">
                  <c:v>420000</c:v>
                </c:pt>
                <c:pt idx="5127">
                  <c:v>1250000</c:v>
                </c:pt>
                <c:pt idx="5128">
                  <c:v>1700000</c:v>
                </c:pt>
                <c:pt idx="5129">
                  <c:v>6800000</c:v>
                </c:pt>
                <c:pt idx="5130">
                  <c:v>2500000</c:v>
                </c:pt>
                <c:pt idx="5131">
                  <c:v>1600000</c:v>
                </c:pt>
                <c:pt idx="5132">
                  <c:v>2500000</c:v>
                </c:pt>
                <c:pt idx="5133">
                  <c:v>3559999</c:v>
                </c:pt>
                <c:pt idx="5134">
                  <c:v>870000</c:v>
                </c:pt>
                <c:pt idx="5135">
                  <c:v>350000</c:v>
                </c:pt>
                <c:pt idx="5136">
                  <c:v>2300000</c:v>
                </c:pt>
                <c:pt idx="5137">
                  <c:v>1200000</c:v>
                </c:pt>
                <c:pt idx="5138">
                  <c:v>2300000</c:v>
                </c:pt>
                <c:pt idx="5139">
                  <c:v>1647500</c:v>
                </c:pt>
                <c:pt idx="5140">
                  <c:v>1160000</c:v>
                </c:pt>
                <c:pt idx="5141">
                  <c:v>6000000</c:v>
                </c:pt>
                <c:pt idx="5142">
                  <c:v>4000000</c:v>
                </c:pt>
                <c:pt idx="5143">
                  <c:v>3755000</c:v>
                </c:pt>
                <c:pt idx="5144">
                  <c:v>2800000</c:v>
                </c:pt>
                <c:pt idx="5145">
                  <c:v>2160000</c:v>
                </c:pt>
                <c:pt idx="5146">
                  <c:v>900000</c:v>
                </c:pt>
                <c:pt idx="5147">
                  <c:v>1850000</c:v>
                </c:pt>
                <c:pt idx="5148">
                  <c:v>100000</c:v>
                </c:pt>
                <c:pt idx="5149">
                  <c:v>2850000</c:v>
                </c:pt>
                <c:pt idx="5150">
                  <c:v>1360000</c:v>
                </c:pt>
                <c:pt idx="5151">
                  <c:v>1610000</c:v>
                </c:pt>
                <c:pt idx="5152">
                  <c:v>1300000</c:v>
                </c:pt>
                <c:pt idx="5153">
                  <c:v>2415000</c:v>
                </c:pt>
                <c:pt idx="5154">
                  <c:v>4022519</c:v>
                </c:pt>
                <c:pt idx="5155">
                  <c:v>2700000</c:v>
                </c:pt>
                <c:pt idx="5156">
                  <c:v>1000050</c:v>
                </c:pt>
                <c:pt idx="5157">
                  <c:v>1400000</c:v>
                </c:pt>
                <c:pt idx="5158">
                  <c:v>3100000</c:v>
                </c:pt>
                <c:pt idx="5159">
                  <c:v>1900000</c:v>
                </c:pt>
                <c:pt idx="5160">
                  <c:v>600000</c:v>
                </c:pt>
                <c:pt idx="5161">
                  <c:v>2700000</c:v>
                </c:pt>
                <c:pt idx="5162">
                  <c:v>1505600</c:v>
                </c:pt>
                <c:pt idx="5163">
                  <c:v>1900000</c:v>
                </c:pt>
                <c:pt idx="5164">
                  <c:v>1372500</c:v>
                </c:pt>
                <c:pt idx="5165">
                  <c:v>3149999</c:v>
                </c:pt>
                <c:pt idx="5166">
                  <c:v>2500000</c:v>
                </c:pt>
                <c:pt idx="5167">
                  <c:v>195000</c:v>
                </c:pt>
                <c:pt idx="5168">
                  <c:v>2200000</c:v>
                </c:pt>
                <c:pt idx="5169">
                  <c:v>3680000</c:v>
                </c:pt>
                <c:pt idx="5170">
                  <c:v>1535000</c:v>
                </c:pt>
                <c:pt idx="5171">
                  <c:v>3755000</c:v>
                </c:pt>
                <c:pt idx="5172">
                  <c:v>3712830</c:v>
                </c:pt>
                <c:pt idx="5173">
                  <c:v>3900000</c:v>
                </c:pt>
                <c:pt idx="5174">
                  <c:v>907500</c:v>
                </c:pt>
                <c:pt idx="5175">
                  <c:v>1500000</c:v>
                </c:pt>
                <c:pt idx="5176">
                  <c:v>3500000</c:v>
                </c:pt>
                <c:pt idx="5177">
                  <c:v>3700000</c:v>
                </c:pt>
                <c:pt idx="5178">
                  <c:v>1500000</c:v>
                </c:pt>
                <c:pt idx="5179">
                  <c:v>1680000</c:v>
                </c:pt>
                <c:pt idx="5180">
                  <c:v>1247000</c:v>
                </c:pt>
                <c:pt idx="5181">
                  <c:v>550000</c:v>
                </c:pt>
                <c:pt idx="5182">
                  <c:v>3350000</c:v>
                </c:pt>
                <c:pt idx="5183">
                  <c:v>810000</c:v>
                </c:pt>
                <c:pt idx="5184">
                  <c:v>1700000</c:v>
                </c:pt>
                <c:pt idx="5185">
                  <c:v>2350000</c:v>
                </c:pt>
                <c:pt idx="5186">
                  <c:v>457000</c:v>
                </c:pt>
                <c:pt idx="5187">
                  <c:v>2400000</c:v>
                </c:pt>
                <c:pt idx="5188">
                  <c:v>5250000</c:v>
                </c:pt>
                <c:pt idx="5189">
                  <c:v>2600000</c:v>
                </c:pt>
                <c:pt idx="5190">
                  <c:v>1450476</c:v>
                </c:pt>
                <c:pt idx="5191">
                  <c:v>2300000</c:v>
                </c:pt>
                <c:pt idx="5192">
                  <c:v>370000</c:v>
                </c:pt>
                <c:pt idx="5193">
                  <c:v>4800000</c:v>
                </c:pt>
                <c:pt idx="5194">
                  <c:v>2107000</c:v>
                </c:pt>
                <c:pt idx="5195">
                  <c:v>742500</c:v>
                </c:pt>
                <c:pt idx="5196">
                  <c:v>350000</c:v>
                </c:pt>
                <c:pt idx="5197">
                  <c:v>950000</c:v>
                </c:pt>
                <c:pt idx="5198">
                  <c:v>1350000</c:v>
                </c:pt>
                <c:pt idx="5199">
                  <c:v>2700000</c:v>
                </c:pt>
                <c:pt idx="5200">
                  <c:v>1722919</c:v>
                </c:pt>
                <c:pt idx="5201">
                  <c:v>750000</c:v>
                </c:pt>
                <c:pt idx="5202">
                  <c:v>3500000</c:v>
                </c:pt>
                <c:pt idx="5203">
                  <c:v>1300000</c:v>
                </c:pt>
                <c:pt idx="5204">
                  <c:v>803799</c:v>
                </c:pt>
                <c:pt idx="5205">
                  <c:v>1048600</c:v>
                </c:pt>
                <c:pt idx="5206">
                  <c:v>990669</c:v>
                </c:pt>
                <c:pt idx="5207">
                  <c:v>1700000</c:v>
                </c:pt>
                <c:pt idx="5208">
                  <c:v>1450000</c:v>
                </c:pt>
                <c:pt idx="5209">
                  <c:v>3611000</c:v>
                </c:pt>
                <c:pt idx="5210">
                  <c:v>620000</c:v>
                </c:pt>
                <c:pt idx="5211">
                  <c:v>853489</c:v>
                </c:pt>
                <c:pt idx="5212">
                  <c:v>480750</c:v>
                </c:pt>
                <c:pt idx="5213">
                  <c:v>1780000</c:v>
                </c:pt>
                <c:pt idx="5214">
                  <c:v>250000</c:v>
                </c:pt>
                <c:pt idx="5215">
                  <c:v>8500000</c:v>
                </c:pt>
                <c:pt idx="5216">
                  <c:v>3000000</c:v>
                </c:pt>
                <c:pt idx="5217">
                  <c:v>2415000</c:v>
                </c:pt>
                <c:pt idx="5218">
                  <c:v>2700000</c:v>
                </c:pt>
                <c:pt idx="5219">
                  <c:v>2727681</c:v>
                </c:pt>
                <c:pt idx="5220">
                  <c:v>1526000</c:v>
                </c:pt>
                <c:pt idx="5221">
                  <c:v>1890000</c:v>
                </c:pt>
                <c:pt idx="5222">
                  <c:v>2000000</c:v>
                </c:pt>
                <c:pt idx="5223">
                  <c:v>6026257</c:v>
                </c:pt>
                <c:pt idx="5224">
                  <c:v>1417000</c:v>
                </c:pt>
                <c:pt idx="5225">
                  <c:v>2100000</c:v>
                </c:pt>
                <c:pt idx="5226">
                  <c:v>6200000</c:v>
                </c:pt>
                <c:pt idx="5227">
                  <c:v>1950000</c:v>
                </c:pt>
                <c:pt idx="5228">
                  <c:v>1655500</c:v>
                </c:pt>
                <c:pt idx="5229">
                  <c:v>2150000</c:v>
                </c:pt>
                <c:pt idx="5230">
                  <c:v>3100000</c:v>
                </c:pt>
                <c:pt idx="5231">
                  <c:v>2700000</c:v>
                </c:pt>
                <c:pt idx="5232">
                  <c:v>3500000</c:v>
                </c:pt>
                <c:pt idx="5233">
                  <c:v>2500000</c:v>
                </c:pt>
                <c:pt idx="5234">
                  <c:v>2400000</c:v>
                </c:pt>
                <c:pt idx="5235">
                  <c:v>1890000</c:v>
                </c:pt>
                <c:pt idx="5236">
                  <c:v>2650000</c:v>
                </c:pt>
                <c:pt idx="5237">
                  <c:v>2000000</c:v>
                </c:pt>
                <c:pt idx="5238">
                  <c:v>1421000</c:v>
                </c:pt>
                <c:pt idx="5239">
                  <c:v>2300000</c:v>
                </c:pt>
                <c:pt idx="5240">
                  <c:v>1325000</c:v>
                </c:pt>
                <c:pt idx="5241">
                  <c:v>2300000</c:v>
                </c:pt>
                <c:pt idx="5242">
                  <c:v>30000</c:v>
                </c:pt>
                <c:pt idx="5243">
                  <c:v>1435000</c:v>
                </c:pt>
                <c:pt idx="5244">
                  <c:v>4790000</c:v>
                </c:pt>
                <c:pt idx="5245">
                  <c:v>864000</c:v>
                </c:pt>
                <c:pt idx="5246">
                  <c:v>1400000</c:v>
                </c:pt>
                <c:pt idx="5247">
                  <c:v>3760000</c:v>
                </c:pt>
                <c:pt idx="5248">
                  <c:v>5000000</c:v>
                </c:pt>
                <c:pt idx="5249">
                  <c:v>2600000</c:v>
                </c:pt>
                <c:pt idx="5250">
                  <c:v>2700000</c:v>
                </c:pt>
                <c:pt idx="5251">
                  <c:v>300000</c:v>
                </c:pt>
                <c:pt idx="5252">
                  <c:v>3600000</c:v>
                </c:pt>
                <c:pt idx="5253">
                  <c:v>1783750</c:v>
                </c:pt>
                <c:pt idx="5254">
                  <c:v>3600000</c:v>
                </c:pt>
                <c:pt idx="5255">
                  <c:v>550000</c:v>
                </c:pt>
                <c:pt idx="5256">
                  <c:v>1300000</c:v>
                </c:pt>
                <c:pt idx="5257">
                  <c:v>10250000</c:v>
                </c:pt>
                <c:pt idx="5258">
                  <c:v>7000000</c:v>
                </c:pt>
                <c:pt idx="5259">
                  <c:v>3500000</c:v>
                </c:pt>
                <c:pt idx="5260">
                  <c:v>3100000</c:v>
                </c:pt>
                <c:pt idx="5261">
                  <c:v>1350000</c:v>
                </c:pt>
                <c:pt idx="5262">
                  <c:v>1700000</c:v>
                </c:pt>
                <c:pt idx="5263">
                  <c:v>1000000</c:v>
                </c:pt>
                <c:pt idx="5264">
                  <c:v>800000</c:v>
                </c:pt>
                <c:pt idx="5265">
                  <c:v>2150000</c:v>
                </c:pt>
                <c:pt idx="5266">
                  <c:v>4600000</c:v>
                </c:pt>
                <c:pt idx="5267">
                  <c:v>1700000</c:v>
                </c:pt>
                <c:pt idx="5268">
                  <c:v>1275000</c:v>
                </c:pt>
                <c:pt idx="5269">
                  <c:v>1460000</c:v>
                </c:pt>
                <c:pt idx="5270">
                  <c:v>4300000</c:v>
                </c:pt>
                <c:pt idx="5271">
                  <c:v>2200000</c:v>
                </c:pt>
                <c:pt idx="5272">
                  <c:v>7000000</c:v>
                </c:pt>
                <c:pt idx="5273">
                  <c:v>2550000</c:v>
                </c:pt>
                <c:pt idx="5274">
                  <c:v>7500000</c:v>
                </c:pt>
                <c:pt idx="5275">
                  <c:v>870000</c:v>
                </c:pt>
                <c:pt idx="5276">
                  <c:v>7700000</c:v>
                </c:pt>
                <c:pt idx="5277">
                  <c:v>2250000</c:v>
                </c:pt>
                <c:pt idx="5278">
                  <c:v>1400000</c:v>
                </c:pt>
                <c:pt idx="5279">
                  <c:v>5650000</c:v>
                </c:pt>
                <c:pt idx="5280">
                  <c:v>1657570</c:v>
                </c:pt>
                <c:pt idx="5281">
                  <c:v>6300000</c:v>
                </c:pt>
                <c:pt idx="5282">
                  <c:v>2300000</c:v>
                </c:pt>
                <c:pt idx="5283">
                  <c:v>3900000</c:v>
                </c:pt>
                <c:pt idx="5284">
                  <c:v>6000000</c:v>
                </c:pt>
                <c:pt idx="5285">
                  <c:v>3650000</c:v>
                </c:pt>
                <c:pt idx="5286">
                  <c:v>2140484</c:v>
                </c:pt>
                <c:pt idx="5287">
                  <c:v>1200000</c:v>
                </c:pt>
                <c:pt idx="5288">
                  <c:v>5500000</c:v>
                </c:pt>
                <c:pt idx="5289">
                  <c:v>1550000</c:v>
                </c:pt>
                <c:pt idx="5290">
                  <c:v>4548000</c:v>
                </c:pt>
                <c:pt idx="5291">
                  <c:v>1874000</c:v>
                </c:pt>
                <c:pt idx="5292">
                  <c:v>3126000</c:v>
                </c:pt>
                <c:pt idx="5293">
                  <c:v>2600000</c:v>
                </c:pt>
                <c:pt idx="5294">
                  <c:v>5800000</c:v>
                </c:pt>
                <c:pt idx="5295">
                  <c:v>2850000</c:v>
                </c:pt>
                <c:pt idx="5296">
                  <c:v>1850000</c:v>
                </c:pt>
                <c:pt idx="5297">
                  <c:v>6605000</c:v>
                </c:pt>
                <c:pt idx="5298">
                  <c:v>3650000</c:v>
                </c:pt>
                <c:pt idx="5299">
                  <c:v>500000</c:v>
                </c:pt>
                <c:pt idx="5300">
                  <c:v>2300000</c:v>
                </c:pt>
                <c:pt idx="5301">
                  <c:v>1450000</c:v>
                </c:pt>
                <c:pt idx="5302">
                  <c:v>1400000</c:v>
                </c:pt>
                <c:pt idx="5303">
                  <c:v>2900000</c:v>
                </c:pt>
                <c:pt idx="5304">
                  <c:v>950000</c:v>
                </c:pt>
                <c:pt idx="5305">
                  <c:v>950000</c:v>
                </c:pt>
                <c:pt idx="5306">
                  <c:v>4772000</c:v>
                </c:pt>
                <c:pt idx="5307">
                  <c:v>900000</c:v>
                </c:pt>
                <c:pt idx="5308">
                  <c:v>4900000</c:v>
                </c:pt>
                <c:pt idx="5309">
                  <c:v>1650000</c:v>
                </c:pt>
                <c:pt idx="5310">
                  <c:v>5618000</c:v>
                </c:pt>
                <c:pt idx="5311">
                  <c:v>2600000</c:v>
                </c:pt>
                <c:pt idx="5312">
                  <c:v>1750000</c:v>
                </c:pt>
                <c:pt idx="5313">
                  <c:v>290000</c:v>
                </c:pt>
                <c:pt idx="5314">
                  <c:v>1500000</c:v>
                </c:pt>
                <c:pt idx="5315">
                  <c:v>5087000</c:v>
                </c:pt>
                <c:pt idx="5316">
                  <c:v>2800000</c:v>
                </c:pt>
                <c:pt idx="5317">
                  <c:v>1908000</c:v>
                </c:pt>
                <c:pt idx="5318">
                  <c:v>2900800</c:v>
                </c:pt>
                <c:pt idx="5319">
                  <c:v>3900000</c:v>
                </c:pt>
                <c:pt idx="5320">
                  <c:v>1120000</c:v>
                </c:pt>
                <c:pt idx="5321">
                  <c:v>1944000</c:v>
                </c:pt>
                <c:pt idx="5322">
                  <c:v>2736000</c:v>
                </c:pt>
                <c:pt idx="5323">
                  <c:v>1550000</c:v>
                </c:pt>
                <c:pt idx="5324">
                  <c:v>1778600</c:v>
                </c:pt>
                <c:pt idx="5325">
                  <c:v>2950000</c:v>
                </c:pt>
                <c:pt idx="5326">
                  <c:v>2000000</c:v>
                </c:pt>
                <c:pt idx="5327">
                  <c:v>2000000</c:v>
                </c:pt>
                <c:pt idx="5328">
                  <c:v>1200000</c:v>
                </c:pt>
                <c:pt idx="5329">
                  <c:v>3500000</c:v>
                </c:pt>
                <c:pt idx="5330">
                  <c:v>950000</c:v>
                </c:pt>
                <c:pt idx="5331">
                  <c:v>3100000</c:v>
                </c:pt>
                <c:pt idx="5332">
                  <c:v>2850000</c:v>
                </c:pt>
                <c:pt idx="5333">
                  <c:v>2620000</c:v>
                </c:pt>
                <c:pt idx="5334">
                  <c:v>1150000</c:v>
                </c:pt>
                <c:pt idx="5335">
                  <c:v>6400000</c:v>
                </c:pt>
                <c:pt idx="5336">
                  <c:v>1050000</c:v>
                </c:pt>
                <c:pt idx="5337">
                  <c:v>2700000</c:v>
                </c:pt>
                <c:pt idx="5338">
                  <c:v>2500000</c:v>
                </c:pt>
                <c:pt idx="5339">
                  <c:v>655000</c:v>
                </c:pt>
                <c:pt idx="5340">
                  <c:v>2500000</c:v>
                </c:pt>
                <c:pt idx="5341">
                  <c:v>466000</c:v>
                </c:pt>
                <c:pt idx="5342">
                  <c:v>5500000</c:v>
                </c:pt>
                <c:pt idx="5343">
                  <c:v>2992000</c:v>
                </c:pt>
                <c:pt idx="5344">
                  <c:v>1800000</c:v>
                </c:pt>
                <c:pt idx="5345">
                  <c:v>2050000</c:v>
                </c:pt>
                <c:pt idx="5346">
                  <c:v>5500000</c:v>
                </c:pt>
                <c:pt idx="5347">
                  <c:v>4600000</c:v>
                </c:pt>
                <c:pt idx="5348">
                  <c:v>810000</c:v>
                </c:pt>
                <c:pt idx="5349">
                  <c:v>2400000</c:v>
                </c:pt>
                <c:pt idx="5350">
                  <c:v>1900000</c:v>
                </c:pt>
                <c:pt idx="5351">
                  <c:v>9240000</c:v>
                </c:pt>
                <c:pt idx="5352">
                  <c:v>2200000</c:v>
                </c:pt>
                <c:pt idx="5353">
                  <c:v>2990000</c:v>
                </c:pt>
                <c:pt idx="5354">
                  <c:v>1405800</c:v>
                </c:pt>
                <c:pt idx="5355">
                  <c:v>950000</c:v>
                </c:pt>
                <c:pt idx="5356">
                  <c:v>2900000</c:v>
                </c:pt>
                <c:pt idx="5357">
                  <c:v>5000000</c:v>
                </c:pt>
                <c:pt idx="5358">
                  <c:v>4500000</c:v>
                </c:pt>
                <c:pt idx="5359">
                  <c:v>500000</c:v>
                </c:pt>
                <c:pt idx="5360">
                  <c:v>2905000</c:v>
                </c:pt>
                <c:pt idx="5361">
                  <c:v>660000</c:v>
                </c:pt>
                <c:pt idx="5362">
                  <c:v>3300000</c:v>
                </c:pt>
                <c:pt idx="5363">
                  <c:v>1157250</c:v>
                </c:pt>
                <c:pt idx="5364">
                  <c:v>2100000</c:v>
                </c:pt>
                <c:pt idx="5365">
                  <c:v>2460000</c:v>
                </c:pt>
                <c:pt idx="5366">
                  <c:v>1900000</c:v>
                </c:pt>
                <c:pt idx="5367">
                  <c:v>1760000</c:v>
                </c:pt>
                <c:pt idx="5368">
                  <c:v>3250000</c:v>
                </c:pt>
                <c:pt idx="5369">
                  <c:v>1080000</c:v>
                </c:pt>
                <c:pt idx="5370">
                  <c:v>2350000</c:v>
                </c:pt>
                <c:pt idx="5371">
                  <c:v>13966000</c:v>
                </c:pt>
                <c:pt idx="5372">
                  <c:v>5479159</c:v>
                </c:pt>
                <c:pt idx="5373">
                  <c:v>5139000</c:v>
                </c:pt>
                <c:pt idx="5374">
                  <c:v>7149537</c:v>
                </c:pt>
                <c:pt idx="5375">
                  <c:v>1586500</c:v>
                </c:pt>
                <c:pt idx="5376">
                  <c:v>9737500</c:v>
                </c:pt>
                <c:pt idx="5377">
                  <c:v>8712500</c:v>
                </c:pt>
                <c:pt idx="5378">
                  <c:v>5574583</c:v>
                </c:pt>
                <c:pt idx="5379">
                  <c:v>5500000</c:v>
                </c:pt>
                <c:pt idx="5380">
                  <c:v>4963048</c:v>
                </c:pt>
                <c:pt idx="5381">
                  <c:v>3500000</c:v>
                </c:pt>
                <c:pt idx="5382">
                  <c:v>1800000</c:v>
                </c:pt>
                <c:pt idx="5383">
                  <c:v>1400000</c:v>
                </c:pt>
                <c:pt idx="5384">
                  <c:v>3376266</c:v>
                </c:pt>
                <c:pt idx="5385">
                  <c:v>1860000</c:v>
                </c:pt>
                <c:pt idx="5386">
                  <c:v>1800000</c:v>
                </c:pt>
                <c:pt idx="5387">
                  <c:v>1050000</c:v>
                </c:pt>
                <c:pt idx="5388">
                  <c:v>7500000</c:v>
                </c:pt>
                <c:pt idx="5389">
                  <c:v>8500000</c:v>
                </c:pt>
                <c:pt idx="5390">
                  <c:v>3300000</c:v>
                </c:pt>
                <c:pt idx="5391">
                  <c:v>2250000</c:v>
                </c:pt>
                <c:pt idx="5392">
                  <c:v>2900000</c:v>
                </c:pt>
                <c:pt idx="5393">
                  <c:v>1350000</c:v>
                </c:pt>
                <c:pt idx="5394">
                  <c:v>1145350</c:v>
                </c:pt>
                <c:pt idx="5395">
                  <c:v>2100000</c:v>
                </c:pt>
                <c:pt idx="5396">
                  <c:v>550000</c:v>
                </c:pt>
                <c:pt idx="5397">
                  <c:v>3400000</c:v>
                </c:pt>
                <c:pt idx="5398">
                  <c:v>5800000</c:v>
                </c:pt>
                <c:pt idx="5399">
                  <c:v>630000</c:v>
                </c:pt>
                <c:pt idx="5400">
                  <c:v>3200000</c:v>
                </c:pt>
                <c:pt idx="5401">
                  <c:v>1750000</c:v>
                </c:pt>
                <c:pt idx="5402">
                  <c:v>3900000</c:v>
                </c:pt>
                <c:pt idx="5403">
                  <c:v>1050000</c:v>
                </c:pt>
                <c:pt idx="5404">
                  <c:v>1500000</c:v>
                </c:pt>
                <c:pt idx="5405">
                  <c:v>2650000</c:v>
                </c:pt>
                <c:pt idx="5406">
                  <c:v>10500000</c:v>
                </c:pt>
                <c:pt idx="5407">
                  <c:v>4639560</c:v>
                </c:pt>
                <c:pt idx="5408">
                  <c:v>3600000</c:v>
                </c:pt>
                <c:pt idx="5409">
                  <c:v>750000</c:v>
                </c:pt>
                <c:pt idx="5410">
                  <c:v>1430000</c:v>
                </c:pt>
                <c:pt idx="5411">
                  <c:v>1200000</c:v>
                </c:pt>
                <c:pt idx="5412">
                  <c:v>2935000</c:v>
                </c:pt>
                <c:pt idx="5413">
                  <c:v>1400000</c:v>
                </c:pt>
                <c:pt idx="5414">
                  <c:v>950000</c:v>
                </c:pt>
                <c:pt idx="5415">
                  <c:v>380000</c:v>
                </c:pt>
                <c:pt idx="5416">
                  <c:v>1000000</c:v>
                </c:pt>
                <c:pt idx="5417">
                  <c:v>4650000</c:v>
                </c:pt>
                <c:pt idx="5418">
                  <c:v>6735000</c:v>
                </c:pt>
                <c:pt idx="5419">
                  <c:v>650000</c:v>
                </c:pt>
                <c:pt idx="5420">
                  <c:v>1874000</c:v>
                </c:pt>
                <c:pt idx="5421">
                  <c:v>1155000</c:v>
                </c:pt>
                <c:pt idx="5422">
                  <c:v>2126000</c:v>
                </c:pt>
                <c:pt idx="5423">
                  <c:v>1629000</c:v>
                </c:pt>
                <c:pt idx="5424">
                  <c:v>293500</c:v>
                </c:pt>
                <c:pt idx="5425">
                  <c:v>2900000</c:v>
                </c:pt>
                <c:pt idx="5426">
                  <c:v>5000000</c:v>
                </c:pt>
                <c:pt idx="5427">
                  <c:v>2850000</c:v>
                </c:pt>
                <c:pt idx="5428">
                  <c:v>3750000</c:v>
                </c:pt>
                <c:pt idx="5429">
                  <c:v>4954304</c:v>
                </c:pt>
                <c:pt idx="5430">
                  <c:v>2400000</c:v>
                </c:pt>
                <c:pt idx="5431">
                  <c:v>1722000</c:v>
                </c:pt>
                <c:pt idx="5432">
                  <c:v>1750000</c:v>
                </c:pt>
                <c:pt idx="5433">
                  <c:v>5500000</c:v>
                </c:pt>
                <c:pt idx="5434">
                  <c:v>4000000</c:v>
                </c:pt>
                <c:pt idx="5435">
                  <c:v>946000</c:v>
                </c:pt>
                <c:pt idx="5436">
                  <c:v>3800000</c:v>
                </c:pt>
                <c:pt idx="5437">
                  <c:v>3300000</c:v>
                </c:pt>
                <c:pt idx="5438">
                  <c:v>3650000</c:v>
                </c:pt>
                <c:pt idx="5439">
                  <c:v>2435000</c:v>
                </c:pt>
                <c:pt idx="5440">
                  <c:v>3800000</c:v>
                </c:pt>
                <c:pt idx="5441">
                  <c:v>4200000</c:v>
                </c:pt>
                <c:pt idx="5442">
                  <c:v>2800000</c:v>
                </c:pt>
                <c:pt idx="5443">
                  <c:v>600000</c:v>
                </c:pt>
                <c:pt idx="5444">
                  <c:v>1200000</c:v>
                </c:pt>
                <c:pt idx="5445">
                  <c:v>2900000</c:v>
                </c:pt>
                <c:pt idx="5446">
                  <c:v>1275000</c:v>
                </c:pt>
                <c:pt idx="5447">
                  <c:v>2700000</c:v>
                </c:pt>
                <c:pt idx="5448">
                  <c:v>1728000</c:v>
                </c:pt>
                <c:pt idx="5449">
                  <c:v>1425000</c:v>
                </c:pt>
                <c:pt idx="5450">
                  <c:v>3394891</c:v>
                </c:pt>
                <c:pt idx="5451">
                  <c:v>610000</c:v>
                </c:pt>
                <c:pt idx="5452">
                  <c:v>3375000</c:v>
                </c:pt>
                <c:pt idx="5453">
                  <c:v>870000</c:v>
                </c:pt>
                <c:pt idx="5454">
                  <c:v>890000</c:v>
                </c:pt>
                <c:pt idx="5455">
                  <c:v>2500000</c:v>
                </c:pt>
                <c:pt idx="5456">
                  <c:v>2100000</c:v>
                </c:pt>
                <c:pt idx="5457">
                  <c:v>4500000</c:v>
                </c:pt>
                <c:pt idx="5458">
                  <c:v>690000</c:v>
                </c:pt>
                <c:pt idx="5459">
                  <c:v>959000</c:v>
                </c:pt>
                <c:pt idx="5460">
                  <c:v>900000</c:v>
                </c:pt>
                <c:pt idx="5461">
                  <c:v>1404000</c:v>
                </c:pt>
                <c:pt idx="5462">
                  <c:v>3900000</c:v>
                </c:pt>
                <c:pt idx="5463">
                  <c:v>880000</c:v>
                </c:pt>
                <c:pt idx="5464">
                  <c:v>1700000</c:v>
                </c:pt>
                <c:pt idx="5465">
                  <c:v>2700000</c:v>
                </c:pt>
                <c:pt idx="5466">
                  <c:v>4530000</c:v>
                </c:pt>
                <c:pt idx="5467">
                  <c:v>1750000</c:v>
                </c:pt>
                <c:pt idx="5468">
                  <c:v>4000000</c:v>
                </c:pt>
                <c:pt idx="5469">
                  <c:v>1680000</c:v>
                </c:pt>
                <c:pt idx="5470">
                  <c:v>1360000</c:v>
                </c:pt>
                <c:pt idx="5471">
                  <c:v>2617600</c:v>
                </c:pt>
                <c:pt idx="5472">
                  <c:v>280000</c:v>
                </c:pt>
                <c:pt idx="5473">
                  <c:v>4775000</c:v>
                </c:pt>
                <c:pt idx="5474">
                  <c:v>2600000</c:v>
                </c:pt>
                <c:pt idx="5475">
                  <c:v>4500000</c:v>
                </c:pt>
                <c:pt idx="5476">
                  <c:v>3400000</c:v>
                </c:pt>
                <c:pt idx="5477">
                  <c:v>3300000</c:v>
                </c:pt>
                <c:pt idx="5478">
                  <c:v>1000000</c:v>
                </c:pt>
                <c:pt idx="5479">
                  <c:v>4200000</c:v>
                </c:pt>
                <c:pt idx="5480">
                  <c:v>5200000</c:v>
                </c:pt>
                <c:pt idx="5481">
                  <c:v>1200000</c:v>
                </c:pt>
                <c:pt idx="5482">
                  <c:v>2458000</c:v>
                </c:pt>
                <c:pt idx="5483">
                  <c:v>3686600</c:v>
                </c:pt>
                <c:pt idx="5484">
                  <c:v>3260000</c:v>
                </c:pt>
                <c:pt idx="5485">
                  <c:v>2800000</c:v>
                </c:pt>
                <c:pt idx="5486">
                  <c:v>3694999</c:v>
                </c:pt>
                <c:pt idx="5487">
                  <c:v>875000</c:v>
                </c:pt>
                <c:pt idx="5488">
                  <c:v>1750000</c:v>
                </c:pt>
                <c:pt idx="5489">
                  <c:v>450000</c:v>
                </c:pt>
                <c:pt idx="5490">
                  <c:v>2600000</c:v>
                </c:pt>
                <c:pt idx="5491">
                  <c:v>5050000</c:v>
                </c:pt>
                <c:pt idx="5492">
                  <c:v>3000000</c:v>
                </c:pt>
                <c:pt idx="5493">
                  <c:v>265000</c:v>
                </c:pt>
                <c:pt idx="5494">
                  <c:v>1000000</c:v>
                </c:pt>
                <c:pt idx="5495">
                  <c:v>1350000</c:v>
                </c:pt>
                <c:pt idx="5496">
                  <c:v>2800000</c:v>
                </c:pt>
                <c:pt idx="5497">
                  <c:v>3500000</c:v>
                </c:pt>
                <c:pt idx="5498">
                  <c:v>3800000</c:v>
                </c:pt>
                <c:pt idx="5499">
                  <c:v>2000000</c:v>
                </c:pt>
                <c:pt idx="5500">
                  <c:v>2800000</c:v>
                </c:pt>
                <c:pt idx="5501">
                  <c:v>3019300</c:v>
                </c:pt>
                <c:pt idx="5502">
                  <c:v>1109800</c:v>
                </c:pt>
                <c:pt idx="5503">
                  <c:v>1290000</c:v>
                </c:pt>
                <c:pt idx="5504">
                  <c:v>3000000</c:v>
                </c:pt>
                <c:pt idx="5505">
                  <c:v>2000000</c:v>
                </c:pt>
                <c:pt idx="5506">
                  <c:v>3020000</c:v>
                </c:pt>
                <c:pt idx="5507">
                  <c:v>4372000</c:v>
                </c:pt>
                <c:pt idx="5508">
                  <c:v>4100000</c:v>
                </c:pt>
                <c:pt idx="5509">
                  <c:v>4126800</c:v>
                </c:pt>
                <c:pt idx="5510">
                  <c:v>550000</c:v>
                </c:pt>
                <c:pt idx="5511">
                  <c:v>600000</c:v>
                </c:pt>
                <c:pt idx="5512">
                  <c:v>2450000</c:v>
                </c:pt>
                <c:pt idx="5513">
                  <c:v>5800000</c:v>
                </c:pt>
                <c:pt idx="5514">
                  <c:v>2160000</c:v>
                </c:pt>
                <c:pt idx="5515">
                  <c:v>2929500</c:v>
                </c:pt>
                <c:pt idx="5516">
                  <c:v>2496000</c:v>
                </c:pt>
                <c:pt idx="5517">
                  <c:v>1700000</c:v>
                </c:pt>
                <c:pt idx="5518">
                  <c:v>2300000</c:v>
                </c:pt>
                <c:pt idx="5519">
                  <c:v>6000000</c:v>
                </c:pt>
                <c:pt idx="5520">
                  <c:v>1530900</c:v>
                </c:pt>
                <c:pt idx="5521">
                  <c:v>2600000</c:v>
                </c:pt>
                <c:pt idx="5522">
                  <c:v>8750000</c:v>
                </c:pt>
                <c:pt idx="5523">
                  <c:v>1100000</c:v>
                </c:pt>
                <c:pt idx="5524">
                  <c:v>800000</c:v>
                </c:pt>
                <c:pt idx="5525">
                  <c:v>2200000</c:v>
                </c:pt>
                <c:pt idx="5526">
                  <c:v>2300000</c:v>
                </c:pt>
                <c:pt idx="5527">
                  <c:v>3300000</c:v>
                </c:pt>
                <c:pt idx="5528">
                  <c:v>1300000</c:v>
                </c:pt>
                <c:pt idx="5529">
                  <c:v>1500000</c:v>
                </c:pt>
                <c:pt idx="5530">
                  <c:v>2200000</c:v>
                </c:pt>
                <c:pt idx="5531">
                  <c:v>1489000</c:v>
                </c:pt>
                <c:pt idx="5532">
                  <c:v>2965755</c:v>
                </c:pt>
                <c:pt idx="5533">
                  <c:v>600000</c:v>
                </c:pt>
                <c:pt idx="5534">
                  <c:v>600000</c:v>
                </c:pt>
                <c:pt idx="5535">
                  <c:v>750000</c:v>
                </c:pt>
                <c:pt idx="5536">
                  <c:v>675000</c:v>
                </c:pt>
                <c:pt idx="5537">
                  <c:v>1200000</c:v>
                </c:pt>
                <c:pt idx="5538">
                  <c:v>2271500</c:v>
                </c:pt>
                <c:pt idx="5539">
                  <c:v>3200000</c:v>
                </c:pt>
                <c:pt idx="5540">
                  <c:v>1400000</c:v>
                </c:pt>
                <c:pt idx="5541">
                  <c:v>4470000</c:v>
                </c:pt>
                <c:pt idx="5542">
                  <c:v>1395000</c:v>
                </c:pt>
                <c:pt idx="5543">
                  <c:v>800000</c:v>
                </c:pt>
                <c:pt idx="5544">
                  <c:v>975000</c:v>
                </c:pt>
                <c:pt idx="5545">
                  <c:v>2750000</c:v>
                </c:pt>
                <c:pt idx="5546">
                  <c:v>2180000</c:v>
                </c:pt>
                <c:pt idx="5547">
                  <c:v>3000000</c:v>
                </c:pt>
                <c:pt idx="5548">
                  <c:v>1801700</c:v>
                </c:pt>
                <c:pt idx="5549">
                  <c:v>2400000</c:v>
                </c:pt>
                <c:pt idx="5550">
                  <c:v>4300000</c:v>
                </c:pt>
                <c:pt idx="5551">
                  <c:v>1400000</c:v>
                </c:pt>
                <c:pt idx="5552">
                  <c:v>828000</c:v>
                </c:pt>
                <c:pt idx="5553">
                  <c:v>2150000</c:v>
                </c:pt>
                <c:pt idx="5554">
                  <c:v>500000</c:v>
                </c:pt>
                <c:pt idx="5555">
                  <c:v>2363200</c:v>
                </c:pt>
                <c:pt idx="5556">
                  <c:v>5500000</c:v>
                </c:pt>
                <c:pt idx="5557">
                  <c:v>5505000</c:v>
                </c:pt>
                <c:pt idx="5558">
                  <c:v>1925000</c:v>
                </c:pt>
                <c:pt idx="5559">
                  <c:v>1300000</c:v>
                </c:pt>
                <c:pt idx="5560">
                  <c:v>610000</c:v>
                </c:pt>
                <c:pt idx="5561">
                  <c:v>1800000</c:v>
                </c:pt>
                <c:pt idx="5562">
                  <c:v>2750000</c:v>
                </c:pt>
                <c:pt idx="5563">
                  <c:v>1350000</c:v>
                </c:pt>
                <c:pt idx="5564">
                  <c:v>2600000</c:v>
                </c:pt>
                <c:pt idx="5565">
                  <c:v>950000</c:v>
                </c:pt>
                <c:pt idx="5566">
                  <c:v>475000</c:v>
                </c:pt>
                <c:pt idx="5567">
                  <c:v>1425000</c:v>
                </c:pt>
                <c:pt idx="5568">
                  <c:v>2000000</c:v>
                </c:pt>
                <c:pt idx="5569">
                  <c:v>650000</c:v>
                </c:pt>
                <c:pt idx="5570">
                  <c:v>1900000</c:v>
                </c:pt>
                <c:pt idx="5571">
                  <c:v>1500000</c:v>
                </c:pt>
                <c:pt idx="5572">
                  <c:v>3600000</c:v>
                </c:pt>
                <c:pt idx="5573">
                  <c:v>2100000</c:v>
                </c:pt>
                <c:pt idx="5574">
                  <c:v>650000</c:v>
                </c:pt>
                <c:pt idx="5575">
                  <c:v>992000</c:v>
                </c:pt>
                <c:pt idx="5576">
                  <c:v>2880000</c:v>
                </c:pt>
                <c:pt idx="5577">
                  <c:v>1801700</c:v>
                </c:pt>
                <c:pt idx="5578">
                  <c:v>1560000</c:v>
                </c:pt>
                <c:pt idx="5579">
                  <c:v>3100000</c:v>
                </c:pt>
                <c:pt idx="5580">
                  <c:v>1150000</c:v>
                </c:pt>
                <c:pt idx="5581">
                  <c:v>6786000</c:v>
                </c:pt>
                <c:pt idx="5582">
                  <c:v>976000</c:v>
                </c:pt>
                <c:pt idx="5583">
                  <c:v>2600000</c:v>
                </c:pt>
                <c:pt idx="5584">
                  <c:v>2200000</c:v>
                </c:pt>
                <c:pt idx="5585">
                  <c:v>2350000</c:v>
                </c:pt>
                <c:pt idx="5586">
                  <c:v>1250000</c:v>
                </c:pt>
                <c:pt idx="5587">
                  <c:v>2450000</c:v>
                </c:pt>
                <c:pt idx="5588">
                  <c:v>2290000</c:v>
                </c:pt>
                <c:pt idx="5589">
                  <c:v>3100000</c:v>
                </c:pt>
                <c:pt idx="5590">
                  <c:v>4000000</c:v>
                </c:pt>
                <c:pt idx="5591">
                  <c:v>4150000</c:v>
                </c:pt>
                <c:pt idx="5592">
                  <c:v>1503000</c:v>
                </c:pt>
                <c:pt idx="5593">
                  <c:v>3150000</c:v>
                </c:pt>
                <c:pt idx="5594">
                  <c:v>3500000</c:v>
                </c:pt>
                <c:pt idx="5595">
                  <c:v>1300000</c:v>
                </c:pt>
                <c:pt idx="5596">
                  <c:v>3000000</c:v>
                </c:pt>
                <c:pt idx="5597">
                  <c:v>1650000</c:v>
                </c:pt>
                <c:pt idx="5598">
                  <c:v>2100000</c:v>
                </c:pt>
                <c:pt idx="5599">
                  <c:v>2500000</c:v>
                </c:pt>
                <c:pt idx="5600">
                  <c:v>3270000</c:v>
                </c:pt>
                <c:pt idx="5601">
                  <c:v>2000000</c:v>
                </c:pt>
                <c:pt idx="5602">
                  <c:v>650000</c:v>
                </c:pt>
                <c:pt idx="5603">
                  <c:v>1329000</c:v>
                </c:pt>
                <c:pt idx="5604">
                  <c:v>7685380</c:v>
                </c:pt>
                <c:pt idx="5605">
                  <c:v>2100000</c:v>
                </c:pt>
                <c:pt idx="5606">
                  <c:v>700000</c:v>
                </c:pt>
                <c:pt idx="5607">
                  <c:v>1520000</c:v>
                </c:pt>
                <c:pt idx="5608">
                  <c:v>2188000</c:v>
                </c:pt>
                <c:pt idx="5609">
                  <c:v>1200000</c:v>
                </c:pt>
                <c:pt idx="5610">
                  <c:v>2000000</c:v>
                </c:pt>
                <c:pt idx="5611">
                  <c:v>950000</c:v>
                </c:pt>
                <c:pt idx="5612">
                  <c:v>1815000</c:v>
                </c:pt>
                <c:pt idx="5613">
                  <c:v>1850000</c:v>
                </c:pt>
                <c:pt idx="5614">
                  <c:v>5000000</c:v>
                </c:pt>
                <c:pt idx="5615">
                  <c:v>3300000</c:v>
                </c:pt>
                <c:pt idx="5616">
                  <c:v>6403000</c:v>
                </c:pt>
                <c:pt idx="5617">
                  <c:v>3000000</c:v>
                </c:pt>
                <c:pt idx="5618">
                  <c:v>725000</c:v>
                </c:pt>
                <c:pt idx="5619">
                  <c:v>1450000</c:v>
                </c:pt>
                <c:pt idx="5620">
                  <c:v>2900000</c:v>
                </c:pt>
                <c:pt idx="5621">
                  <c:v>891000</c:v>
                </c:pt>
                <c:pt idx="5622">
                  <c:v>3630000</c:v>
                </c:pt>
                <c:pt idx="5623">
                  <c:v>2350000</c:v>
                </c:pt>
                <c:pt idx="5624">
                  <c:v>940000</c:v>
                </c:pt>
                <c:pt idx="5625">
                  <c:v>700000</c:v>
                </c:pt>
                <c:pt idx="5626">
                  <c:v>1300000</c:v>
                </c:pt>
                <c:pt idx="5627">
                  <c:v>1900000</c:v>
                </c:pt>
                <c:pt idx="5628">
                  <c:v>1303000</c:v>
                </c:pt>
                <c:pt idx="5629">
                  <c:v>3500000</c:v>
                </c:pt>
                <c:pt idx="5630">
                  <c:v>2420000</c:v>
                </c:pt>
                <c:pt idx="5631">
                  <c:v>4900000</c:v>
                </c:pt>
                <c:pt idx="5632">
                  <c:v>2419000</c:v>
                </c:pt>
                <c:pt idx="5633">
                  <c:v>2050000</c:v>
                </c:pt>
                <c:pt idx="5634">
                  <c:v>1350000</c:v>
                </c:pt>
                <c:pt idx="5635">
                  <c:v>4061000</c:v>
                </c:pt>
                <c:pt idx="5636">
                  <c:v>74000</c:v>
                </c:pt>
                <c:pt idx="5637">
                  <c:v>5105000</c:v>
                </c:pt>
                <c:pt idx="5638">
                  <c:v>1790250</c:v>
                </c:pt>
                <c:pt idx="5639">
                  <c:v>790000</c:v>
                </c:pt>
                <c:pt idx="5640">
                  <c:v>275000</c:v>
                </c:pt>
                <c:pt idx="5641">
                  <c:v>3800000</c:v>
                </c:pt>
                <c:pt idx="5642">
                  <c:v>950000</c:v>
                </c:pt>
                <c:pt idx="5643">
                  <c:v>3354692</c:v>
                </c:pt>
                <c:pt idx="5644">
                  <c:v>3500000</c:v>
                </c:pt>
                <c:pt idx="5645">
                  <c:v>850000</c:v>
                </c:pt>
                <c:pt idx="5646">
                  <c:v>700000</c:v>
                </c:pt>
                <c:pt idx="5647">
                  <c:v>1800000</c:v>
                </c:pt>
                <c:pt idx="5648">
                  <c:v>1500000</c:v>
                </c:pt>
                <c:pt idx="5649">
                  <c:v>2500000</c:v>
                </c:pt>
                <c:pt idx="5650">
                  <c:v>737550</c:v>
                </c:pt>
                <c:pt idx="5651">
                  <c:v>800000</c:v>
                </c:pt>
                <c:pt idx="5652">
                  <c:v>1620000</c:v>
                </c:pt>
                <c:pt idx="5653">
                  <c:v>456000</c:v>
                </c:pt>
                <c:pt idx="5654">
                  <c:v>1300000</c:v>
                </c:pt>
                <c:pt idx="5655">
                  <c:v>1585000</c:v>
                </c:pt>
                <c:pt idx="5656">
                  <c:v>850000</c:v>
                </c:pt>
                <c:pt idx="5657">
                  <c:v>11000000</c:v>
                </c:pt>
                <c:pt idx="5658">
                  <c:v>1400000</c:v>
                </c:pt>
                <c:pt idx="5659">
                  <c:v>880000</c:v>
                </c:pt>
                <c:pt idx="5660">
                  <c:v>4500000</c:v>
                </c:pt>
                <c:pt idx="5661">
                  <c:v>3700000</c:v>
                </c:pt>
                <c:pt idx="5662">
                  <c:v>2681700</c:v>
                </c:pt>
                <c:pt idx="5663">
                  <c:v>870000</c:v>
                </c:pt>
                <c:pt idx="5664">
                  <c:v>2950000</c:v>
                </c:pt>
                <c:pt idx="5665">
                  <c:v>750000</c:v>
                </c:pt>
                <c:pt idx="5666">
                  <c:v>1450000</c:v>
                </c:pt>
                <c:pt idx="5667">
                  <c:v>1775000</c:v>
                </c:pt>
                <c:pt idx="5668">
                  <c:v>8650000</c:v>
                </c:pt>
                <c:pt idx="5669">
                  <c:v>2050000</c:v>
                </c:pt>
                <c:pt idx="5670">
                  <c:v>2350000</c:v>
                </c:pt>
                <c:pt idx="5671">
                  <c:v>3000000</c:v>
                </c:pt>
                <c:pt idx="5672">
                  <c:v>240000</c:v>
                </c:pt>
                <c:pt idx="5673">
                  <c:v>891000</c:v>
                </c:pt>
                <c:pt idx="5674">
                  <c:v>2650000</c:v>
                </c:pt>
                <c:pt idx="5675">
                  <c:v>585000</c:v>
                </c:pt>
                <c:pt idx="5676">
                  <c:v>2505000</c:v>
                </c:pt>
                <c:pt idx="5677">
                  <c:v>751994</c:v>
                </c:pt>
                <c:pt idx="5678">
                  <c:v>1250000</c:v>
                </c:pt>
                <c:pt idx="5679">
                  <c:v>5600000</c:v>
                </c:pt>
                <c:pt idx="5680">
                  <c:v>6000000</c:v>
                </c:pt>
                <c:pt idx="5681">
                  <c:v>1200000</c:v>
                </c:pt>
                <c:pt idx="5682">
                  <c:v>1400000</c:v>
                </c:pt>
                <c:pt idx="5683">
                  <c:v>2600000</c:v>
                </c:pt>
                <c:pt idx="5684">
                  <c:v>1300000</c:v>
                </c:pt>
                <c:pt idx="5685">
                  <c:v>1933150</c:v>
                </c:pt>
                <c:pt idx="5686">
                  <c:v>580000</c:v>
                </c:pt>
                <c:pt idx="5687">
                  <c:v>1500000</c:v>
                </c:pt>
                <c:pt idx="5688">
                  <c:v>1400000</c:v>
                </c:pt>
                <c:pt idx="5689">
                  <c:v>8000000</c:v>
                </c:pt>
                <c:pt idx="5690">
                  <c:v>1300000</c:v>
                </c:pt>
                <c:pt idx="5691">
                  <c:v>1520000</c:v>
                </c:pt>
                <c:pt idx="5692">
                  <c:v>1400000</c:v>
                </c:pt>
                <c:pt idx="5693">
                  <c:v>2914000</c:v>
                </c:pt>
                <c:pt idx="5694">
                  <c:v>2100000</c:v>
                </c:pt>
                <c:pt idx="5695">
                  <c:v>1100000</c:v>
                </c:pt>
                <c:pt idx="5696">
                  <c:v>1300000</c:v>
                </c:pt>
                <c:pt idx="5697">
                  <c:v>1376000</c:v>
                </c:pt>
                <c:pt idx="5698">
                  <c:v>3700000</c:v>
                </c:pt>
                <c:pt idx="5699">
                  <c:v>700000</c:v>
                </c:pt>
                <c:pt idx="5700">
                  <c:v>2950000</c:v>
                </c:pt>
                <c:pt idx="5701">
                  <c:v>2650000</c:v>
                </c:pt>
                <c:pt idx="5702">
                  <c:v>580000</c:v>
                </c:pt>
                <c:pt idx="5703">
                  <c:v>1250000</c:v>
                </c:pt>
                <c:pt idx="5704">
                  <c:v>3000000</c:v>
                </c:pt>
                <c:pt idx="5705">
                  <c:v>1700000</c:v>
                </c:pt>
                <c:pt idx="5706">
                  <c:v>1219300</c:v>
                </c:pt>
                <c:pt idx="5707">
                  <c:v>6500000</c:v>
                </c:pt>
                <c:pt idx="5708">
                  <c:v>1100000</c:v>
                </c:pt>
                <c:pt idx="5709">
                  <c:v>2682703</c:v>
                </c:pt>
                <c:pt idx="5710">
                  <c:v>1228065</c:v>
                </c:pt>
                <c:pt idx="5711">
                  <c:v>1350000</c:v>
                </c:pt>
                <c:pt idx="5712">
                  <c:v>450000</c:v>
                </c:pt>
                <c:pt idx="5713">
                  <c:v>1500000</c:v>
                </c:pt>
                <c:pt idx="5714">
                  <c:v>2824000</c:v>
                </c:pt>
                <c:pt idx="5715">
                  <c:v>365000</c:v>
                </c:pt>
                <c:pt idx="5716">
                  <c:v>2600000</c:v>
                </c:pt>
                <c:pt idx="5717">
                  <c:v>300000</c:v>
                </c:pt>
                <c:pt idx="5718">
                  <c:v>5000000</c:v>
                </c:pt>
                <c:pt idx="5719">
                  <c:v>560000</c:v>
                </c:pt>
                <c:pt idx="5720">
                  <c:v>1750000</c:v>
                </c:pt>
                <c:pt idx="5721">
                  <c:v>6500000</c:v>
                </c:pt>
                <c:pt idx="5722">
                  <c:v>1650000</c:v>
                </c:pt>
                <c:pt idx="5723">
                  <c:v>1750000</c:v>
                </c:pt>
                <c:pt idx="5724">
                  <c:v>2200000</c:v>
                </c:pt>
                <c:pt idx="5725">
                  <c:v>650000</c:v>
                </c:pt>
                <c:pt idx="5726">
                  <c:v>3176250</c:v>
                </c:pt>
                <c:pt idx="5727">
                  <c:v>4388400</c:v>
                </c:pt>
                <c:pt idx="5728">
                  <c:v>2576000</c:v>
                </c:pt>
                <c:pt idx="5729">
                  <c:v>2000000</c:v>
                </c:pt>
                <c:pt idx="5730">
                  <c:v>3678000</c:v>
                </c:pt>
                <c:pt idx="5731">
                  <c:v>650000</c:v>
                </c:pt>
                <c:pt idx="5732">
                  <c:v>3500000</c:v>
                </c:pt>
                <c:pt idx="5733">
                  <c:v>4780000</c:v>
                </c:pt>
                <c:pt idx="5734">
                  <c:v>1692000</c:v>
                </c:pt>
                <c:pt idx="5735">
                  <c:v>6500000</c:v>
                </c:pt>
                <c:pt idx="5736">
                  <c:v>943000</c:v>
                </c:pt>
                <c:pt idx="5737">
                  <c:v>1829520</c:v>
                </c:pt>
                <c:pt idx="5738">
                  <c:v>3300000</c:v>
                </c:pt>
                <c:pt idx="5739">
                  <c:v>600000</c:v>
                </c:pt>
                <c:pt idx="5740">
                  <c:v>2100000</c:v>
                </c:pt>
                <c:pt idx="5741">
                  <c:v>1425000</c:v>
                </c:pt>
                <c:pt idx="5742">
                  <c:v>1700000</c:v>
                </c:pt>
                <c:pt idx="5743">
                  <c:v>1850000</c:v>
                </c:pt>
                <c:pt idx="5744">
                  <c:v>1500000</c:v>
                </c:pt>
                <c:pt idx="5745">
                  <c:v>600000</c:v>
                </c:pt>
                <c:pt idx="5746">
                  <c:v>5500000</c:v>
                </c:pt>
                <c:pt idx="5747">
                  <c:v>1600000</c:v>
                </c:pt>
                <c:pt idx="5748">
                  <c:v>2970000</c:v>
                </c:pt>
                <c:pt idx="5749">
                  <c:v>550000</c:v>
                </c:pt>
                <c:pt idx="5750">
                  <c:v>1268000</c:v>
                </c:pt>
                <c:pt idx="5751">
                  <c:v>950000</c:v>
                </c:pt>
                <c:pt idx="5752">
                  <c:v>310000</c:v>
                </c:pt>
                <c:pt idx="5753">
                  <c:v>943000</c:v>
                </c:pt>
                <c:pt idx="5754">
                  <c:v>1850000</c:v>
                </c:pt>
                <c:pt idx="5755">
                  <c:v>380000</c:v>
                </c:pt>
                <c:pt idx="5756">
                  <c:v>800000</c:v>
                </c:pt>
                <c:pt idx="5757">
                  <c:v>3550000</c:v>
                </c:pt>
                <c:pt idx="5758">
                  <c:v>3500000</c:v>
                </c:pt>
                <c:pt idx="5759">
                  <c:v>4500000</c:v>
                </c:pt>
                <c:pt idx="5760">
                  <c:v>3600000</c:v>
                </c:pt>
                <c:pt idx="5761">
                  <c:v>1643265</c:v>
                </c:pt>
                <c:pt idx="5762">
                  <c:v>700000</c:v>
                </c:pt>
                <c:pt idx="5763">
                  <c:v>2130000</c:v>
                </c:pt>
                <c:pt idx="5764">
                  <c:v>1800000</c:v>
                </c:pt>
                <c:pt idx="5765">
                  <c:v>4381000</c:v>
                </c:pt>
                <c:pt idx="5766">
                  <c:v>1207000</c:v>
                </c:pt>
                <c:pt idx="5767">
                  <c:v>1885000</c:v>
                </c:pt>
                <c:pt idx="5768">
                  <c:v>4500000</c:v>
                </c:pt>
                <c:pt idx="5769">
                  <c:v>1500000</c:v>
                </c:pt>
                <c:pt idx="5770">
                  <c:v>700000</c:v>
                </c:pt>
                <c:pt idx="5771">
                  <c:v>3400000</c:v>
                </c:pt>
                <c:pt idx="5772">
                  <c:v>950000</c:v>
                </c:pt>
                <c:pt idx="5773">
                  <c:v>650000</c:v>
                </c:pt>
                <c:pt idx="5774">
                  <c:v>4600000</c:v>
                </c:pt>
                <c:pt idx="5775">
                  <c:v>1200000</c:v>
                </c:pt>
                <c:pt idx="5776">
                  <c:v>969000</c:v>
                </c:pt>
                <c:pt idx="5777">
                  <c:v>1250000</c:v>
                </c:pt>
                <c:pt idx="5778">
                  <c:v>980000</c:v>
                </c:pt>
                <c:pt idx="5779">
                  <c:v>1600000</c:v>
                </c:pt>
                <c:pt idx="5780">
                  <c:v>1250000</c:v>
                </c:pt>
                <c:pt idx="5781">
                  <c:v>2700000</c:v>
                </c:pt>
                <c:pt idx="5782">
                  <c:v>1250000</c:v>
                </c:pt>
                <c:pt idx="5783">
                  <c:v>2250000</c:v>
                </c:pt>
                <c:pt idx="5784">
                  <c:v>250000</c:v>
                </c:pt>
                <c:pt idx="5785">
                  <c:v>2805000</c:v>
                </c:pt>
                <c:pt idx="5786">
                  <c:v>1020000</c:v>
                </c:pt>
                <c:pt idx="5787">
                  <c:v>170000</c:v>
                </c:pt>
                <c:pt idx="5788">
                  <c:v>1665000</c:v>
                </c:pt>
                <c:pt idx="5789">
                  <c:v>1435000</c:v>
                </c:pt>
                <c:pt idx="5790">
                  <c:v>1550000</c:v>
                </c:pt>
                <c:pt idx="5791">
                  <c:v>3936000</c:v>
                </c:pt>
                <c:pt idx="5792">
                  <c:v>3000000</c:v>
                </c:pt>
                <c:pt idx="5793">
                  <c:v>1690000</c:v>
                </c:pt>
                <c:pt idx="5794">
                  <c:v>1750000</c:v>
                </c:pt>
                <c:pt idx="5795">
                  <c:v>2400000</c:v>
                </c:pt>
                <c:pt idx="5796">
                  <c:v>2500000</c:v>
                </c:pt>
                <c:pt idx="5797">
                  <c:v>1100000</c:v>
                </c:pt>
                <c:pt idx="5798">
                  <c:v>3640000</c:v>
                </c:pt>
                <c:pt idx="5799">
                  <c:v>2600000</c:v>
                </c:pt>
                <c:pt idx="5800">
                  <c:v>4500000</c:v>
                </c:pt>
                <c:pt idx="5801">
                  <c:v>1600000</c:v>
                </c:pt>
                <c:pt idx="5802">
                  <c:v>2350000</c:v>
                </c:pt>
                <c:pt idx="5803">
                  <c:v>500000</c:v>
                </c:pt>
                <c:pt idx="5804">
                  <c:v>1400000</c:v>
                </c:pt>
                <c:pt idx="5805">
                  <c:v>1630000</c:v>
                </c:pt>
                <c:pt idx="5806">
                  <c:v>425000</c:v>
                </c:pt>
                <c:pt idx="5807">
                  <c:v>1400000</c:v>
                </c:pt>
                <c:pt idx="5808">
                  <c:v>1350000</c:v>
                </c:pt>
                <c:pt idx="5809">
                  <c:v>1665000</c:v>
                </c:pt>
                <c:pt idx="5810">
                  <c:v>1850000</c:v>
                </c:pt>
                <c:pt idx="5811">
                  <c:v>1587500</c:v>
                </c:pt>
                <c:pt idx="5812">
                  <c:v>2350000</c:v>
                </c:pt>
                <c:pt idx="5813">
                  <c:v>1400000</c:v>
                </c:pt>
                <c:pt idx="5814">
                  <c:v>5000000</c:v>
                </c:pt>
                <c:pt idx="5815">
                  <c:v>2800000</c:v>
                </c:pt>
                <c:pt idx="5816">
                  <c:v>4700000</c:v>
                </c:pt>
                <c:pt idx="5817">
                  <c:v>152000</c:v>
                </c:pt>
                <c:pt idx="5818">
                  <c:v>750000</c:v>
                </c:pt>
                <c:pt idx="5819">
                  <c:v>575000</c:v>
                </c:pt>
                <c:pt idx="5820">
                  <c:v>3300000</c:v>
                </c:pt>
                <c:pt idx="5821">
                  <c:v>1764000</c:v>
                </c:pt>
                <c:pt idx="5822">
                  <c:v>4500000</c:v>
                </c:pt>
                <c:pt idx="5823">
                  <c:v>3600000</c:v>
                </c:pt>
                <c:pt idx="5824">
                  <c:v>12000000</c:v>
                </c:pt>
                <c:pt idx="5825">
                  <c:v>1150000</c:v>
                </c:pt>
                <c:pt idx="5826">
                  <c:v>660000</c:v>
                </c:pt>
                <c:pt idx="5827">
                  <c:v>1450000</c:v>
                </c:pt>
                <c:pt idx="5828">
                  <c:v>2150000</c:v>
                </c:pt>
                <c:pt idx="5829">
                  <c:v>970000</c:v>
                </c:pt>
                <c:pt idx="5830">
                  <c:v>3300000</c:v>
                </c:pt>
                <c:pt idx="5831">
                  <c:v>4500000</c:v>
                </c:pt>
                <c:pt idx="5832">
                  <c:v>1500000</c:v>
                </c:pt>
                <c:pt idx="5833">
                  <c:v>5131182</c:v>
                </c:pt>
                <c:pt idx="5834">
                  <c:v>2700000</c:v>
                </c:pt>
                <c:pt idx="5835">
                  <c:v>1750000</c:v>
                </c:pt>
                <c:pt idx="5836">
                  <c:v>2500000</c:v>
                </c:pt>
                <c:pt idx="5837">
                  <c:v>3900000</c:v>
                </c:pt>
                <c:pt idx="5838">
                  <c:v>850000</c:v>
                </c:pt>
                <c:pt idx="5839">
                  <c:v>600000</c:v>
                </c:pt>
                <c:pt idx="5840">
                  <c:v>450000</c:v>
                </c:pt>
                <c:pt idx="5841">
                  <c:v>2579820</c:v>
                </c:pt>
                <c:pt idx="5842">
                  <c:v>625000</c:v>
                </c:pt>
                <c:pt idx="5843">
                  <c:v>2960173</c:v>
                </c:pt>
                <c:pt idx="5844">
                  <c:v>975000</c:v>
                </c:pt>
                <c:pt idx="5845">
                  <c:v>1850000</c:v>
                </c:pt>
                <c:pt idx="5846">
                  <c:v>3700000</c:v>
                </c:pt>
                <c:pt idx="5847">
                  <c:v>388000</c:v>
                </c:pt>
                <c:pt idx="5848">
                  <c:v>2900000</c:v>
                </c:pt>
                <c:pt idx="5849">
                  <c:v>790000</c:v>
                </c:pt>
                <c:pt idx="5850">
                  <c:v>2100000</c:v>
                </c:pt>
                <c:pt idx="5851">
                  <c:v>4000000</c:v>
                </c:pt>
                <c:pt idx="5852">
                  <c:v>1433000</c:v>
                </c:pt>
                <c:pt idx="5853">
                  <c:v>1500000</c:v>
                </c:pt>
                <c:pt idx="5854">
                  <c:v>3500000</c:v>
                </c:pt>
                <c:pt idx="5855">
                  <c:v>1400000</c:v>
                </c:pt>
                <c:pt idx="5856">
                  <c:v>1025000</c:v>
                </c:pt>
                <c:pt idx="5857">
                  <c:v>1550000</c:v>
                </c:pt>
                <c:pt idx="5858">
                  <c:v>3700000</c:v>
                </c:pt>
                <c:pt idx="5859">
                  <c:v>3400000</c:v>
                </c:pt>
                <c:pt idx="5860">
                  <c:v>620000</c:v>
                </c:pt>
                <c:pt idx="5861">
                  <c:v>888000</c:v>
                </c:pt>
                <c:pt idx="5862">
                  <c:v>1600000</c:v>
                </c:pt>
                <c:pt idx="5863">
                  <c:v>1750000</c:v>
                </c:pt>
                <c:pt idx="5864">
                  <c:v>1150000</c:v>
                </c:pt>
                <c:pt idx="5865">
                  <c:v>3300000</c:v>
                </c:pt>
                <c:pt idx="5866">
                  <c:v>1060000</c:v>
                </c:pt>
                <c:pt idx="5867">
                  <c:v>2900000</c:v>
                </c:pt>
                <c:pt idx="5868">
                  <c:v>780000</c:v>
                </c:pt>
                <c:pt idx="5869">
                  <c:v>2800000</c:v>
                </c:pt>
                <c:pt idx="5870">
                  <c:v>2200000</c:v>
                </c:pt>
                <c:pt idx="5871">
                  <c:v>420000</c:v>
                </c:pt>
                <c:pt idx="5872">
                  <c:v>1500000</c:v>
                </c:pt>
                <c:pt idx="5873">
                  <c:v>1751000</c:v>
                </c:pt>
                <c:pt idx="5874">
                  <c:v>1225000</c:v>
                </c:pt>
                <c:pt idx="5875">
                  <c:v>1683300</c:v>
                </c:pt>
                <c:pt idx="5876">
                  <c:v>4500000</c:v>
                </c:pt>
                <c:pt idx="5877">
                  <c:v>950000</c:v>
                </c:pt>
                <c:pt idx="5878">
                  <c:v>1850000</c:v>
                </c:pt>
                <c:pt idx="5879">
                  <c:v>2100000</c:v>
                </c:pt>
                <c:pt idx="5880">
                  <c:v>1580000</c:v>
                </c:pt>
                <c:pt idx="5881">
                  <c:v>2650000</c:v>
                </c:pt>
                <c:pt idx="5882">
                  <c:v>2000000</c:v>
                </c:pt>
                <c:pt idx="5883">
                  <c:v>900000</c:v>
                </c:pt>
                <c:pt idx="5884">
                  <c:v>3600000</c:v>
                </c:pt>
                <c:pt idx="5885">
                  <c:v>1850000</c:v>
                </c:pt>
                <c:pt idx="5886">
                  <c:v>2150000</c:v>
                </c:pt>
                <c:pt idx="5887">
                  <c:v>907000</c:v>
                </c:pt>
                <c:pt idx="5888">
                  <c:v>2800000</c:v>
                </c:pt>
                <c:pt idx="5889">
                  <c:v>670000</c:v>
                </c:pt>
                <c:pt idx="5890">
                  <c:v>3300000</c:v>
                </c:pt>
                <c:pt idx="5891">
                  <c:v>750000</c:v>
                </c:pt>
                <c:pt idx="5892">
                  <c:v>1700000</c:v>
                </c:pt>
                <c:pt idx="5893">
                  <c:v>153360</c:v>
                </c:pt>
                <c:pt idx="5894">
                  <c:v>320000</c:v>
                </c:pt>
                <c:pt idx="5895">
                  <c:v>1250000</c:v>
                </c:pt>
                <c:pt idx="5896">
                  <c:v>6850000</c:v>
                </c:pt>
                <c:pt idx="5897">
                  <c:v>4250000</c:v>
                </c:pt>
                <c:pt idx="5898">
                  <c:v>3050000</c:v>
                </c:pt>
                <c:pt idx="5899">
                  <c:v>1750000</c:v>
                </c:pt>
                <c:pt idx="5900">
                  <c:v>370000</c:v>
                </c:pt>
                <c:pt idx="5901">
                  <c:v>1250000</c:v>
                </c:pt>
                <c:pt idx="5902">
                  <c:v>1100000</c:v>
                </c:pt>
                <c:pt idx="5903">
                  <c:v>670000</c:v>
                </c:pt>
                <c:pt idx="5904">
                  <c:v>420000</c:v>
                </c:pt>
                <c:pt idx="5905">
                  <c:v>4400000</c:v>
                </c:pt>
                <c:pt idx="5906">
                  <c:v>4000000</c:v>
                </c:pt>
                <c:pt idx="5907">
                  <c:v>2650000</c:v>
                </c:pt>
                <c:pt idx="5908">
                  <c:v>2350000</c:v>
                </c:pt>
                <c:pt idx="5909">
                  <c:v>330000</c:v>
                </c:pt>
                <c:pt idx="5910">
                  <c:v>800000</c:v>
                </c:pt>
                <c:pt idx="5911">
                  <c:v>1400000</c:v>
                </c:pt>
                <c:pt idx="5912">
                  <c:v>1300000</c:v>
                </c:pt>
                <c:pt idx="5913">
                  <c:v>3300000</c:v>
                </c:pt>
                <c:pt idx="5914">
                  <c:v>5216000</c:v>
                </c:pt>
                <c:pt idx="5915">
                  <c:v>3250000</c:v>
                </c:pt>
                <c:pt idx="5916">
                  <c:v>1100000</c:v>
                </c:pt>
                <c:pt idx="5917">
                  <c:v>2400000</c:v>
                </c:pt>
                <c:pt idx="5918">
                  <c:v>4700000</c:v>
                </c:pt>
                <c:pt idx="5919">
                  <c:v>2600000</c:v>
                </c:pt>
                <c:pt idx="5920">
                  <c:v>2250000</c:v>
                </c:pt>
                <c:pt idx="5921">
                  <c:v>1950000</c:v>
                </c:pt>
                <c:pt idx="5922">
                  <c:v>3100000</c:v>
                </c:pt>
                <c:pt idx="5923">
                  <c:v>2025000</c:v>
                </c:pt>
                <c:pt idx="5924">
                  <c:v>7322600</c:v>
                </c:pt>
                <c:pt idx="5925">
                  <c:v>2400000</c:v>
                </c:pt>
                <c:pt idx="5926">
                  <c:v>2862800</c:v>
                </c:pt>
                <c:pt idx="5927">
                  <c:v>2250000</c:v>
                </c:pt>
                <c:pt idx="5928">
                  <c:v>2550000</c:v>
                </c:pt>
                <c:pt idx="5929">
                  <c:v>2000000</c:v>
                </c:pt>
                <c:pt idx="5930">
                  <c:v>2830000</c:v>
                </c:pt>
                <c:pt idx="5931">
                  <c:v>3290000</c:v>
                </c:pt>
                <c:pt idx="5932">
                  <c:v>3075000</c:v>
                </c:pt>
                <c:pt idx="5933">
                  <c:v>1080640</c:v>
                </c:pt>
                <c:pt idx="5934">
                  <c:v>570000</c:v>
                </c:pt>
                <c:pt idx="5935">
                  <c:v>2200000</c:v>
                </c:pt>
                <c:pt idx="5936">
                  <c:v>750000</c:v>
                </c:pt>
                <c:pt idx="5937">
                  <c:v>4500000</c:v>
                </c:pt>
                <c:pt idx="5938">
                  <c:v>1000000</c:v>
                </c:pt>
                <c:pt idx="5939">
                  <c:v>1179000</c:v>
                </c:pt>
                <c:pt idx="5940">
                  <c:v>280000</c:v>
                </c:pt>
                <c:pt idx="5941">
                  <c:v>475000</c:v>
                </c:pt>
                <c:pt idx="5942">
                  <c:v>300000</c:v>
                </c:pt>
                <c:pt idx="5943">
                  <c:v>650000</c:v>
                </c:pt>
                <c:pt idx="5944">
                  <c:v>1350000</c:v>
                </c:pt>
                <c:pt idx="5945">
                  <c:v>509000</c:v>
                </c:pt>
                <c:pt idx="5946">
                  <c:v>3700000</c:v>
                </c:pt>
                <c:pt idx="5947">
                  <c:v>350000</c:v>
                </c:pt>
                <c:pt idx="5948">
                  <c:v>1505600</c:v>
                </c:pt>
                <c:pt idx="5949">
                  <c:v>7000000</c:v>
                </c:pt>
                <c:pt idx="5950">
                  <c:v>3300000</c:v>
                </c:pt>
                <c:pt idx="5951">
                  <c:v>5503733</c:v>
                </c:pt>
                <c:pt idx="5952">
                  <c:v>850000</c:v>
                </c:pt>
                <c:pt idx="5953">
                  <c:v>2480250</c:v>
                </c:pt>
                <c:pt idx="5954">
                  <c:v>1700000</c:v>
                </c:pt>
                <c:pt idx="5955">
                  <c:v>8565000</c:v>
                </c:pt>
                <c:pt idx="5956">
                  <c:v>134000</c:v>
                </c:pt>
                <c:pt idx="5957">
                  <c:v>3000000</c:v>
                </c:pt>
                <c:pt idx="5958">
                  <c:v>1350000</c:v>
                </c:pt>
                <c:pt idx="5959">
                  <c:v>3900000</c:v>
                </c:pt>
                <c:pt idx="5960">
                  <c:v>2550000</c:v>
                </c:pt>
                <c:pt idx="5961">
                  <c:v>2350000</c:v>
                </c:pt>
                <c:pt idx="5962">
                  <c:v>1600000</c:v>
                </c:pt>
                <c:pt idx="5963">
                  <c:v>500000</c:v>
                </c:pt>
                <c:pt idx="5964">
                  <c:v>3668000</c:v>
                </c:pt>
                <c:pt idx="5965">
                  <c:v>2500000</c:v>
                </c:pt>
                <c:pt idx="5966">
                  <c:v>5500000</c:v>
                </c:pt>
                <c:pt idx="5967">
                  <c:v>750000</c:v>
                </c:pt>
                <c:pt idx="5968">
                  <c:v>600000</c:v>
                </c:pt>
                <c:pt idx="5969">
                  <c:v>3000000</c:v>
                </c:pt>
                <c:pt idx="5970">
                  <c:v>2000000</c:v>
                </c:pt>
                <c:pt idx="5971">
                  <c:v>1850000</c:v>
                </c:pt>
                <c:pt idx="5972">
                  <c:v>550000</c:v>
                </c:pt>
                <c:pt idx="5973">
                  <c:v>1105000</c:v>
                </c:pt>
                <c:pt idx="5974">
                  <c:v>1300000</c:v>
                </c:pt>
                <c:pt idx="5975">
                  <c:v>3000000</c:v>
                </c:pt>
                <c:pt idx="5976">
                  <c:v>1000000</c:v>
                </c:pt>
                <c:pt idx="5977">
                  <c:v>2000000</c:v>
                </c:pt>
                <c:pt idx="5978">
                  <c:v>1600000</c:v>
                </c:pt>
                <c:pt idx="5979">
                  <c:v>450000</c:v>
                </c:pt>
                <c:pt idx="5980">
                  <c:v>1150000</c:v>
                </c:pt>
                <c:pt idx="5981">
                  <c:v>1600000</c:v>
                </c:pt>
                <c:pt idx="5982">
                  <c:v>1300000</c:v>
                </c:pt>
                <c:pt idx="5983">
                  <c:v>1200000</c:v>
                </c:pt>
                <c:pt idx="5984">
                  <c:v>987500</c:v>
                </c:pt>
                <c:pt idx="5985">
                  <c:v>550000</c:v>
                </c:pt>
                <c:pt idx="5986">
                  <c:v>2200000</c:v>
                </c:pt>
                <c:pt idx="5987">
                  <c:v>5000000</c:v>
                </c:pt>
                <c:pt idx="5988">
                  <c:v>1700000</c:v>
                </c:pt>
                <c:pt idx="5989">
                  <c:v>1900000</c:v>
                </c:pt>
                <c:pt idx="5990">
                  <c:v>1700000</c:v>
                </c:pt>
                <c:pt idx="5991">
                  <c:v>750000</c:v>
                </c:pt>
                <c:pt idx="5992">
                  <c:v>1000000</c:v>
                </c:pt>
                <c:pt idx="5993">
                  <c:v>967000</c:v>
                </c:pt>
                <c:pt idx="5994">
                  <c:v>2100000</c:v>
                </c:pt>
                <c:pt idx="5995">
                  <c:v>7363948</c:v>
                </c:pt>
                <c:pt idx="5996">
                  <c:v>1840000</c:v>
                </c:pt>
                <c:pt idx="5997">
                  <c:v>1320000</c:v>
                </c:pt>
                <c:pt idx="5998">
                  <c:v>4500000</c:v>
                </c:pt>
                <c:pt idx="5999">
                  <c:v>2750000</c:v>
                </c:pt>
                <c:pt idx="6000">
                  <c:v>2600000</c:v>
                </c:pt>
                <c:pt idx="6001">
                  <c:v>2780000</c:v>
                </c:pt>
                <c:pt idx="6002">
                  <c:v>1250000</c:v>
                </c:pt>
                <c:pt idx="6003">
                  <c:v>1300000</c:v>
                </c:pt>
                <c:pt idx="6004">
                  <c:v>1560000</c:v>
                </c:pt>
                <c:pt idx="6005">
                  <c:v>1982000</c:v>
                </c:pt>
                <c:pt idx="6006">
                  <c:v>3700000</c:v>
                </c:pt>
                <c:pt idx="6007">
                  <c:v>748570</c:v>
                </c:pt>
                <c:pt idx="6008">
                  <c:v>900000</c:v>
                </c:pt>
                <c:pt idx="6009">
                  <c:v>3500000</c:v>
                </c:pt>
                <c:pt idx="6010">
                  <c:v>8750000</c:v>
                </c:pt>
                <c:pt idx="6011">
                  <c:v>260000</c:v>
                </c:pt>
                <c:pt idx="6012">
                  <c:v>1320000</c:v>
                </c:pt>
                <c:pt idx="6013">
                  <c:v>2500000</c:v>
                </c:pt>
                <c:pt idx="6014">
                  <c:v>750000</c:v>
                </c:pt>
                <c:pt idx="6015">
                  <c:v>3300000</c:v>
                </c:pt>
                <c:pt idx="6016">
                  <c:v>590000</c:v>
                </c:pt>
                <c:pt idx="6017">
                  <c:v>2200000</c:v>
                </c:pt>
                <c:pt idx="6018">
                  <c:v>4407000</c:v>
                </c:pt>
                <c:pt idx="6019">
                  <c:v>8000000</c:v>
                </c:pt>
                <c:pt idx="6020">
                  <c:v>1600000</c:v>
                </c:pt>
                <c:pt idx="6021">
                  <c:v>2900000</c:v>
                </c:pt>
                <c:pt idx="6022">
                  <c:v>1100000</c:v>
                </c:pt>
                <c:pt idx="6023">
                  <c:v>950000</c:v>
                </c:pt>
                <c:pt idx="6024">
                  <c:v>800000</c:v>
                </c:pt>
                <c:pt idx="6025">
                  <c:v>3500000</c:v>
                </c:pt>
                <c:pt idx="6026">
                  <c:v>3000000</c:v>
                </c:pt>
                <c:pt idx="6027">
                  <c:v>3000000</c:v>
                </c:pt>
                <c:pt idx="6028">
                  <c:v>6800000</c:v>
                </c:pt>
                <c:pt idx="6029">
                  <c:v>834000</c:v>
                </c:pt>
                <c:pt idx="6030">
                  <c:v>585000</c:v>
                </c:pt>
                <c:pt idx="6031">
                  <c:v>370000</c:v>
                </c:pt>
                <c:pt idx="6032">
                  <c:v>3200000</c:v>
                </c:pt>
                <c:pt idx="6033">
                  <c:v>2310800</c:v>
                </c:pt>
                <c:pt idx="6034">
                  <c:v>5150000</c:v>
                </c:pt>
                <c:pt idx="6035">
                  <c:v>4800000</c:v>
                </c:pt>
                <c:pt idx="6036">
                  <c:v>1938000</c:v>
                </c:pt>
                <c:pt idx="6037">
                  <c:v>2959627</c:v>
                </c:pt>
                <c:pt idx="6038">
                  <c:v>3600000</c:v>
                </c:pt>
                <c:pt idx="6039">
                  <c:v>5150000</c:v>
                </c:pt>
                <c:pt idx="6040">
                  <c:v>800000</c:v>
                </c:pt>
                <c:pt idx="6041">
                  <c:v>5500000</c:v>
                </c:pt>
                <c:pt idx="6042">
                  <c:v>3150000</c:v>
                </c:pt>
                <c:pt idx="6043">
                  <c:v>3370000</c:v>
                </c:pt>
                <c:pt idx="6044">
                  <c:v>3357178</c:v>
                </c:pt>
                <c:pt idx="6045">
                  <c:v>2650000</c:v>
                </c:pt>
                <c:pt idx="6046">
                  <c:v>4000000</c:v>
                </c:pt>
                <c:pt idx="6047">
                  <c:v>6500000</c:v>
                </c:pt>
                <c:pt idx="6048">
                  <c:v>2000000</c:v>
                </c:pt>
                <c:pt idx="6049">
                  <c:v>1700000</c:v>
                </c:pt>
                <c:pt idx="6050">
                  <c:v>405000</c:v>
                </c:pt>
                <c:pt idx="6051">
                  <c:v>578333</c:v>
                </c:pt>
                <c:pt idx="6052">
                  <c:v>1200000</c:v>
                </c:pt>
                <c:pt idx="6053">
                  <c:v>636261</c:v>
                </c:pt>
                <c:pt idx="6054">
                  <c:v>1650000</c:v>
                </c:pt>
                <c:pt idx="6055">
                  <c:v>1200000</c:v>
                </c:pt>
                <c:pt idx="6056">
                  <c:v>650000</c:v>
                </c:pt>
                <c:pt idx="6057">
                  <c:v>770000</c:v>
                </c:pt>
                <c:pt idx="6058">
                  <c:v>710000</c:v>
                </c:pt>
                <c:pt idx="6059">
                  <c:v>1320000</c:v>
                </c:pt>
                <c:pt idx="6060">
                  <c:v>1400000</c:v>
                </c:pt>
                <c:pt idx="6061">
                  <c:v>3250000</c:v>
                </c:pt>
                <c:pt idx="6062">
                  <c:v>530000</c:v>
                </c:pt>
                <c:pt idx="6063">
                  <c:v>360000</c:v>
                </c:pt>
                <c:pt idx="6064">
                  <c:v>3100000</c:v>
                </c:pt>
                <c:pt idx="6065">
                  <c:v>7000000</c:v>
                </c:pt>
                <c:pt idx="6066">
                  <c:v>3600000</c:v>
                </c:pt>
                <c:pt idx="6067">
                  <c:v>5500000</c:v>
                </c:pt>
                <c:pt idx="6068">
                  <c:v>6500000</c:v>
                </c:pt>
                <c:pt idx="6069">
                  <c:v>675000</c:v>
                </c:pt>
                <c:pt idx="6070">
                  <c:v>970000</c:v>
                </c:pt>
                <c:pt idx="6071">
                  <c:v>1100000</c:v>
                </c:pt>
                <c:pt idx="6072">
                  <c:v>3100000</c:v>
                </c:pt>
                <c:pt idx="6073">
                  <c:v>3760000</c:v>
                </c:pt>
                <c:pt idx="6074">
                  <c:v>2300000</c:v>
                </c:pt>
                <c:pt idx="6075">
                  <c:v>6200000</c:v>
                </c:pt>
                <c:pt idx="6076">
                  <c:v>1208000</c:v>
                </c:pt>
                <c:pt idx="6077">
                  <c:v>350000</c:v>
                </c:pt>
                <c:pt idx="6078">
                  <c:v>500000</c:v>
                </c:pt>
                <c:pt idx="6079">
                  <c:v>2275000</c:v>
                </c:pt>
                <c:pt idx="6080">
                  <c:v>11670000</c:v>
                </c:pt>
                <c:pt idx="6081">
                  <c:v>350000</c:v>
                </c:pt>
                <c:pt idx="6082">
                  <c:v>300000</c:v>
                </c:pt>
                <c:pt idx="6083">
                  <c:v>6000000</c:v>
                </c:pt>
                <c:pt idx="6084">
                  <c:v>5500000</c:v>
                </c:pt>
                <c:pt idx="6085">
                  <c:v>2040000</c:v>
                </c:pt>
                <c:pt idx="6086">
                  <c:v>540000</c:v>
                </c:pt>
                <c:pt idx="6087">
                  <c:v>5200000</c:v>
                </c:pt>
                <c:pt idx="6088">
                  <c:v>2780000</c:v>
                </c:pt>
                <c:pt idx="6089">
                  <c:v>2700000</c:v>
                </c:pt>
                <c:pt idx="6090">
                  <c:v>4100000</c:v>
                </c:pt>
                <c:pt idx="6091">
                  <c:v>2000000</c:v>
                </c:pt>
                <c:pt idx="6092">
                  <c:v>2600000</c:v>
                </c:pt>
                <c:pt idx="6093">
                  <c:v>4100000</c:v>
                </c:pt>
                <c:pt idx="6094">
                  <c:v>440000</c:v>
                </c:pt>
                <c:pt idx="6095">
                  <c:v>748575</c:v>
                </c:pt>
                <c:pt idx="6096">
                  <c:v>500000</c:v>
                </c:pt>
                <c:pt idx="6097">
                  <c:v>450000</c:v>
                </c:pt>
                <c:pt idx="6098">
                  <c:v>270000</c:v>
                </c:pt>
                <c:pt idx="6099">
                  <c:v>1000000</c:v>
                </c:pt>
                <c:pt idx="6100">
                  <c:v>3300000</c:v>
                </c:pt>
                <c:pt idx="6101">
                  <c:v>3250000</c:v>
                </c:pt>
                <c:pt idx="6102">
                  <c:v>4900000</c:v>
                </c:pt>
                <c:pt idx="6103">
                  <c:v>300000</c:v>
                </c:pt>
                <c:pt idx="6104">
                  <c:v>2780000</c:v>
                </c:pt>
                <c:pt idx="6105">
                  <c:v>20000000</c:v>
                </c:pt>
                <c:pt idx="6106">
                  <c:v>300000</c:v>
                </c:pt>
                <c:pt idx="6107">
                  <c:v>2100000</c:v>
                </c:pt>
                <c:pt idx="6108">
                  <c:v>2800000</c:v>
                </c:pt>
                <c:pt idx="6109">
                  <c:v>1500000</c:v>
                </c:pt>
                <c:pt idx="6110">
                  <c:v>23000000</c:v>
                </c:pt>
                <c:pt idx="6111">
                  <c:v>15500000</c:v>
                </c:pt>
                <c:pt idx="6112">
                  <c:v>800000</c:v>
                </c:pt>
                <c:pt idx="6113">
                  <c:v>1950000</c:v>
                </c:pt>
                <c:pt idx="6114">
                  <c:v>4931760</c:v>
                </c:pt>
                <c:pt idx="6115">
                  <c:v>170000</c:v>
                </c:pt>
                <c:pt idx="6116">
                  <c:v>4500000</c:v>
                </c:pt>
                <c:pt idx="6117">
                  <c:v>1200000</c:v>
                </c:pt>
                <c:pt idx="6118">
                  <c:v>1700000</c:v>
                </c:pt>
                <c:pt idx="6119">
                  <c:v>500000</c:v>
                </c:pt>
                <c:pt idx="6120">
                  <c:v>250000</c:v>
                </c:pt>
                <c:pt idx="6121">
                  <c:v>3550000</c:v>
                </c:pt>
                <c:pt idx="6122">
                  <c:v>5530000</c:v>
                </c:pt>
                <c:pt idx="6123">
                  <c:v>523000</c:v>
                </c:pt>
                <c:pt idx="6124">
                  <c:v>10000000</c:v>
                </c:pt>
                <c:pt idx="6125">
                  <c:v>5500000</c:v>
                </c:pt>
                <c:pt idx="6126">
                  <c:v>16000000</c:v>
                </c:pt>
                <c:pt idx="6127">
                  <c:v>250000</c:v>
                </c:pt>
                <c:pt idx="6128">
                  <c:v>3300000</c:v>
                </c:pt>
                <c:pt idx="6129">
                  <c:v>5600000</c:v>
                </c:pt>
                <c:pt idx="6130">
                  <c:v>6800000</c:v>
                </c:pt>
                <c:pt idx="6131">
                  <c:v>1825000</c:v>
                </c:pt>
                <c:pt idx="6132">
                  <c:v>990000</c:v>
                </c:pt>
                <c:pt idx="6133">
                  <c:v>3600000</c:v>
                </c:pt>
                <c:pt idx="6134">
                  <c:v>1060000</c:v>
                </c:pt>
                <c:pt idx="6135">
                  <c:v>3300000</c:v>
                </c:pt>
                <c:pt idx="6136">
                  <c:v>1320000</c:v>
                </c:pt>
                <c:pt idx="6137">
                  <c:v>1400000</c:v>
                </c:pt>
                <c:pt idx="6138">
                  <c:v>2290000</c:v>
                </c:pt>
                <c:pt idx="6139">
                  <c:v>1180000</c:v>
                </c:pt>
                <c:pt idx="6140">
                  <c:v>1100000</c:v>
                </c:pt>
                <c:pt idx="6141">
                  <c:v>3025000</c:v>
                </c:pt>
                <c:pt idx="6142">
                  <c:v>1275000</c:v>
                </c:pt>
                <c:pt idx="6143">
                  <c:v>1092000</c:v>
                </c:pt>
                <c:pt idx="6144">
                  <c:v>1260000</c:v>
                </c:pt>
                <c:pt idx="6145">
                  <c:v>880000</c:v>
                </c:pt>
                <c:pt idx="6146">
                  <c:v>835000</c:v>
                </c:pt>
                <c:pt idx="6147">
                  <c:v>1070000</c:v>
                </c:pt>
                <c:pt idx="6148">
                  <c:v>2800000</c:v>
                </c:pt>
                <c:pt idx="6149">
                  <c:v>3000000</c:v>
                </c:pt>
                <c:pt idx="6150">
                  <c:v>840000</c:v>
                </c:pt>
                <c:pt idx="6151">
                  <c:v>2600000</c:v>
                </c:pt>
                <c:pt idx="6152">
                  <c:v>1300000</c:v>
                </c:pt>
                <c:pt idx="6153">
                  <c:v>6500000</c:v>
                </c:pt>
                <c:pt idx="6154">
                  <c:v>7000000</c:v>
                </c:pt>
                <c:pt idx="6155">
                  <c:v>1200000</c:v>
                </c:pt>
                <c:pt idx="6156">
                  <c:v>3000000</c:v>
                </c:pt>
                <c:pt idx="6157">
                  <c:v>9200000</c:v>
                </c:pt>
                <c:pt idx="6158">
                  <c:v>3000000</c:v>
                </c:pt>
                <c:pt idx="6159">
                  <c:v>1600000</c:v>
                </c:pt>
                <c:pt idx="6160">
                  <c:v>1600000</c:v>
                </c:pt>
                <c:pt idx="6161">
                  <c:v>24750000</c:v>
                </c:pt>
                <c:pt idx="6162">
                  <c:v>3000000</c:v>
                </c:pt>
                <c:pt idx="6163">
                  <c:v>350000</c:v>
                </c:pt>
                <c:pt idx="6164">
                  <c:v>220000</c:v>
                </c:pt>
                <c:pt idx="6165">
                  <c:v>3250000</c:v>
                </c:pt>
                <c:pt idx="6166">
                  <c:v>550000</c:v>
                </c:pt>
                <c:pt idx="6167">
                  <c:v>596000</c:v>
                </c:pt>
                <c:pt idx="6168">
                  <c:v>9500000</c:v>
                </c:pt>
                <c:pt idx="6169">
                  <c:v>5637500</c:v>
                </c:pt>
                <c:pt idx="6170">
                  <c:v>420000</c:v>
                </c:pt>
                <c:pt idx="6171">
                  <c:v>2300000</c:v>
                </c:pt>
                <c:pt idx="6172">
                  <c:v>950000</c:v>
                </c:pt>
                <c:pt idx="6173">
                  <c:v>950000</c:v>
                </c:pt>
                <c:pt idx="6174">
                  <c:v>3100000</c:v>
                </c:pt>
                <c:pt idx="6175">
                  <c:v>3850000</c:v>
                </c:pt>
                <c:pt idx="6176">
                  <c:v>4100000</c:v>
                </c:pt>
                <c:pt idx="6177">
                  <c:v>2750000</c:v>
                </c:pt>
                <c:pt idx="6178">
                  <c:v>2000000</c:v>
                </c:pt>
                <c:pt idx="6179">
                  <c:v>2100000</c:v>
                </c:pt>
                <c:pt idx="6180">
                  <c:v>2200000</c:v>
                </c:pt>
                <c:pt idx="6181">
                  <c:v>3700000</c:v>
                </c:pt>
                <c:pt idx="6182">
                  <c:v>750000</c:v>
                </c:pt>
                <c:pt idx="6183">
                  <c:v>570000</c:v>
                </c:pt>
                <c:pt idx="6184">
                  <c:v>335000</c:v>
                </c:pt>
                <c:pt idx="6185">
                  <c:v>4340000</c:v>
                </c:pt>
                <c:pt idx="6186">
                  <c:v>5200000</c:v>
                </c:pt>
                <c:pt idx="6187">
                  <c:v>80000</c:v>
                </c:pt>
                <c:pt idx="6188">
                  <c:v>300000</c:v>
                </c:pt>
                <c:pt idx="6189">
                  <c:v>2626000</c:v>
                </c:pt>
                <c:pt idx="6190">
                  <c:v>4000000</c:v>
                </c:pt>
                <c:pt idx="6191">
                  <c:v>4500000</c:v>
                </c:pt>
                <c:pt idx="6192">
                  <c:v>360000</c:v>
                </c:pt>
                <c:pt idx="6193">
                  <c:v>3130000</c:v>
                </c:pt>
                <c:pt idx="6194">
                  <c:v>2200000</c:v>
                </c:pt>
                <c:pt idx="6195">
                  <c:v>1800000</c:v>
                </c:pt>
                <c:pt idx="6196">
                  <c:v>2270000</c:v>
                </c:pt>
                <c:pt idx="6197">
                  <c:v>700000</c:v>
                </c:pt>
                <c:pt idx="6198">
                  <c:v>2400000</c:v>
                </c:pt>
                <c:pt idx="6199">
                  <c:v>2400000</c:v>
                </c:pt>
                <c:pt idx="6200">
                  <c:v>830000</c:v>
                </c:pt>
                <c:pt idx="6201">
                  <c:v>1600000</c:v>
                </c:pt>
                <c:pt idx="6202">
                  <c:v>5125000</c:v>
                </c:pt>
                <c:pt idx="6203">
                  <c:v>2060000</c:v>
                </c:pt>
                <c:pt idx="6204">
                  <c:v>1200000</c:v>
                </c:pt>
                <c:pt idx="6205">
                  <c:v>7000000</c:v>
                </c:pt>
                <c:pt idx="6206">
                  <c:v>350000</c:v>
                </c:pt>
                <c:pt idx="6207">
                  <c:v>1000000</c:v>
                </c:pt>
                <c:pt idx="6208">
                  <c:v>675000</c:v>
                </c:pt>
                <c:pt idx="6209">
                  <c:v>5500000</c:v>
                </c:pt>
                <c:pt idx="6210">
                  <c:v>2424000</c:v>
                </c:pt>
                <c:pt idx="6211">
                  <c:v>260000</c:v>
                </c:pt>
                <c:pt idx="6212">
                  <c:v>300000</c:v>
                </c:pt>
                <c:pt idx="6213">
                  <c:v>3100000</c:v>
                </c:pt>
                <c:pt idx="6214">
                  <c:v>2000000</c:v>
                </c:pt>
                <c:pt idx="6215">
                  <c:v>3600000</c:v>
                </c:pt>
                <c:pt idx="6216">
                  <c:v>600000</c:v>
                </c:pt>
                <c:pt idx="6217">
                  <c:v>525000</c:v>
                </c:pt>
                <c:pt idx="6218">
                  <c:v>300000</c:v>
                </c:pt>
                <c:pt idx="6219">
                  <c:v>3801100</c:v>
                </c:pt>
                <c:pt idx="6220">
                  <c:v>950000</c:v>
                </c:pt>
                <c:pt idx="6221">
                  <c:v>270000</c:v>
                </c:pt>
                <c:pt idx="6222">
                  <c:v>3400000</c:v>
                </c:pt>
                <c:pt idx="6223">
                  <c:v>2300000</c:v>
                </c:pt>
                <c:pt idx="6224">
                  <c:v>934000</c:v>
                </c:pt>
                <c:pt idx="6225">
                  <c:v>2600000</c:v>
                </c:pt>
                <c:pt idx="6226">
                  <c:v>2170000</c:v>
                </c:pt>
                <c:pt idx="6227">
                  <c:v>4200000</c:v>
                </c:pt>
                <c:pt idx="6228">
                  <c:v>4300000</c:v>
                </c:pt>
                <c:pt idx="6229">
                  <c:v>2200000</c:v>
                </c:pt>
                <c:pt idx="6230">
                  <c:v>2067100</c:v>
                </c:pt>
                <c:pt idx="6231">
                  <c:v>1000000</c:v>
                </c:pt>
                <c:pt idx="6232">
                  <c:v>5029900</c:v>
                </c:pt>
                <c:pt idx="6233">
                  <c:v>2200108</c:v>
                </c:pt>
                <c:pt idx="6234">
                  <c:v>6500000</c:v>
                </c:pt>
                <c:pt idx="6235">
                  <c:v>270000</c:v>
                </c:pt>
                <c:pt idx="6236">
                  <c:v>1600000</c:v>
                </c:pt>
                <c:pt idx="6237">
                  <c:v>1500000</c:v>
                </c:pt>
                <c:pt idx="6238">
                  <c:v>2600000</c:v>
                </c:pt>
                <c:pt idx="6239">
                  <c:v>7750000</c:v>
                </c:pt>
                <c:pt idx="6240">
                  <c:v>6500000</c:v>
                </c:pt>
                <c:pt idx="6241">
                  <c:v>7200000</c:v>
                </c:pt>
                <c:pt idx="6242">
                  <c:v>5000000</c:v>
                </c:pt>
                <c:pt idx="6243">
                  <c:v>7500000</c:v>
                </c:pt>
                <c:pt idx="6244">
                  <c:v>820000</c:v>
                </c:pt>
                <c:pt idx="6245">
                  <c:v>4300000</c:v>
                </c:pt>
                <c:pt idx="6246">
                  <c:v>1100000</c:v>
                </c:pt>
                <c:pt idx="6247">
                  <c:v>4100000</c:v>
                </c:pt>
                <c:pt idx="6248">
                  <c:v>1850000</c:v>
                </c:pt>
                <c:pt idx="6249">
                  <c:v>8000000</c:v>
                </c:pt>
                <c:pt idx="6250">
                  <c:v>325000</c:v>
                </c:pt>
                <c:pt idx="6251">
                  <c:v>1950000</c:v>
                </c:pt>
                <c:pt idx="6252">
                  <c:v>6450000</c:v>
                </c:pt>
                <c:pt idx="6253">
                  <c:v>7370000</c:v>
                </c:pt>
                <c:pt idx="6254">
                  <c:v>1100000</c:v>
                </c:pt>
                <c:pt idx="6255">
                  <c:v>440000</c:v>
                </c:pt>
                <c:pt idx="6256">
                  <c:v>5950000</c:v>
                </c:pt>
                <c:pt idx="6257">
                  <c:v>3492000</c:v>
                </c:pt>
                <c:pt idx="6258">
                  <c:v>7440000</c:v>
                </c:pt>
                <c:pt idx="6259">
                  <c:v>2262000</c:v>
                </c:pt>
                <c:pt idx="6260">
                  <c:v>1200000</c:v>
                </c:pt>
                <c:pt idx="6261">
                  <c:v>2424000</c:v>
                </c:pt>
                <c:pt idx="6262">
                  <c:v>350000</c:v>
                </c:pt>
                <c:pt idx="6263">
                  <c:v>1950000</c:v>
                </c:pt>
                <c:pt idx="6264">
                  <c:v>520000</c:v>
                </c:pt>
                <c:pt idx="6265">
                  <c:v>6700000</c:v>
                </c:pt>
                <c:pt idx="6266">
                  <c:v>270000</c:v>
                </c:pt>
                <c:pt idx="6267">
                  <c:v>6450000</c:v>
                </c:pt>
                <c:pt idx="6268">
                  <c:v>850000</c:v>
                </c:pt>
                <c:pt idx="6269">
                  <c:v>6000000</c:v>
                </c:pt>
                <c:pt idx="6270">
                  <c:v>1000000</c:v>
                </c:pt>
                <c:pt idx="6271">
                  <c:v>5350000</c:v>
                </c:pt>
                <c:pt idx="6272">
                  <c:v>7700000</c:v>
                </c:pt>
                <c:pt idx="6273">
                  <c:v>685000</c:v>
                </c:pt>
                <c:pt idx="6274">
                  <c:v>780000</c:v>
                </c:pt>
                <c:pt idx="6275">
                  <c:v>1900000</c:v>
                </c:pt>
                <c:pt idx="6276">
                  <c:v>697500</c:v>
                </c:pt>
                <c:pt idx="6277">
                  <c:v>6000000</c:v>
                </c:pt>
                <c:pt idx="6278">
                  <c:v>937500</c:v>
                </c:pt>
                <c:pt idx="6279">
                  <c:v>2300000</c:v>
                </c:pt>
                <c:pt idx="6280">
                  <c:v>2170000</c:v>
                </c:pt>
                <c:pt idx="6281">
                  <c:v>3000000</c:v>
                </c:pt>
                <c:pt idx="6282">
                  <c:v>4000000</c:v>
                </c:pt>
                <c:pt idx="6283">
                  <c:v>4300000</c:v>
                </c:pt>
                <c:pt idx="6284">
                  <c:v>3250000</c:v>
                </c:pt>
                <c:pt idx="6285">
                  <c:v>1550000</c:v>
                </c:pt>
                <c:pt idx="6286">
                  <c:v>200000</c:v>
                </c:pt>
                <c:pt idx="6287">
                  <c:v>2400000</c:v>
                </c:pt>
                <c:pt idx="6288">
                  <c:v>2500000</c:v>
                </c:pt>
                <c:pt idx="6289">
                  <c:v>2500000</c:v>
                </c:pt>
                <c:pt idx="6290">
                  <c:v>1450000</c:v>
                </c:pt>
                <c:pt idx="6291">
                  <c:v>1200000</c:v>
                </c:pt>
                <c:pt idx="6292">
                  <c:v>5500000</c:v>
                </c:pt>
                <c:pt idx="6293">
                  <c:v>3500000</c:v>
                </c:pt>
                <c:pt idx="6294">
                  <c:v>13000000</c:v>
                </c:pt>
                <c:pt idx="6295">
                  <c:v>3300000</c:v>
                </c:pt>
                <c:pt idx="6296">
                  <c:v>13000000</c:v>
                </c:pt>
                <c:pt idx="6297">
                  <c:v>5081989</c:v>
                </c:pt>
                <c:pt idx="6298">
                  <c:v>2411500</c:v>
                </c:pt>
                <c:pt idx="6299">
                  <c:v>2500000</c:v>
                </c:pt>
                <c:pt idx="6300">
                  <c:v>1850000</c:v>
                </c:pt>
                <c:pt idx="6301">
                  <c:v>941000</c:v>
                </c:pt>
                <c:pt idx="6302">
                  <c:v>1400000</c:v>
                </c:pt>
                <c:pt idx="6303">
                  <c:v>650000</c:v>
                </c:pt>
                <c:pt idx="6304">
                  <c:v>1950000</c:v>
                </c:pt>
                <c:pt idx="6305">
                  <c:v>1550000</c:v>
                </c:pt>
                <c:pt idx="6306">
                  <c:v>1950000</c:v>
                </c:pt>
                <c:pt idx="6307">
                  <c:v>155000</c:v>
                </c:pt>
                <c:pt idx="6308">
                  <c:v>840000</c:v>
                </c:pt>
                <c:pt idx="6309">
                  <c:v>400000</c:v>
                </c:pt>
                <c:pt idx="6310">
                  <c:v>3100000</c:v>
                </c:pt>
                <c:pt idx="6311">
                  <c:v>2360000</c:v>
                </c:pt>
                <c:pt idx="6312">
                  <c:v>295000</c:v>
                </c:pt>
                <c:pt idx="6313">
                  <c:v>2000000</c:v>
                </c:pt>
                <c:pt idx="6314">
                  <c:v>3300000</c:v>
                </c:pt>
                <c:pt idx="6315">
                  <c:v>400000</c:v>
                </c:pt>
                <c:pt idx="6316">
                  <c:v>400000</c:v>
                </c:pt>
                <c:pt idx="6317">
                  <c:v>950000</c:v>
                </c:pt>
                <c:pt idx="6318">
                  <c:v>1300000</c:v>
                </c:pt>
                <c:pt idx="6319">
                  <c:v>1300000</c:v>
                </c:pt>
                <c:pt idx="6320">
                  <c:v>1300000</c:v>
                </c:pt>
                <c:pt idx="6321">
                  <c:v>1300000</c:v>
                </c:pt>
                <c:pt idx="6322">
                  <c:v>1300000</c:v>
                </c:pt>
                <c:pt idx="6323">
                  <c:v>523000</c:v>
                </c:pt>
                <c:pt idx="6324">
                  <c:v>600000</c:v>
                </c:pt>
                <c:pt idx="6325">
                  <c:v>6400000</c:v>
                </c:pt>
                <c:pt idx="6326">
                  <c:v>7000000</c:v>
                </c:pt>
                <c:pt idx="6327">
                  <c:v>9800000</c:v>
                </c:pt>
                <c:pt idx="6328">
                  <c:v>2850000</c:v>
                </c:pt>
                <c:pt idx="6329">
                  <c:v>5000000</c:v>
                </c:pt>
                <c:pt idx="6330">
                  <c:v>600000</c:v>
                </c:pt>
                <c:pt idx="6331">
                  <c:v>135000</c:v>
                </c:pt>
                <c:pt idx="6332">
                  <c:v>130000</c:v>
                </c:pt>
                <c:pt idx="6333">
                  <c:v>1396000</c:v>
                </c:pt>
                <c:pt idx="6334">
                  <c:v>2650000</c:v>
                </c:pt>
                <c:pt idx="6335">
                  <c:v>8500000</c:v>
                </c:pt>
                <c:pt idx="6336">
                  <c:v>4050000</c:v>
                </c:pt>
                <c:pt idx="6337">
                  <c:v>934000</c:v>
                </c:pt>
                <c:pt idx="6338">
                  <c:v>2300000</c:v>
                </c:pt>
                <c:pt idx="6339">
                  <c:v>2185206</c:v>
                </c:pt>
                <c:pt idx="6340">
                  <c:v>3700000</c:v>
                </c:pt>
                <c:pt idx="6341">
                  <c:v>1995420</c:v>
                </c:pt>
                <c:pt idx="6342">
                  <c:v>1300000</c:v>
                </c:pt>
                <c:pt idx="6343">
                  <c:v>650000</c:v>
                </c:pt>
                <c:pt idx="6344">
                  <c:v>5000000</c:v>
                </c:pt>
                <c:pt idx="6345">
                  <c:v>370000</c:v>
                </c:pt>
                <c:pt idx="6346">
                  <c:v>1250000</c:v>
                </c:pt>
                <c:pt idx="6347">
                  <c:v>100000</c:v>
                </c:pt>
                <c:pt idx="6348">
                  <c:v>2000000</c:v>
                </c:pt>
                <c:pt idx="6349">
                  <c:v>675000</c:v>
                </c:pt>
                <c:pt idx="6350">
                  <c:v>2000000</c:v>
                </c:pt>
                <c:pt idx="6351">
                  <c:v>9000000</c:v>
                </c:pt>
                <c:pt idx="6352">
                  <c:v>850000</c:v>
                </c:pt>
                <c:pt idx="6353">
                  <c:v>325000</c:v>
                </c:pt>
                <c:pt idx="6354">
                  <c:v>22480000</c:v>
                </c:pt>
                <c:pt idx="6355">
                  <c:v>675000</c:v>
                </c:pt>
                <c:pt idx="6356">
                  <c:v>3000000</c:v>
                </c:pt>
                <c:pt idx="6357">
                  <c:v>700000</c:v>
                </c:pt>
                <c:pt idx="6358">
                  <c:v>600000</c:v>
                </c:pt>
                <c:pt idx="6359">
                  <c:v>520000</c:v>
                </c:pt>
                <c:pt idx="6360">
                  <c:v>5800000</c:v>
                </c:pt>
                <c:pt idx="6361">
                  <c:v>5455000</c:v>
                </c:pt>
                <c:pt idx="6362">
                  <c:v>6750000</c:v>
                </c:pt>
                <c:pt idx="6363">
                  <c:v>6288000</c:v>
                </c:pt>
                <c:pt idx="6364">
                  <c:v>375000</c:v>
                </c:pt>
                <c:pt idx="6365">
                  <c:v>800000</c:v>
                </c:pt>
                <c:pt idx="6366">
                  <c:v>5400000</c:v>
                </c:pt>
                <c:pt idx="6367">
                  <c:v>6250000</c:v>
                </c:pt>
                <c:pt idx="6368">
                  <c:v>600000</c:v>
                </c:pt>
                <c:pt idx="6369">
                  <c:v>2300000</c:v>
                </c:pt>
                <c:pt idx="6370">
                  <c:v>700000</c:v>
                </c:pt>
                <c:pt idx="6371">
                  <c:v>1013000</c:v>
                </c:pt>
                <c:pt idx="6372">
                  <c:v>2083000</c:v>
                </c:pt>
                <c:pt idx="6373">
                  <c:v>2000000</c:v>
                </c:pt>
                <c:pt idx="6374">
                  <c:v>5950000</c:v>
                </c:pt>
                <c:pt idx="6375">
                  <c:v>3000000</c:v>
                </c:pt>
                <c:pt idx="6376">
                  <c:v>300000</c:v>
                </c:pt>
                <c:pt idx="6377">
                  <c:v>300000</c:v>
                </c:pt>
                <c:pt idx="6378">
                  <c:v>946000</c:v>
                </c:pt>
                <c:pt idx="6379">
                  <c:v>1600000</c:v>
                </c:pt>
                <c:pt idx="6380">
                  <c:v>4000000</c:v>
                </c:pt>
                <c:pt idx="6381">
                  <c:v>4500000</c:v>
                </c:pt>
                <c:pt idx="6382">
                  <c:v>1650000</c:v>
                </c:pt>
                <c:pt idx="6383">
                  <c:v>2255000</c:v>
                </c:pt>
                <c:pt idx="6384">
                  <c:v>14500000</c:v>
                </c:pt>
                <c:pt idx="6385">
                  <c:v>5000000</c:v>
                </c:pt>
                <c:pt idx="6386">
                  <c:v>1000000</c:v>
                </c:pt>
                <c:pt idx="6387">
                  <c:v>850000</c:v>
                </c:pt>
                <c:pt idx="6388">
                  <c:v>6322000</c:v>
                </c:pt>
                <c:pt idx="6389">
                  <c:v>9200000</c:v>
                </c:pt>
                <c:pt idx="6390">
                  <c:v>650000</c:v>
                </c:pt>
                <c:pt idx="6391">
                  <c:v>900000</c:v>
                </c:pt>
                <c:pt idx="6392">
                  <c:v>4800000</c:v>
                </c:pt>
                <c:pt idx="6393">
                  <c:v>1200000</c:v>
                </c:pt>
                <c:pt idx="6394">
                  <c:v>1200000</c:v>
                </c:pt>
                <c:pt idx="6395">
                  <c:v>1588000</c:v>
                </c:pt>
                <c:pt idx="6396">
                  <c:v>835000</c:v>
                </c:pt>
                <c:pt idx="6397">
                  <c:v>800000</c:v>
                </c:pt>
                <c:pt idx="6398">
                  <c:v>700000</c:v>
                </c:pt>
                <c:pt idx="6399">
                  <c:v>375000</c:v>
                </c:pt>
                <c:pt idx="6400">
                  <c:v>36000</c:v>
                </c:pt>
                <c:pt idx="6401">
                  <c:v>2850000</c:v>
                </c:pt>
                <c:pt idx="6402">
                  <c:v>2850000</c:v>
                </c:pt>
                <c:pt idx="6403">
                  <c:v>950000</c:v>
                </c:pt>
                <c:pt idx="6404">
                  <c:v>2907960</c:v>
                </c:pt>
                <c:pt idx="6405">
                  <c:v>2500000</c:v>
                </c:pt>
                <c:pt idx="6406">
                  <c:v>6200000</c:v>
                </c:pt>
                <c:pt idx="6407">
                  <c:v>450000</c:v>
                </c:pt>
                <c:pt idx="6408">
                  <c:v>14000000</c:v>
                </c:pt>
                <c:pt idx="6409">
                  <c:v>14762500</c:v>
                </c:pt>
                <c:pt idx="6410">
                  <c:v>12000000</c:v>
                </c:pt>
                <c:pt idx="6411">
                  <c:v>365000</c:v>
                </c:pt>
                <c:pt idx="6412">
                  <c:v>3372000</c:v>
                </c:pt>
                <c:pt idx="6413">
                  <c:v>12075000</c:v>
                </c:pt>
                <c:pt idx="6414">
                  <c:v>22800000</c:v>
                </c:pt>
                <c:pt idx="6415">
                  <c:v>550000</c:v>
                </c:pt>
                <c:pt idx="6416">
                  <c:v>2600000</c:v>
                </c:pt>
                <c:pt idx="6417">
                  <c:v>500000</c:v>
                </c:pt>
                <c:pt idx="6418">
                  <c:v>700000</c:v>
                </c:pt>
                <c:pt idx="6419">
                  <c:v>800000</c:v>
                </c:pt>
                <c:pt idx="6420">
                  <c:v>113000</c:v>
                </c:pt>
                <c:pt idx="6421">
                  <c:v>4150000</c:v>
                </c:pt>
                <c:pt idx="6422">
                  <c:v>2000000</c:v>
                </c:pt>
                <c:pt idx="6423">
                  <c:v>2870000</c:v>
                </c:pt>
                <c:pt idx="6424">
                  <c:v>1900000</c:v>
                </c:pt>
                <c:pt idx="6425">
                  <c:v>1650000</c:v>
                </c:pt>
                <c:pt idx="6426">
                  <c:v>7500000</c:v>
                </c:pt>
                <c:pt idx="6427">
                  <c:v>3500000</c:v>
                </c:pt>
                <c:pt idx="6428">
                  <c:v>1750000</c:v>
                </c:pt>
                <c:pt idx="6429">
                  <c:v>850000</c:v>
                </c:pt>
                <c:pt idx="6430">
                  <c:v>2732000</c:v>
                </c:pt>
                <c:pt idx="6431">
                  <c:v>3980000</c:v>
                </c:pt>
                <c:pt idx="6432">
                  <c:v>435000</c:v>
                </c:pt>
                <c:pt idx="6433">
                  <c:v>4800000</c:v>
                </c:pt>
                <c:pt idx="6434">
                  <c:v>850000</c:v>
                </c:pt>
                <c:pt idx="6435">
                  <c:v>1100000</c:v>
                </c:pt>
                <c:pt idx="6436">
                  <c:v>7500000</c:v>
                </c:pt>
                <c:pt idx="6437">
                  <c:v>2300000</c:v>
                </c:pt>
                <c:pt idx="6438">
                  <c:v>2200000</c:v>
                </c:pt>
                <c:pt idx="6439">
                  <c:v>2530000</c:v>
                </c:pt>
                <c:pt idx="6440">
                  <c:v>1600000</c:v>
                </c:pt>
                <c:pt idx="6441">
                  <c:v>670000</c:v>
                </c:pt>
                <c:pt idx="6442">
                  <c:v>2700000</c:v>
                </c:pt>
                <c:pt idx="6443">
                  <c:v>1375000</c:v>
                </c:pt>
                <c:pt idx="6444">
                  <c:v>11000000</c:v>
                </c:pt>
                <c:pt idx="6445">
                  <c:v>800000</c:v>
                </c:pt>
                <c:pt idx="6446">
                  <c:v>700000</c:v>
                </c:pt>
                <c:pt idx="6447">
                  <c:v>1960000</c:v>
                </c:pt>
                <c:pt idx="6448">
                  <c:v>1855000</c:v>
                </c:pt>
                <c:pt idx="6449">
                  <c:v>2700000</c:v>
                </c:pt>
                <c:pt idx="6450">
                  <c:v>295000</c:v>
                </c:pt>
                <c:pt idx="6451">
                  <c:v>222000</c:v>
                </c:pt>
                <c:pt idx="6452">
                  <c:v>675000</c:v>
                </c:pt>
                <c:pt idx="6453">
                  <c:v>2870000</c:v>
                </c:pt>
                <c:pt idx="6454">
                  <c:v>4725000</c:v>
                </c:pt>
                <c:pt idx="6455">
                  <c:v>3000000</c:v>
                </c:pt>
                <c:pt idx="6456">
                  <c:v>1975000</c:v>
                </c:pt>
                <c:pt idx="6457">
                  <c:v>1355000</c:v>
                </c:pt>
                <c:pt idx="6458">
                  <c:v>750000</c:v>
                </c:pt>
                <c:pt idx="6459">
                  <c:v>3650000</c:v>
                </c:pt>
                <c:pt idx="6460">
                  <c:v>3000000</c:v>
                </c:pt>
                <c:pt idx="6461">
                  <c:v>1100000</c:v>
                </c:pt>
                <c:pt idx="6462">
                  <c:v>2019000</c:v>
                </c:pt>
                <c:pt idx="6463">
                  <c:v>950000</c:v>
                </c:pt>
                <c:pt idx="6464">
                  <c:v>700000</c:v>
                </c:pt>
                <c:pt idx="6465">
                  <c:v>4650000</c:v>
                </c:pt>
                <c:pt idx="6466">
                  <c:v>3850000</c:v>
                </c:pt>
                <c:pt idx="6467">
                  <c:v>3250000</c:v>
                </c:pt>
                <c:pt idx="6468">
                  <c:v>400000</c:v>
                </c:pt>
                <c:pt idx="6469">
                  <c:v>1139000</c:v>
                </c:pt>
                <c:pt idx="6470">
                  <c:v>680400</c:v>
                </c:pt>
                <c:pt idx="6471">
                  <c:v>2790000</c:v>
                </c:pt>
                <c:pt idx="6472">
                  <c:v>2200000</c:v>
                </c:pt>
                <c:pt idx="6473">
                  <c:v>10096000</c:v>
                </c:pt>
                <c:pt idx="6474">
                  <c:v>2622000</c:v>
                </c:pt>
                <c:pt idx="6475">
                  <c:v>2750000</c:v>
                </c:pt>
                <c:pt idx="6476">
                  <c:v>5900000</c:v>
                </c:pt>
                <c:pt idx="6477">
                  <c:v>2960000</c:v>
                </c:pt>
                <c:pt idx="6478">
                  <c:v>1760000</c:v>
                </c:pt>
                <c:pt idx="6479">
                  <c:v>2530000</c:v>
                </c:pt>
                <c:pt idx="6480">
                  <c:v>300000</c:v>
                </c:pt>
                <c:pt idx="6481">
                  <c:v>300000</c:v>
                </c:pt>
                <c:pt idx="6482">
                  <c:v>2429000</c:v>
                </c:pt>
                <c:pt idx="6483">
                  <c:v>2000000</c:v>
                </c:pt>
                <c:pt idx="6484">
                  <c:v>2500000</c:v>
                </c:pt>
                <c:pt idx="6485">
                  <c:v>10500000</c:v>
                </c:pt>
                <c:pt idx="6486">
                  <c:v>1300000</c:v>
                </c:pt>
                <c:pt idx="6487">
                  <c:v>1640000</c:v>
                </c:pt>
                <c:pt idx="6488">
                  <c:v>11800000</c:v>
                </c:pt>
                <c:pt idx="6489">
                  <c:v>1350000</c:v>
                </c:pt>
                <c:pt idx="6490">
                  <c:v>2400000</c:v>
                </c:pt>
                <c:pt idx="6491">
                  <c:v>4725000</c:v>
                </c:pt>
                <c:pt idx="6492">
                  <c:v>3500000</c:v>
                </c:pt>
                <c:pt idx="6493">
                  <c:v>1767000</c:v>
                </c:pt>
                <c:pt idx="6494">
                  <c:v>1300000</c:v>
                </c:pt>
                <c:pt idx="6495">
                  <c:v>1518000</c:v>
                </c:pt>
                <c:pt idx="6496">
                  <c:v>170000</c:v>
                </c:pt>
                <c:pt idx="6497">
                  <c:v>900000</c:v>
                </c:pt>
                <c:pt idx="6498">
                  <c:v>1100000</c:v>
                </c:pt>
                <c:pt idx="6499">
                  <c:v>400000</c:v>
                </c:pt>
                <c:pt idx="6500">
                  <c:v>264000</c:v>
                </c:pt>
                <c:pt idx="6501">
                  <c:v>3150000</c:v>
                </c:pt>
                <c:pt idx="6502">
                  <c:v>2500000</c:v>
                </c:pt>
                <c:pt idx="6503">
                  <c:v>3150000</c:v>
                </c:pt>
                <c:pt idx="6504">
                  <c:v>2700000</c:v>
                </c:pt>
                <c:pt idx="6505">
                  <c:v>2900000</c:v>
                </c:pt>
                <c:pt idx="6506">
                  <c:v>4473000</c:v>
                </c:pt>
                <c:pt idx="6507">
                  <c:v>4080000</c:v>
                </c:pt>
                <c:pt idx="6508">
                  <c:v>3700000</c:v>
                </c:pt>
                <c:pt idx="6509">
                  <c:v>2500000</c:v>
                </c:pt>
                <c:pt idx="6510">
                  <c:v>14342000</c:v>
                </c:pt>
                <c:pt idx="6511">
                  <c:v>3906000</c:v>
                </c:pt>
                <c:pt idx="6512">
                  <c:v>3500000</c:v>
                </c:pt>
                <c:pt idx="6513">
                  <c:v>298000</c:v>
                </c:pt>
                <c:pt idx="6514">
                  <c:v>1750000</c:v>
                </c:pt>
                <c:pt idx="6515">
                  <c:v>3000000</c:v>
                </c:pt>
                <c:pt idx="6516">
                  <c:v>1933811</c:v>
                </c:pt>
                <c:pt idx="6517">
                  <c:v>1968419</c:v>
                </c:pt>
                <c:pt idx="6518">
                  <c:v>2379000</c:v>
                </c:pt>
                <c:pt idx="6519">
                  <c:v>650000</c:v>
                </c:pt>
                <c:pt idx="6520">
                  <c:v>660000</c:v>
                </c:pt>
                <c:pt idx="6521">
                  <c:v>5740000</c:v>
                </c:pt>
                <c:pt idx="6522">
                  <c:v>5200000</c:v>
                </c:pt>
                <c:pt idx="6523">
                  <c:v>525000</c:v>
                </c:pt>
                <c:pt idx="6524">
                  <c:v>1600000</c:v>
                </c:pt>
                <c:pt idx="6525">
                  <c:v>528000</c:v>
                </c:pt>
                <c:pt idx="6526">
                  <c:v>493329</c:v>
                </c:pt>
                <c:pt idx="6527">
                  <c:v>5250000</c:v>
                </c:pt>
                <c:pt idx="6528">
                  <c:v>4150000</c:v>
                </c:pt>
                <c:pt idx="6529">
                  <c:v>2350000</c:v>
                </c:pt>
                <c:pt idx="6530">
                  <c:v>10000000</c:v>
                </c:pt>
                <c:pt idx="6531">
                  <c:v>582000</c:v>
                </c:pt>
                <c:pt idx="6532">
                  <c:v>6300000</c:v>
                </c:pt>
                <c:pt idx="6533">
                  <c:v>675000</c:v>
                </c:pt>
                <c:pt idx="6534">
                  <c:v>2000000</c:v>
                </c:pt>
                <c:pt idx="6535">
                  <c:v>600000</c:v>
                </c:pt>
                <c:pt idx="6536">
                  <c:v>2000000</c:v>
                </c:pt>
                <c:pt idx="6537">
                  <c:v>1850000</c:v>
                </c:pt>
                <c:pt idx="6538">
                  <c:v>3700000</c:v>
                </c:pt>
                <c:pt idx="6539">
                  <c:v>3300000</c:v>
                </c:pt>
                <c:pt idx="6540">
                  <c:v>1600000</c:v>
                </c:pt>
                <c:pt idx="6541">
                  <c:v>2170000</c:v>
                </c:pt>
                <c:pt idx="6542">
                  <c:v>2170000</c:v>
                </c:pt>
                <c:pt idx="6543">
                  <c:v>934000</c:v>
                </c:pt>
                <c:pt idx="6544">
                  <c:v>2185206</c:v>
                </c:pt>
                <c:pt idx="6545">
                  <c:v>1995420</c:v>
                </c:pt>
                <c:pt idx="6546">
                  <c:v>2174500</c:v>
                </c:pt>
                <c:pt idx="6547">
                  <c:v>4370000</c:v>
                </c:pt>
                <c:pt idx="6548">
                  <c:v>1950000</c:v>
                </c:pt>
                <c:pt idx="6549">
                  <c:v>5000000</c:v>
                </c:pt>
                <c:pt idx="6550">
                  <c:v>3150000</c:v>
                </c:pt>
                <c:pt idx="6551">
                  <c:v>7000000</c:v>
                </c:pt>
                <c:pt idx="6552">
                  <c:v>1250000</c:v>
                </c:pt>
                <c:pt idx="6553">
                  <c:v>3000000</c:v>
                </c:pt>
                <c:pt idx="6554">
                  <c:v>16500000</c:v>
                </c:pt>
                <c:pt idx="6555">
                  <c:v>400000</c:v>
                </c:pt>
                <c:pt idx="6556">
                  <c:v>2154000</c:v>
                </c:pt>
                <c:pt idx="6557">
                  <c:v>2350000</c:v>
                </c:pt>
                <c:pt idx="6558">
                  <c:v>2400000</c:v>
                </c:pt>
                <c:pt idx="6559">
                  <c:v>2700000</c:v>
                </c:pt>
                <c:pt idx="6560">
                  <c:v>3000000</c:v>
                </c:pt>
                <c:pt idx="6561">
                  <c:v>865000</c:v>
                </c:pt>
                <c:pt idx="6562">
                  <c:v>5625000</c:v>
                </c:pt>
                <c:pt idx="6563">
                  <c:v>960000</c:v>
                </c:pt>
                <c:pt idx="6564">
                  <c:v>300000</c:v>
                </c:pt>
                <c:pt idx="6565">
                  <c:v>5400000</c:v>
                </c:pt>
                <c:pt idx="6566">
                  <c:v>1900000</c:v>
                </c:pt>
                <c:pt idx="6567">
                  <c:v>210000</c:v>
                </c:pt>
                <c:pt idx="6568">
                  <c:v>2354533</c:v>
                </c:pt>
                <c:pt idx="6569">
                  <c:v>2585000</c:v>
                </c:pt>
                <c:pt idx="6570">
                  <c:v>450000</c:v>
                </c:pt>
                <c:pt idx="6571">
                  <c:v>1350000</c:v>
                </c:pt>
                <c:pt idx="6572">
                  <c:v>5400000</c:v>
                </c:pt>
                <c:pt idx="6573">
                  <c:v>5076833</c:v>
                </c:pt>
                <c:pt idx="6574">
                  <c:v>2550000</c:v>
                </c:pt>
                <c:pt idx="6575">
                  <c:v>18000000</c:v>
                </c:pt>
                <c:pt idx="6576">
                  <c:v>6400000</c:v>
                </c:pt>
                <c:pt idx="6577">
                  <c:v>7000000</c:v>
                </c:pt>
                <c:pt idx="6578">
                  <c:v>3200000</c:v>
                </c:pt>
                <c:pt idx="6579">
                  <c:v>7000000</c:v>
                </c:pt>
                <c:pt idx="6580">
                  <c:v>3300000</c:v>
                </c:pt>
                <c:pt idx="6581">
                  <c:v>12500000</c:v>
                </c:pt>
                <c:pt idx="6582">
                  <c:v>8600000</c:v>
                </c:pt>
                <c:pt idx="6583">
                  <c:v>3610000</c:v>
                </c:pt>
                <c:pt idx="6584">
                  <c:v>5800000</c:v>
                </c:pt>
                <c:pt idx="6585">
                  <c:v>3600000</c:v>
                </c:pt>
                <c:pt idx="6586">
                  <c:v>500000</c:v>
                </c:pt>
                <c:pt idx="6587">
                  <c:v>5100000</c:v>
                </c:pt>
                <c:pt idx="6588">
                  <c:v>1550000</c:v>
                </c:pt>
                <c:pt idx="6589">
                  <c:v>22000000</c:v>
                </c:pt>
                <c:pt idx="6590">
                  <c:v>3200000</c:v>
                </c:pt>
                <c:pt idx="6591">
                  <c:v>2400000</c:v>
                </c:pt>
                <c:pt idx="6592">
                  <c:v>980000</c:v>
                </c:pt>
                <c:pt idx="6593">
                  <c:v>4300000</c:v>
                </c:pt>
                <c:pt idx="6594">
                  <c:v>17000000</c:v>
                </c:pt>
                <c:pt idx="6595">
                  <c:v>8500000</c:v>
                </c:pt>
                <c:pt idx="6596">
                  <c:v>9000000</c:v>
                </c:pt>
                <c:pt idx="6597">
                  <c:v>2400000</c:v>
                </c:pt>
                <c:pt idx="6598">
                  <c:v>2700000</c:v>
                </c:pt>
                <c:pt idx="6599">
                  <c:v>8750000</c:v>
                </c:pt>
                <c:pt idx="6600">
                  <c:v>5100000</c:v>
                </c:pt>
                <c:pt idx="6601">
                  <c:v>7000000</c:v>
                </c:pt>
                <c:pt idx="6602">
                  <c:v>701000</c:v>
                </c:pt>
                <c:pt idx="6603">
                  <c:v>967000</c:v>
                </c:pt>
                <c:pt idx="6604">
                  <c:v>2360000</c:v>
                </c:pt>
                <c:pt idx="6605">
                  <c:v>3397000</c:v>
                </c:pt>
                <c:pt idx="6606">
                  <c:v>14500000</c:v>
                </c:pt>
                <c:pt idx="6607">
                  <c:v>10500000</c:v>
                </c:pt>
                <c:pt idx="6608">
                  <c:v>950000</c:v>
                </c:pt>
                <c:pt idx="6609">
                  <c:v>2550000</c:v>
                </c:pt>
                <c:pt idx="6610">
                  <c:v>3000000</c:v>
                </c:pt>
                <c:pt idx="6611">
                  <c:v>2020000</c:v>
                </c:pt>
                <c:pt idx="6612">
                  <c:v>5026307</c:v>
                </c:pt>
                <c:pt idx="6613">
                  <c:v>2500000</c:v>
                </c:pt>
                <c:pt idx="6614">
                  <c:v>2800000</c:v>
                </c:pt>
                <c:pt idx="6615">
                  <c:v>2800000</c:v>
                </c:pt>
                <c:pt idx="6616">
                  <c:v>27000000</c:v>
                </c:pt>
                <c:pt idx="6617">
                  <c:v>3100000</c:v>
                </c:pt>
                <c:pt idx="6618">
                  <c:v>4100000</c:v>
                </c:pt>
                <c:pt idx="6619">
                  <c:v>208000</c:v>
                </c:pt>
                <c:pt idx="6620">
                  <c:v>290000</c:v>
                </c:pt>
                <c:pt idx="6621">
                  <c:v>430000</c:v>
                </c:pt>
                <c:pt idx="6622">
                  <c:v>370000</c:v>
                </c:pt>
                <c:pt idx="6623">
                  <c:v>1500000</c:v>
                </c:pt>
                <c:pt idx="6624">
                  <c:v>3250000</c:v>
                </c:pt>
                <c:pt idx="6625">
                  <c:v>2000000</c:v>
                </c:pt>
                <c:pt idx="6626">
                  <c:v>170000</c:v>
                </c:pt>
                <c:pt idx="6627">
                  <c:v>1000000</c:v>
                </c:pt>
                <c:pt idx="6628">
                  <c:v>1200000</c:v>
                </c:pt>
                <c:pt idx="6629">
                  <c:v>1900000</c:v>
                </c:pt>
                <c:pt idx="6630">
                  <c:v>800000</c:v>
                </c:pt>
                <c:pt idx="6631">
                  <c:v>9750000</c:v>
                </c:pt>
                <c:pt idx="6632">
                  <c:v>1100000</c:v>
                </c:pt>
                <c:pt idx="6633">
                  <c:v>6386817</c:v>
                </c:pt>
                <c:pt idx="6634">
                  <c:v>2200000</c:v>
                </c:pt>
                <c:pt idx="6635">
                  <c:v>2500000</c:v>
                </c:pt>
                <c:pt idx="6636">
                  <c:v>1320000</c:v>
                </c:pt>
                <c:pt idx="6637">
                  <c:v>2700000</c:v>
                </c:pt>
                <c:pt idx="6638">
                  <c:v>2500000</c:v>
                </c:pt>
                <c:pt idx="6639">
                  <c:v>3500000</c:v>
                </c:pt>
                <c:pt idx="6640">
                  <c:v>800000</c:v>
                </c:pt>
                <c:pt idx="6641">
                  <c:v>3250000</c:v>
                </c:pt>
                <c:pt idx="6642">
                  <c:v>1500000</c:v>
                </c:pt>
                <c:pt idx="6643">
                  <c:v>1650000</c:v>
                </c:pt>
                <c:pt idx="6644">
                  <c:v>1050000</c:v>
                </c:pt>
                <c:pt idx="6645">
                  <c:v>675000</c:v>
                </c:pt>
                <c:pt idx="6646">
                  <c:v>4500000</c:v>
                </c:pt>
                <c:pt idx="6647">
                  <c:v>630000</c:v>
                </c:pt>
                <c:pt idx="6648">
                  <c:v>10000000</c:v>
                </c:pt>
                <c:pt idx="6649">
                  <c:v>3100000</c:v>
                </c:pt>
                <c:pt idx="6650">
                  <c:v>9000000</c:v>
                </c:pt>
                <c:pt idx="6651">
                  <c:v>378000</c:v>
                </c:pt>
                <c:pt idx="6652">
                  <c:v>2180000</c:v>
                </c:pt>
                <c:pt idx="6653">
                  <c:v>968500</c:v>
                </c:pt>
                <c:pt idx="6654">
                  <c:v>3550000</c:v>
                </c:pt>
                <c:pt idx="6655">
                  <c:v>2500000</c:v>
                </c:pt>
                <c:pt idx="6656">
                  <c:v>360000</c:v>
                </c:pt>
                <c:pt idx="6657">
                  <c:v>1272000</c:v>
                </c:pt>
                <c:pt idx="6658">
                  <c:v>1375000</c:v>
                </c:pt>
                <c:pt idx="6659">
                  <c:v>1500000</c:v>
                </c:pt>
                <c:pt idx="6660">
                  <c:v>2500000</c:v>
                </c:pt>
                <c:pt idx="6661">
                  <c:v>1500000</c:v>
                </c:pt>
                <c:pt idx="6662">
                  <c:v>2023500</c:v>
                </c:pt>
                <c:pt idx="6663">
                  <c:v>1250000</c:v>
                </c:pt>
                <c:pt idx="6664">
                  <c:v>790000</c:v>
                </c:pt>
                <c:pt idx="6665">
                  <c:v>1350000</c:v>
                </c:pt>
                <c:pt idx="6666">
                  <c:v>2170000</c:v>
                </c:pt>
                <c:pt idx="6667">
                  <c:v>1138987</c:v>
                </c:pt>
                <c:pt idx="6668">
                  <c:v>1600000</c:v>
                </c:pt>
                <c:pt idx="6669">
                  <c:v>2120000</c:v>
                </c:pt>
                <c:pt idx="6670">
                  <c:v>800000</c:v>
                </c:pt>
                <c:pt idx="6671">
                  <c:v>75000</c:v>
                </c:pt>
                <c:pt idx="6672">
                  <c:v>2000000</c:v>
                </c:pt>
                <c:pt idx="6673">
                  <c:v>2520000</c:v>
                </c:pt>
                <c:pt idx="6674">
                  <c:v>1260000</c:v>
                </c:pt>
                <c:pt idx="6675">
                  <c:v>4000000</c:v>
                </c:pt>
                <c:pt idx="6676">
                  <c:v>2850000</c:v>
                </c:pt>
                <c:pt idx="6677">
                  <c:v>2700000</c:v>
                </c:pt>
                <c:pt idx="6678">
                  <c:v>2400000</c:v>
                </c:pt>
                <c:pt idx="6679">
                  <c:v>2161924</c:v>
                </c:pt>
                <c:pt idx="6680">
                  <c:v>3100000</c:v>
                </c:pt>
                <c:pt idx="6681">
                  <c:v>800000</c:v>
                </c:pt>
                <c:pt idx="6682">
                  <c:v>3350000</c:v>
                </c:pt>
                <c:pt idx="6683">
                  <c:v>3200000</c:v>
                </c:pt>
                <c:pt idx="6684">
                  <c:v>2126720</c:v>
                </c:pt>
                <c:pt idx="6685">
                  <c:v>800000</c:v>
                </c:pt>
                <c:pt idx="6686">
                  <c:v>2360000</c:v>
                </c:pt>
                <c:pt idx="6687">
                  <c:v>1440000</c:v>
                </c:pt>
                <c:pt idx="6688">
                  <c:v>1600000</c:v>
                </c:pt>
                <c:pt idx="6689">
                  <c:v>106000</c:v>
                </c:pt>
                <c:pt idx="6690">
                  <c:v>1550000</c:v>
                </c:pt>
                <c:pt idx="6691">
                  <c:v>2090762</c:v>
                </c:pt>
                <c:pt idx="6692">
                  <c:v>2002712</c:v>
                </c:pt>
                <c:pt idx="6693">
                  <c:v>2300000</c:v>
                </c:pt>
                <c:pt idx="6694">
                  <c:v>1772306</c:v>
                </c:pt>
                <c:pt idx="6695">
                  <c:v>1390000</c:v>
                </c:pt>
                <c:pt idx="6696">
                  <c:v>2800000</c:v>
                </c:pt>
                <c:pt idx="6697">
                  <c:v>6700000</c:v>
                </c:pt>
                <c:pt idx="6698">
                  <c:v>934000</c:v>
                </c:pt>
                <c:pt idx="6699">
                  <c:v>14600000</c:v>
                </c:pt>
                <c:pt idx="6700">
                  <c:v>1550000</c:v>
                </c:pt>
                <c:pt idx="6701">
                  <c:v>2170000</c:v>
                </c:pt>
                <c:pt idx="6702">
                  <c:v>7500000</c:v>
                </c:pt>
                <c:pt idx="6703">
                  <c:v>1995000</c:v>
                </c:pt>
                <c:pt idx="6704">
                  <c:v>132000</c:v>
                </c:pt>
                <c:pt idx="6705">
                  <c:v>800000</c:v>
                </c:pt>
                <c:pt idx="6706">
                  <c:v>1510000</c:v>
                </c:pt>
                <c:pt idx="6707">
                  <c:v>2185206</c:v>
                </c:pt>
                <c:pt idx="6708">
                  <c:v>1995420</c:v>
                </c:pt>
                <c:pt idx="6709">
                  <c:v>1982000</c:v>
                </c:pt>
                <c:pt idx="6710">
                  <c:v>1320000</c:v>
                </c:pt>
                <c:pt idx="6711">
                  <c:v>1430000</c:v>
                </c:pt>
                <c:pt idx="6712">
                  <c:v>2300000</c:v>
                </c:pt>
                <c:pt idx="6713">
                  <c:v>1560000</c:v>
                </c:pt>
                <c:pt idx="6714">
                  <c:v>1300000</c:v>
                </c:pt>
                <c:pt idx="6715">
                  <c:v>1260000</c:v>
                </c:pt>
                <c:pt idx="6716">
                  <c:v>1550000</c:v>
                </c:pt>
                <c:pt idx="6717">
                  <c:v>382000</c:v>
                </c:pt>
                <c:pt idx="6718">
                  <c:v>800000</c:v>
                </c:pt>
                <c:pt idx="6719">
                  <c:v>1350000</c:v>
                </c:pt>
                <c:pt idx="6720">
                  <c:v>397000</c:v>
                </c:pt>
                <c:pt idx="6721">
                  <c:v>404900</c:v>
                </c:pt>
                <c:pt idx="6722">
                  <c:v>780000</c:v>
                </c:pt>
                <c:pt idx="6723">
                  <c:v>675000</c:v>
                </c:pt>
                <c:pt idx="6724">
                  <c:v>1083000</c:v>
                </c:pt>
                <c:pt idx="6725">
                  <c:v>3150000</c:v>
                </c:pt>
                <c:pt idx="6726">
                  <c:v>800000</c:v>
                </c:pt>
                <c:pt idx="6727">
                  <c:v>1782000</c:v>
                </c:pt>
                <c:pt idx="6728">
                  <c:v>1370000</c:v>
                </c:pt>
                <c:pt idx="6729">
                  <c:v>1467000</c:v>
                </c:pt>
                <c:pt idx="6730">
                  <c:v>1350000</c:v>
                </c:pt>
                <c:pt idx="6731">
                  <c:v>1350000</c:v>
                </c:pt>
                <c:pt idx="6732">
                  <c:v>2600000</c:v>
                </c:pt>
                <c:pt idx="6733">
                  <c:v>1550000</c:v>
                </c:pt>
                <c:pt idx="6734">
                  <c:v>615000</c:v>
                </c:pt>
                <c:pt idx="6735">
                  <c:v>2182400</c:v>
                </c:pt>
                <c:pt idx="6736">
                  <c:v>1012500</c:v>
                </c:pt>
                <c:pt idx="6737">
                  <c:v>1350000</c:v>
                </c:pt>
                <c:pt idx="6738">
                  <c:v>1350000</c:v>
                </c:pt>
                <c:pt idx="6739">
                  <c:v>2600000</c:v>
                </c:pt>
                <c:pt idx="6740">
                  <c:v>500000</c:v>
                </c:pt>
                <c:pt idx="6741">
                  <c:v>1950000</c:v>
                </c:pt>
                <c:pt idx="6742">
                  <c:v>1000000</c:v>
                </c:pt>
                <c:pt idx="6743">
                  <c:v>12000000</c:v>
                </c:pt>
                <c:pt idx="6744">
                  <c:v>340000</c:v>
                </c:pt>
                <c:pt idx="6745">
                  <c:v>2650000</c:v>
                </c:pt>
                <c:pt idx="6746">
                  <c:v>1750000</c:v>
                </c:pt>
                <c:pt idx="6747">
                  <c:v>3100000</c:v>
                </c:pt>
                <c:pt idx="6748">
                  <c:v>1900000</c:v>
                </c:pt>
                <c:pt idx="6749">
                  <c:v>15500000</c:v>
                </c:pt>
                <c:pt idx="6750">
                  <c:v>480000</c:v>
                </c:pt>
                <c:pt idx="6751">
                  <c:v>4000000</c:v>
                </c:pt>
                <c:pt idx="6752">
                  <c:v>3000000</c:v>
                </c:pt>
                <c:pt idx="6753">
                  <c:v>2800000</c:v>
                </c:pt>
                <c:pt idx="6754">
                  <c:v>13000000</c:v>
                </c:pt>
                <c:pt idx="6755">
                  <c:v>3700000</c:v>
                </c:pt>
                <c:pt idx="6756">
                  <c:v>3000000</c:v>
                </c:pt>
                <c:pt idx="6757">
                  <c:v>3500000</c:v>
                </c:pt>
                <c:pt idx="6758">
                  <c:v>3500000</c:v>
                </c:pt>
                <c:pt idx="6759">
                  <c:v>1000000</c:v>
                </c:pt>
                <c:pt idx="6760">
                  <c:v>4000000</c:v>
                </c:pt>
                <c:pt idx="6761">
                  <c:v>5800000</c:v>
                </c:pt>
                <c:pt idx="6762">
                  <c:v>2900000</c:v>
                </c:pt>
                <c:pt idx="6763">
                  <c:v>675000</c:v>
                </c:pt>
                <c:pt idx="6764">
                  <c:v>2600000</c:v>
                </c:pt>
                <c:pt idx="6765">
                  <c:v>2750000</c:v>
                </c:pt>
                <c:pt idx="6766">
                  <c:v>39000</c:v>
                </c:pt>
                <c:pt idx="6767">
                  <c:v>2300000</c:v>
                </c:pt>
                <c:pt idx="6768">
                  <c:v>460000</c:v>
                </c:pt>
                <c:pt idx="6769">
                  <c:v>600000</c:v>
                </c:pt>
                <c:pt idx="6770">
                  <c:v>160000</c:v>
                </c:pt>
                <c:pt idx="6771">
                  <c:v>3600000</c:v>
                </c:pt>
                <c:pt idx="6772">
                  <c:v>5300000</c:v>
                </c:pt>
                <c:pt idx="6773">
                  <c:v>1850000</c:v>
                </c:pt>
                <c:pt idx="6774">
                  <c:v>480000</c:v>
                </c:pt>
                <c:pt idx="6775">
                  <c:v>351000</c:v>
                </c:pt>
                <c:pt idx="6776">
                  <c:v>262000</c:v>
                </c:pt>
                <c:pt idx="6777">
                  <c:v>2900000</c:v>
                </c:pt>
                <c:pt idx="6778">
                  <c:v>900000</c:v>
                </c:pt>
                <c:pt idx="6779">
                  <c:v>222000</c:v>
                </c:pt>
                <c:pt idx="6780">
                  <c:v>1750000</c:v>
                </c:pt>
                <c:pt idx="6781">
                  <c:v>535000</c:v>
                </c:pt>
                <c:pt idx="6782">
                  <c:v>3170000</c:v>
                </c:pt>
                <c:pt idx="6783">
                  <c:v>3900000</c:v>
                </c:pt>
                <c:pt idx="6784">
                  <c:v>3850000</c:v>
                </c:pt>
                <c:pt idx="6785">
                  <c:v>3200000</c:v>
                </c:pt>
                <c:pt idx="6786">
                  <c:v>550000</c:v>
                </c:pt>
                <c:pt idx="6787">
                  <c:v>353000</c:v>
                </c:pt>
                <c:pt idx="6788">
                  <c:v>3250000</c:v>
                </c:pt>
                <c:pt idx="6789">
                  <c:v>500000</c:v>
                </c:pt>
                <c:pt idx="6790">
                  <c:v>2330000</c:v>
                </c:pt>
                <c:pt idx="6791">
                  <c:v>290000</c:v>
                </c:pt>
                <c:pt idx="6792">
                  <c:v>3450000</c:v>
                </c:pt>
                <c:pt idx="6793">
                  <c:v>100000</c:v>
                </c:pt>
                <c:pt idx="6794">
                  <c:v>305000</c:v>
                </c:pt>
                <c:pt idx="6795">
                  <c:v>4000000</c:v>
                </c:pt>
                <c:pt idx="6796">
                  <c:v>1250000</c:v>
                </c:pt>
                <c:pt idx="6797">
                  <c:v>800000</c:v>
                </c:pt>
                <c:pt idx="6798">
                  <c:v>2500000</c:v>
                </c:pt>
                <c:pt idx="6799">
                  <c:v>1160000</c:v>
                </c:pt>
                <c:pt idx="6800">
                  <c:v>2617492</c:v>
                </c:pt>
                <c:pt idx="6801">
                  <c:v>2184000</c:v>
                </c:pt>
                <c:pt idx="6802">
                  <c:v>1800000</c:v>
                </c:pt>
                <c:pt idx="6803">
                  <c:v>6900000</c:v>
                </c:pt>
                <c:pt idx="6804">
                  <c:v>4000000</c:v>
                </c:pt>
                <c:pt idx="6805">
                  <c:v>12500000</c:v>
                </c:pt>
                <c:pt idx="6806">
                  <c:v>700000</c:v>
                </c:pt>
                <c:pt idx="6807">
                  <c:v>2100000</c:v>
                </c:pt>
                <c:pt idx="6808">
                  <c:v>1500000</c:v>
                </c:pt>
                <c:pt idx="6809">
                  <c:v>7500000</c:v>
                </c:pt>
                <c:pt idx="6810">
                  <c:v>6200000</c:v>
                </c:pt>
                <c:pt idx="6811">
                  <c:v>2800000</c:v>
                </c:pt>
                <c:pt idx="6812">
                  <c:v>558000</c:v>
                </c:pt>
                <c:pt idx="6813">
                  <c:v>8000000</c:v>
                </c:pt>
                <c:pt idx="6814">
                  <c:v>4800000</c:v>
                </c:pt>
                <c:pt idx="6815">
                  <c:v>2620000</c:v>
                </c:pt>
                <c:pt idx="6816">
                  <c:v>4850000</c:v>
                </c:pt>
                <c:pt idx="6817">
                  <c:v>6250000</c:v>
                </c:pt>
                <c:pt idx="6818">
                  <c:v>1900000</c:v>
                </c:pt>
                <c:pt idx="6819">
                  <c:v>6450000</c:v>
                </c:pt>
                <c:pt idx="6820">
                  <c:v>1900000</c:v>
                </c:pt>
                <c:pt idx="6821">
                  <c:v>3850000</c:v>
                </c:pt>
                <c:pt idx="6822">
                  <c:v>4850000</c:v>
                </c:pt>
                <c:pt idx="6823">
                  <c:v>2800000</c:v>
                </c:pt>
                <c:pt idx="6824">
                  <c:v>3000000</c:v>
                </c:pt>
                <c:pt idx="6825">
                  <c:v>2100000</c:v>
                </c:pt>
                <c:pt idx="6826">
                  <c:v>5200000</c:v>
                </c:pt>
                <c:pt idx="6827">
                  <c:v>6000000</c:v>
                </c:pt>
                <c:pt idx="6828">
                  <c:v>9000000</c:v>
                </c:pt>
                <c:pt idx="6829">
                  <c:v>6686000</c:v>
                </c:pt>
                <c:pt idx="6830">
                  <c:v>8250000</c:v>
                </c:pt>
                <c:pt idx="6831">
                  <c:v>4921134</c:v>
                </c:pt>
                <c:pt idx="6832">
                  <c:v>8971663</c:v>
                </c:pt>
                <c:pt idx="6833">
                  <c:v>2360000</c:v>
                </c:pt>
                <c:pt idx="6834">
                  <c:v>2982000</c:v>
                </c:pt>
                <c:pt idx="6835">
                  <c:v>377000</c:v>
                </c:pt>
                <c:pt idx="6836">
                  <c:v>2200000</c:v>
                </c:pt>
                <c:pt idx="6837">
                  <c:v>440000</c:v>
                </c:pt>
                <c:pt idx="6838">
                  <c:v>2860000</c:v>
                </c:pt>
                <c:pt idx="6839">
                  <c:v>3500000</c:v>
                </c:pt>
                <c:pt idx="6840">
                  <c:v>2250000</c:v>
                </c:pt>
                <c:pt idx="6841">
                  <c:v>4800000</c:v>
                </c:pt>
                <c:pt idx="6842">
                  <c:v>2009000</c:v>
                </c:pt>
                <c:pt idx="6843">
                  <c:v>3000000</c:v>
                </c:pt>
                <c:pt idx="6844">
                  <c:v>800000</c:v>
                </c:pt>
                <c:pt idx="6845">
                  <c:v>5500000</c:v>
                </c:pt>
                <c:pt idx="6846">
                  <c:v>2250000</c:v>
                </c:pt>
                <c:pt idx="6847">
                  <c:v>610000</c:v>
                </c:pt>
                <c:pt idx="6848">
                  <c:v>620000</c:v>
                </c:pt>
                <c:pt idx="6849">
                  <c:v>1300000</c:v>
                </c:pt>
                <c:pt idx="6850">
                  <c:v>600000</c:v>
                </c:pt>
                <c:pt idx="6851">
                  <c:v>600000</c:v>
                </c:pt>
                <c:pt idx="6852">
                  <c:v>3000000</c:v>
                </c:pt>
                <c:pt idx="6853">
                  <c:v>900000</c:v>
                </c:pt>
                <c:pt idx="6854">
                  <c:v>3650000</c:v>
                </c:pt>
                <c:pt idx="6855">
                  <c:v>7500000</c:v>
                </c:pt>
                <c:pt idx="6856">
                  <c:v>11250000</c:v>
                </c:pt>
                <c:pt idx="6857">
                  <c:v>4300000</c:v>
                </c:pt>
                <c:pt idx="6858">
                  <c:v>4800000</c:v>
                </c:pt>
                <c:pt idx="6859">
                  <c:v>4200000</c:v>
                </c:pt>
                <c:pt idx="6860">
                  <c:v>2700000</c:v>
                </c:pt>
                <c:pt idx="6861">
                  <c:v>4500000</c:v>
                </c:pt>
                <c:pt idx="6862">
                  <c:v>3000000</c:v>
                </c:pt>
                <c:pt idx="6863">
                  <c:v>1300000</c:v>
                </c:pt>
                <c:pt idx="6864">
                  <c:v>8200000</c:v>
                </c:pt>
                <c:pt idx="6865">
                  <c:v>8000000</c:v>
                </c:pt>
                <c:pt idx="6866">
                  <c:v>5637500</c:v>
                </c:pt>
                <c:pt idx="6867">
                  <c:v>6300000</c:v>
                </c:pt>
                <c:pt idx="6868">
                  <c:v>2300000</c:v>
                </c:pt>
                <c:pt idx="6869">
                  <c:v>2000000</c:v>
                </c:pt>
                <c:pt idx="6870">
                  <c:v>3100000</c:v>
                </c:pt>
                <c:pt idx="6871">
                  <c:v>12122017</c:v>
                </c:pt>
                <c:pt idx="6872">
                  <c:v>5900000</c:v>
                </c:pt>
                <c:pt idx="6873">
                  <c:v>5000000</c:v>
                </c:pt>
                <c:pt idx="6874">
                  <c:v>19500000</c:v>
                </c:pt>
                <c:pt idx="6875">
                  <c:v>3935886</c:v>
                </c:pt>
                <c:pt idx="6876">
                  <c:v>3225007</c:v>
                </c:pt>
                <c:pt idx="6877">
                  <c:v>3000000</c:v>
                </c:pt>
                <c:pt idx="6878">
                  <c:v>2420000</c:v>
                </c:pt>
                <c:pt idx="6879">
                  <c:v>4483680</c:v>
                </c:pt>
                <c:pt idx="6880">
                  <c:v>3100000</c:v>
                </c:pt>
                <c:pt idx="6881">
                  <c:v>3850000</c:v>
                </c:pt>
                <c:pt idx="6882">
                  <c:v>790000</c:v>
                </c:pt>
                <c:pt idx="6883">
                  <c:v>2584500</c:v>
                </c:pt>
                <c:pt idx="6884">
                  <c:v>3050000</c:v>
                </c:pt>
                <c:pt idx="6885">
                  <c:v>2000000</c:v>
                </c:pt>
                <c:pt idx="6886">
                  <c:v>3461006</c:v>
                </c:pt>
                <c:pt idx="6887">
                  <c:v>1900000</c:v>
                </c:pt>
                <c:pt idx="6888">
                  <c:v>3474798</c:v>
                </c:pt>
                <c:pt idx="6889">
                  <c:v>1940000</c:v>
                </c:pt>
                <c:pt idx="6890">
                  <c:v>3605251</c:v>
                </c:pt>
                <c:pt idx="6891">
                  <c:v>27675000</c:v>
                </c:pt>
                <c:pt idx="6892">
                  <c:v>7175000</c:v>
                </c:pt>
                <c:pt idx="6893">
                  <c:v>10762500</c:v>
                </c:pt>
                <c:pt idx="6894">
                  <c:v>13837500</c:v>
                </c:pt>
                <c:pt idx="6895">
                  <c:v>15000000</c:v>
                </c:pt>
                <c:pt idx="6896">
                  <c:v>15375000</c:v>
                </c:pt>
                <c:pt idx="6897">
                  <c:v>3100000</c:v>
                </c:pt>
                <c:pt idx="6898">
                  <c:v>1260000</c:v>
                </c:pt>
                <c:pt idx="6899">
                  <c:v>2200000</c:v>
                </c:pt>
                <c:pt idx="6900">
                  <c:v>1800000</c:v>
                </c:pt>
                <c:pt idx="6901">
                  <c:v>27000000</c:v>
                </c:pt>
                <c:pt idx="6902">
                  <c:v>1550000</c:v>
                </c:pt>
                <c:pt idx="6903">
                  <c:v>1850000</c:v>
                </c:pt>
                <c:pt idx="6904">
                  <c:v>2900000</c:v>
                </c:pt>
                <c:pt idx="6905">
                  <c:v>1950000</c:v>
                </c:pt>
                <c:pt idx="6906">
                  <c:v>3780000</c:v>
                </c:pt>
                <c:pt idx="6907">
                  <c:v>3370000</c:v>
                </c:pt>
                <c:pt idx="6908">
                  <c:v>2900000</c:v>
                </c:pt>
                <c:pt idx="6909">
                  <c:v>350000</c:v>
                </c:pt>
                <c:pt idx="6910">
                  <c:v>3150000</c:v>
                </c:pt>
                <c:pt idx="6911">
                  <c:v>2800000</c:v>
                </c:pt>
                <c:pt idx="6912">
                  <c:v>4500000</c:v>
                </c:pt>
                <c:pt idx="6913">
                  <c:v>6000000</c:v>
                </c:pt>
                <c:pt idx="6914">
                  <c:v>4250000</c:v>
                </c:pt>
                <c:pt idx="6915">
                  <c:v>4250000</c:v>
                </c:pt>
                <c:pt idx="6916">
                  <c:v>1750000</c:v>
                </c:pt>
                <c:pt idx="6917">
                  <c:v>3200000</c:v>
                </c:pt>
                <c:pt idx="6918">
                  <c:v>5500000</c:v>
                </c:pt>
                <c:pt idx="6919">
                  <c:v>6000000</c:v>
                </c:pt>
                <c:pt idx="6920">
                  <c:v>3366000</c:v>
                </c:pt>
                <c:pt idx="6921">
                  <c:v>25000000</c:v>
                </c:pt>
                <c:pt idx="6922">
                  <c:v>9500000</c:v>
                </c:pt>
                <c:pt idx="6923">
                  <c:v>4750000</c:v>
                </c:pt>
                <c:pt idx="6924">
                  <c:v>2500000</c:v>
                </c:pt>
                <c:pt idx="6925">
                  <c:v>5500000</c:v>
                </c:pt>
                <c:pt idx="6926">
                  <c:v>550000</c:v>
                </c:pt>
                <c:pt idx="6927">
                  <c:v>2400000</c:v>
                </c:pt>
                <c:pt idx="6928">
                  <c:v>1800000</c:v>
                </c:pt>
                <c:pt idx="6929">
                  <c:v>2250000</c:v>
                </c:pt>
                <c:pt idx="6930">
                  <c:v>2500000</c:v>
                </c:pt>
                <c:pt idx="6931">
                  <c:v>1600000</c:v>
                </c:pt>
                <c:pt idx="6932">
                  <c:v>700000</c:v>
                </c:pt>
                <c:pt idx="6933">
                  <c:v>4500000</c:v>
                </c:pt>
                <c:pt idx="6934">
                  <c:v>280000</c:v>
                </c:pt>
                <c:pt idx="6935">
                  <c:v>590000</c:v>
                </c:pt>
                <c:pt idx="6936">
                  <c:v>330000</c:v>
                </c:pt>
                <c:pt idx="6937">
                  <c:v>2742000</c:v>
                </c:pt>
                <c:pt idx="6938">
                  <c:v>675000</c:v>
                </c:pt>
                <c:pt idx="6939">
                  <c:v>195000</c:v>
                </c:pt>
                <c:pt idx="6940">
                  <c:v>2700000</c:v>
                </c:pt>
                <c:pt idx="6941">
                  <c:v>3600000</c:v>
                </c:pt>
                <c:pt idx="6942">
                  <c:v>1800000</c:v>
                </c:pt>
                <c:pt idx="6943">
                  <c:v>2850000</c:v>
                </c:pt>
                <c:pt idx="6944">
                  <c:v>850000</c:v>
                </c:pt>
                <c:pt idx="6945">
                  <c:v>2100000</c:v>
                </c:pt>
                <c:pt idx="6946">
                  <c:v>1900000</c:v>
                </c:pt>
                <c:pt idx="6947">
                  <c:v>2000000</c:v>
                </c:pt>
                <c:pt idx="6948">
                  <c:v>493329</c:v>
                </c:pt>
                <c:pt idx="6949">
                  <c:v>1400000</c:v>
                </c:pt>
                <c:pt idx="6950">
                  <c:v>495000</c:v>
                </c:pt>
                <c:pt idx="6951">
                  <c:v>1250000</c:v>
                </c:pt>
                <c:pt idx="6952">
                  <c:v>830000</c:v>
                </c:pt>
                <c:pt idx="6953">
                  <c:v>1200000</c:v>
                </c:pt>
                <c:pt idx="6954">
                  <c:v>13000000</c:v>
                </c:pt>
                <c:pt idx="6955">
                  <c:v>2400000</c:v>
                </c:pt>
                <c:pt idx="6956">
                  <c:v>975000</c:v>
                </c:pt>
                <c:pt idx="6957">
                  <c:v>1600000</c:v>
                </c:pt>
                <c:pt idx="6958">
                  <c:v>500000</c:v>
                </c:pt>
                <c:pt idx="6959">
                  <c:v>5000000</c:v>
                </c:pt>
                <c:pt idx="6960">
                  <c:v>3341000</c:v>
                </c:pt>
                <c:pt idx="6961">
                  <c:v>950000</c:v>
                </c:pt>
                <c:pt idx="6962">
                  <c:v>3000000</c:v>
                </c:pt>
                <c:pt idx="6963">
                  <c:v>950000</c:v>
                </c:pt>
                <c:pt idx="6964">
                  <c:v>1300000</c:v>
                </c:pt>
                <c:pt idx="6965">
                  <c:v>460000</c:v>
                </c:pt>
                <c:pt idx="6966">
                  <c:v>5000000</c:v>
                </c:pt>
                <c:pt idx="6967">
                  <c:v>460000</c:v>
                </c:pt>
                <c:pt idx="6968">
                  <c:v>3250000</c:v>
                </c:pt>
                <c:pt idx="6969">
                  <c:v>2750000</c:v>
                </c:pt>
                <c:pt idx="6970">
                  <c:v>6665000</c:v>
                </c:pt>
                <c:pt idx="6971">
                  <c:v>1200000</c:v>
                </c:pt>
                <c:pt idx="6972">
                  <c:v>1900000</c:v>
                </c:pt>
                <c:pt idx="6973">
                  <c:v>5625000</c:v>
                </c:pt>
                <c:pt idx="6974">
                  <c:v>6000000</c:v>
                </c:pt>
                <c:pt idx="6975">
                  <c:v>3972000</c:v>
                </c:pt>
                <c:pt idx="6976">
                  <c:v>2870000</c:v>
                </c:pt>
                <c:pt idx="6977">
                  <c:v>3850000</c:v>
                </c:pt>
                <c:pt idx="6978">
                  <c:v>2750000</c:v>
                </c:pt>
                <c:pt idx="6979">
                  <c:v>2500000</c:v>
                </c:pt>
                <c:pt idx="6980">
                  <c:v>4500000</c:v>
                </c:pt>
                <c:pt idx="6981">
                  <c:v>4600000</c:v>
                </c:pt>
                <c:pt idx="6982">
                  <c:v>1200000</c:v>
                </c:pt>
                <c:pt idx="6983">
                  <c:v>6000000</c:v>
                </c:pt>
                <c:pt idx="6984">
                  <c:v>7500000</c:v>
                </c:pt>
                <c:pt idx="6985">
                  <c:v>875000</c:v>
                </c:pt>
                <c:pt idx="6986">
                  <c:v>8500000</c:v>
                </c:pt>
                <c:pt idx="6987">
                  <c:v>8500000</c:v>
                </c:pt>
                <c:pt idx="6988">
                  <c:v>2450000</c:v>
                </c:pt>
                <c:pt idx="6989">
                  <c:v>1800000</c:v>
                </c:pt>
                <c:pt idx="6990">
                  <c:v>750000</c:v>
                </c:pt>
                <c:pt idx="6991">
                  <c:v>3500000</c:v>
                </c:pt>
                <c:pt idx="6992">
                  <c:v>5500000</c:v>
                </c:pt>
                <c:pt idx="6993">
                  <c:v>3100000</c:v>
                </c:pt>
                <c:pt idx="6994">
                  <c:v>3600000</c:v>
                </c:pt>
                <c:pt idx="6995">
                  <c:v>3100000</c:v>
                </c:pt>
                <c:pt idx="6996">
                  <c:v>1300000</c:v>
                </c:pt>
                <c:pt idx="6997">
                  <c:v>650000</c:v>
                </c:pt>
                <c:pt idx="6998">
                  <c:v>2200000</c:v>
                </c:pt>
                <c:pt idx="6999">
                  <c:v>2080000</c:v>
                </c:pt>
                <c:pt idx="7000">
                  <c:v>3280000</c:v>
                </c:pt>
                <c:pt idx="7001">
                  <c:v>5200000</c:v>
                </c:pt>
                <c:pt idx="7002">
                  <c:v>2100000</c:v>
                </c:pt>
                <c:pt idx="7003">
                  <c:v>4064000</c:v>
                </c:pt>
                <c:pt idx="7004">
                  <c:v>4200000</c:v>
                </c:pt>
                <c:pt idx="7005">
                  <c:v>4300000</c:v>
                </c:pt>
                <c:pt idx="7006">
                  <c:v>4500000</c:v>
                </c:pt>
                <c:pt idx="7007">
                  <c:v>4000000</c:v>
                </c:pt>
                <c:pt idx="7008">
                  <c:v>2800000</c:v>
                </c:pt>
                <c:pt idx="7009">
                  <c:v>2700000</c:v>
                </c:pt>
                <c:pt idx="7010">
                  <c:v>400000</c:v>
                </c:pt>
                <c:pt idx="7011">
                  <c:v>4250000</c:v>
                </c:pt>
                <c:pt idx="7012">
                  <c:v>3459300</c:v>
                </c:pt>
                <c:pt idx="7013">
                  <c:v>4400000</c:v>
                </c:pt>
                <c:pt idx="7014">
                  <c:v>2717000</c:v>
                </c:pt>
                <c:pt idx="7015">
                  <c:v>400000</c:v>
                </c:pt>
                <c:pt idx="7016">
                  <c:v>21373900</c:v>
                </c:pt>
                <c:pt idx="7017">
                  <c:v>3350000</c:v>
                </c:pt>
                <c:pt idx="7018">
                  <c:v>320000</c:v>
                </c:pt>
                <c:pt idx="7019">
                  <c:v>12458734</c:v>
                </c:pt>
                <c:pt idx="7020">
                  <c:v>1940000</c:v>
                </c:pt>
                <c:pt idx="7021">
                  <c:v>250000</c:v>
                </c:pt>
                <c:pt idx="7022">
                  <c:v>6373000</c:v>
                </c:pt>
                <c:pt idx="7023">
                  <c:v>2100000</c:v>
                </c:pt>
                <c:pt idx="7024">
                  <c:v>620000</c:v>
                </c:pt>
                <c:pt idx="7025">
                  <c:v>650000</c:v>
                </c:pt>
                <c:pt idx="7026">
                  <c:v>3955000</c:v>
                </c:pt>
                <c:pt idx="7027">
                  <c:v>2500000</c:v>
                </c:pt>
                <c:pt idx="7028">
                  <c:v>3795000</c:v>
                </c:pt>
                <c:pt idx="7029">
                  <c:v>2745000</c:v>
                </c:pt>
                <c:pt idx="7030">
                  <c:v>7900000</c:v>
                </c:pt>
                <c:pt idx="7031">
                  <c:v>1864000</c:v>
                </c:pt>
                <c:pt idx="7032">
                  <c:v>1500000</c:v>
                </c:pt>
                <c:pt idx="7033">
                  <c:v>10000000</c:v>
                </c:pt>
                <c:pt idx="7034">
                  <c:v>5901000</c:v>
                </c:pt>
                <c:pt idx="7035">
                  <c:v>4800000</c:v>
                </c:pt>
                <c:pt idx="7036">
                  <c:v>1500000</c:v>
                </c:pt>
                <c:pt idx="7037">
                  <c:v>5650000</c:v>
                </c:pt>
                <c:pt idx="7038">
                  <c:v>750000</c:v>
                </c:pt>
                <c:pt idx="7039">
                  <c:v>934000</c:v>
                </c:pt>
                <c:pt idx="7040">
                  <c:v>3600000</c:v>
                </c:pt>
                <c:pt idx="7041">
                  <c:v>2170000</c:v>
                </c:pt>
                <c:pt idx="7042">
                  <c:v>2300000</c:v>
                </c:pt>
                <c:pt idx="7043">
                  <c:v>2150000</c:v>
                </c:pt>
                <c:pt idx="7044">
                  <c:v>2700000</c:v>
                </c:pt>
                <c:pt idx="7045">
                  <c:v>2185206</c:v>
                </c:pt>
                <c:pt idx="7046">
                  <c:v>1995000</c:v>
                </c:pt>
                <c:pt idx="7047">
                  <c:v>3800000</c:v>
                </c:pt>
                <c:pt idx="7048">
                  <c:v>1995420</c:v>
                </c:pt>
                <c:pt idx="7049">
                  <c:v>2380000</c:v>
                </c:pt>
                <c:pt idx="7050">
                  <c:v>35000000</c:v>
                </c:pt>
                <c:pt idx="7051">
                  <c:v>3800000</c:v>
                </c:pt>
                <c:pt idx="7052">
                  <c:v>3500000</c:v>
                </c:pt>
                <c:pt idx="7053">
                  <c:v>600000</c:v>
                </c:pt>
                <c:pt idx="7054">
                  <c:v>1700000</c:v>
                </c:pt>
                <c:pt idx="7055">
                  <c:v>3400000</c:v>
                </c:pt>
                <c:pt idx="7056">
                  <c:v>4350000</c:v>
                </c:pt>
                <c:pt idx="7057">
                  <c:v>9500000</c:v>
                </c:pt>
                <c:pt idx="7058">
                  <c:v>5500000</c:v>
                </c:pt>
                <c:pt idx="7059">
                  <c:v>11000000</c:v>
                </c:pt>
                <c:pt idx="7060">
                  <c:v>6000000</c:v>
                </c:pt>
                <c:pt idx="7061">
                  <c:v>980000</c:v>
                </c:pt>
                <c:pt idx="7062">
                  <c:v>11500000</c:v>
                </c:pt>
                <c:pt idx="7063">
                  <c:v>2600000</c:v>
                </c:pt>
                <c:pt idx="7064">
                  <c:v>1350000</c:v>
                </c:pt>
                <c:pt idx="7065">
                  <c:v>1550000</c:v>
                </c:pt>
                <c:pt idx="7066">
                  <c:v>5500000</c:v>
                </c:pt>
                <c:pt idx="7067">
                  <c:v>2700000</c:v>
                </c:pt>
                <c:pt idx="7068">
                  <c:v>1350000</c:v>
                </c:pt>
                <c:pt idx="7069">
                  <c:v>1350000</c:v>
                </c:pt>
                <c:pt idx="7070">
                  <c:v>2300000</c:v>
                </c:pt>
                <c:pt idx="7071">
                  <c:v>1000000</c:v>
                </c:pt>
                <c:pt idx="7072">
                  <c:v>2100000</c:v>
                </c:pt>
                <c:pt idx="7073">
                  <c:v>3510000</c:v>
                </c:pt>
                <c:pt idx="7074">
                  <c:v>2700000</c:v>
                </c:pt>
                <c:pt idx="7075">
                  <c:v>1900000</c:v>
                </c:pt>
                <c:pt idx="7076">
                  <c:v>1700000</c:v>
                </c:pt>
                <c:pt idx="7077">
                  <c:v>1500000</c:v>
                </c:pt>
                <c:pt idx="7078">
                  <c:v>1500000</c:v>
                </c:pt>
                <c:pt idx="7079">
                  <c:v>5500000</c:v>
                </c:pt>
                <c:pt idx="7080">
                  <c:v>3500000</c:v>
                </c:pt>
                <c:pt idx="7081">
                  <c:v>2000000</c:v>
                </c:pt>
                <c:pt idx="7082">
                  <c:v>2000000</c:v>
                </c:pt>
                <c:pt idx="7083">
                  <c:v>1900000</c:v>
                </c:pt>
                <c:pt idx="7084">
                  <c:v>1700000</c:v>
                </c:pt>
                <c:pt idx="7085">
                  <c:v>3200000</c:v>
                </c:pt>
                <c:pt idx="7086">
                  <c:v>1700000</c:v>
                </c:pt>
                <c:pt idx="7087">
                  <c:v>1300000</c:v>
                </c:pt>
                <c:pt idx="7088">
                  <c:v>1300000</c:v>
                </c:pt>
                <c:pt idx="7089">
                  <c:v>3900000</c:v>
                </c:pt>
                <c:pt idx="7090">
                  <c:v>3366000</c:v>
                </c:pt>
                <c:pt idx="7091">
                  <c:v>350000</c:v>
                </c:pt>
                <c:pt idx="7092">
                  <c:v>550000</c:v>
                </c:pt>
                <c:pt idx="7093">
                  <c:v>2500000</c:v>
                </c:pt>
                <c:pt idx="7094">
                  <c:v>1012000</c:v>
                </c:pt>
                <c:pt idx="7095">
                  <c:v>400000</c:v>
                </c:pt>
                <c:pt idx="7096">
                  <c:v>540000</c:v>
                </c:pt>
                <c:pt idx="7097">
                  <c:v>5517000</c:v>
                </c:pt>
                <c:pt idx="7098">
                  <c:v>280000</c:v>
                </c:pt>
                <c:pt idx="7099">
                  <c:v>2930000</c:v>
                </c:pt>
                <c:pt idx="7100">
                  <c:v>18000000</c:v>
                </c:pt>
                <c:pt idx="7101">
                  <c:v>5000000</c:v>
                </c:pt>
                <c:pt idx="7102">
                  <c:v>6600000</c:v>
                </c:pt>
                <c:pt idx="7103">
                  <c:v>1300000</c:v>
                </c:pt>
                <c:pt idx="7104">
                  <c:v>6600000</c:v>
                </c:pt>
                <c:pt idx="7105">
                  <c:v>9500000</c:v>
                </c:pt>
                <c:pt idx="7106">
                  <c:v>3000000</c:v>
                </c:pt>
                <c:pt idx="7107">
                  <c:v>3100000</c:v>
                </c:pt>
                <c:pt idx="7108">
                  <c:v>6900000</c:v>
                </c:pt>
                <c:pt idx="7109">
                  <c:v>16400000</c:v>
                </c:pt>
                <c:pt idx="7110">
                  <c:v>25000000</c:v>
                </c:pt>
                <c:pt idx="7111">
                  <c:v>9750000</c:v>
                </c:pt>
                <c:pt idx="7112">
                  <c:v>2114000</c:v>
                </c:pt>
                <c:pt idx="7113">
                  <c:v>750000</c:v>
                </c:pt>
                <c:pt idx="7114">
                  <c:v>2018000</c:v>
                </c:pt>
                <c:pt idx="7115">
                  <c:v>2174000</c:v>
                </c:pt>
                <c:pt idx="7116">
                  <c:v>14250000</c:v>
                </c:pt>
                <c:pt idx="7117">
                  <c:v>20000000</c:v>
                </c:pt>
                <c:pt idx="7118">
                  <c:v>8000000</c:v>
                </c:pt>
                <c:pt idx="7119">
                  <c:v>2250000</c:v>
                </c:pt>
                <c:pt idx="7120">
                  <c:v>1850000</c:v>
                </c:pt>
                <c:pt idx="7121">
                  <c:v>2237000</c:v>
                </c:pt>
                <c:pt idx="7122">
                  <c:v>7500000</c:v>
                </c:pt>
                <c:pt idx="7123">
                  <c:v>1100000</c:v>
                </c:pt>
                <c:pt idx="7124">
                  <c:v>1600000</c:v>
                </c:pt>
                <c:pt idx="7125">
                  <c:v>675000</c:v>
                </c:pt>
                <c:pt idx="7126">
                  <c:v>8750000</c:v>
                </c:pt>
                <c:pt idx="7127">
                  <c:v>6000000</c:v>
                </c:pt>
                <c:pt idx="7128">
                  <c:v>1300000</c:v>
                </c:pt>
                <c:pt idx="7129">
                  <c:v>8500000</c:v>
                </c:pt>
                <c:pt idx="7130">
                  <c:v>4000000</c:v>
                </c:pt>
                <c:pt idx="7131">
                  <c:v>4800000</c:v>
                </c:pt>
                <c:pt idx="7132">
                  <c:v>40000000</c:v>
                </c:pt>
                <c:pt idx="7133">
                  <c:v>1200000</c:v>
                </c:pt>
                <c:pt idx="7134">
                  <c:v>5200000</c:v>
                </c:pt>
                <c:pt idx="7135">
                  <c:v>900000</c:v>
                </c:pt>
                <c:pt idx="7136">
                  <c:v>4100000</c:v>
                </c:pt>
                <c:pt idx="7137">
                  <c:v>6500000</c:v>
                </c:pt>
                <c:pt idx="7138">
                  <c:v>414200</c:v>
                </c:pt>
                <c:pt idx="7139">
                  <c:v>1500000</c:v>
                </c:pt>
                <c:pt idx="7140">
                  <c:v>2650000</c:v>
                </c:pt>
                <c:pt idx="7141">
                  <c:v>8046641</c:v>
                </c:pt>
                <c:pt idx="7142">
                  <c:v>1900000</c:v>
                </c:pt>
                <c:pt idx="7143">
                  <c:v>20072000</c:v>
                </c:pt>
                <c:pt idx="7144">
                  <c:v>3500000</c:v>
                </c:pt>
                <c:pt idx="7145">
                  <c:v>3500000</c:v>
                </c:pt>
                <c:pt idx="7146">
                  <c:v>2200000</c:v>
                </c:pt>
                <c:pt idx="7147">
                  <c:v>6528884</c:v>
                </c:pt>
                <c:pt idx="7148">
                  <c:v>1035614</c:v>
                </c:pt>
                <c:pt idx="7149">
                  <c:v>7000000</c:v>
                </c:pt>
                <c:pt idx="7150">
                  <c:v>2686000</c:v>
                </c:pt>
                <c:pt idx="7151">
                  <c:v>6600000</c:v>
                </c:pt>
                <c:pt idx="7152">
                  <c:v>2300000</c:v>
                </c:pt>
                <c:pt idx="7153">
                  <c:v>4200000</c:v>
                </c:pt>
                <c:pt idx="7154">
                  <c:v>3050000</c:v>
                </c:pt>
                <c:pt idx="7155">
                  <c:v>16000000</c:v>
                </c:pt>
                <c:pt idx="7156">
                  <c:v>2850000</c:v>
                </c:pt>
                <c:pt idx="7157">
                  <c:v>270000</c:v>
                </c:pt>
                <c:pt idx="7158">
                  <c:v>25000000</c:v>
                </c:pt>
                <c:pt idx="7159">
                  <c:v>3000000</c:v>
                </c:pt>
                <c:pt idx="7160">
                  <c:v>9576000</c:v>
                </c:pt>
                <c:pt idx="7161">
                  <c:v>25000000</c:v>
                </c:pt>
                <c:pt idx="7162">
                  <c:v>2226000</c:v>
                </c:pt>
                <c:pt idx="7163">
                  <c:v>9500000</c:v>
                </c:pt>
                <c:pt idx="7164">
                  <c:v>1100000</c:v>
                </c:pt>
                <c:pt idx="7165">
                  <c:v>3200000</c:v>
                </c:pt>
                <c:pt idx="7166">
                  <c:v>3700000</c:v>
                </c:pt>
                <c:pt idx="7167">
                  <c:v>1800000</c:v>
                </c:pt>
                <c:pt idx="7168">
                  <c:v>2600000</c:v>
                </c:pt>
                <c:pt idx="7169">
                  <c:v>1434763</c:v>
                </c:pt>
                <c:pt idx="7170">
                  <c:v>4000000</c:v>
                </c:pt>
                <c:pt idx="7171">
                  <c:v>1825000</c:v>
                </c:pt>
                <c:pt idx="7172">
                  <c:v>275000</c:v>
                </c:pt>
                <c:pt idx="7173">
                  <c:v>4715000</c:v>
                </c:pt>
                <c:pt idx="7174">
                  <c:v>1750000</c:v>
                </c:pt>
                <c:pt idx="7175">
                  <c:v>3600000</c:v>
                </c:pt>
                <c:pt idx="7176">
                  <c:v>2500000</c:v>
                </c:pt>
                <c:pt idx="7177">
                  <c:v>2900000</c:v>
                </c:pt>
                <c:pt idx="7178">
                  <c:v>2500000</c:v>
                </c:pt>
                <c:pt idx="7179">
                  <c:v>3120000</c:v>
                </c:pt>
                <c:pt idx="7180">
                  <c:v>2900000</c:v>
                </c:pt>
                <c:pt idx="7181">
                  <c:v>1100000</c:v>
                </c:pt>
                <c:pt idx="7182">
                  <c:v>3600000</c:v>
                </c:pt>
                <c:pt idx="7183">
                  <c:v>3550000</c:v>
                </c:pt>
                <c:pt idx="7184">
                  <c:v>1100000</c:v>
                </c:pt>
                <c:pt idx="7185">
                  <c:v>3600000</c:v>
                </c:pt>
                <c:pt idx="7186">
                  <c:v>4100000</c:v>
                </c:pt>
                <c:pt idx="7187">
                  <c:v>2185206</c:v>
                </c:pt>
                <c:pt idx="7188">
                  <c:v>1995420</c:v>
                </c:pt>
                <c:pt idx="7189">
                  <c:v>2180000</c:v>
                </c:pt>
                <c:pt idx="7190">
                  <c:v>4200000</c:v>
                </c:pt>
                <c:pt idx="7191">
                  <c:v>2915000</c:v>
                </c:pt>
                <c:pt idx="7192">
                  <c:v>675000</c:v>
                </c:pt>
                <c:pt idx="7193">
                  <c:v>63050003</c:v>
                </c:pt>
                <c:pt idx="7194">
                  <c:v>970000</c:v>
                </c:pt>
                <c:pt idx="7195">
                  <c:v>2563000</c:v>
                </c:pt>
                <c:pt idx="7196">
                  <c:v>2400000</c:v>
                </c:pt>
                <c:pt idx="7197">
                  <c:v>1000000</c:v>
                </c:pt>
                <c:pt idx="7198">
                  <c:v>2890000</c:v>
                </c:pt>
                <c:pt idx="7199">
                  <c:v>1550000</c:v>
                </c:pt>
                <c:pt idx="7200">
                  <c:v>600000</c:v>
                </c:pt>
                <c:pt idx="7201">
                  <c:v>7000000</c:v>
                </c:pt>
                <c:pt idx="7202">
                  <c:v>7000000</c:v>
                </c:pt>
                <c:pt idx="7203">
                  <c:v>4500000</c:v>
                </c:pt>
                <c:pt idx="7204">
                  <c:v>2740000</c:v>
                </c:pt>
                <c:pt idx="7205">
                  <c:v>934000</c:v>
                </c:pt>
                <c:pt idx="7206">
                  <c:v>2600000</c:v>
                </c:pt>
                <c:pt idx="7207">
                  <c:v>2300000</c:v>
                </c:pt>
                <c:pt idx="7208">
                  <c:v>2170000</c:v>
                </c:pt>
                <c:pt idx="7209">
                  <c:v>2500000</c:v>
                </c:pt>
                <c:pt idx="7210">
                  <c:v>850000</c:v>
                </c:pt>
                <c:pt idx="7211">
                  <c:v>18500000</c:v>
                </c:pt>
                <c:pt idx="7212">
                  <c:v>7200000</c:v>
                </c:pt>
                <c:pt idx="7213">
                  <c:v>3382500</c:v>
                </c:pt>
                <c:pt idx="7214">
                  <c:v>2900000</c:v>
                </c:pt>
                <c:pt idx="7215">
                  <c:v>1050000</c:v>
                </c:pt>
                <c:pt idx="7216">
                  <c:v>4900000</c:v>
                </c:pt>
                <c:pt idx="7217">
                  <c:v>1500000</c:v>
                </c:pt>
                <c:pt idx="7218">
                  <c:v>915750</c:v>
                </c:pt>
                <c:pt idx="7219">
                  <c:v>820000</c:v>
                </c:pt>
                <c:pt idx="7220">
                  <c:v>2800000</c:v>
                </c:pt>
                <c:pt idx="7221">
                  <c:v>7000000</c:v>
                </c:pt>
                <c:pt idx="7222">
                  <c:v>1407945</c:v>
                </c:pt>
                <c:pt idx="7223">
                  <c:v>800000</c:v>
                </c:pt>
                <c:pt idx="7224">
                  <c:v>550000</c:v>
                </c:pt>
                <c:pt idx="7225">
                  <c:v>1650000</c:v>
                </c:pt>
                <c:pt idx="7226">
                  <c:v>1050000</c:v>
                </c:pt>
                <c:pt idx="7227">
                  <c:v>7000000</c:v>
                </c:pt>
                <c:pt idx="7228">
                  <c:v>9500000</c:v>
                </c:pt>
                <c:pt idx="7229">
                  <c:v>1000000</c:v>
                </c:pt>
                <c:pt idx="7230">
                  <c:v>500000</c:v>
                </c:pt>
                <c:pt idx="7231">
                  <c:v>850000</c:v>
                </c:pt>
                <c:pt idx="7232">
                  <c:v>1350000</c:v>
                </c:pt>
                <c:pt idx="7233">
                  <c:v>800000</c:v>
                </c:pt>
                <c:pt idx="7234">
                  <c:v>4200000</c:v>
                </c:pt>
                <c:pt idx="7235">
                  <c:v>12000000</c:v>
                </c:pt>
                <c:pt idx="7236">
                  <c:v>1150000</c:v>
                </c:pt>
                <c:pt idx="7237">
                  <c:v>750000</c:v>
                </c:pt>
                <c:pt idx="7238">
                  <c:v>6450000</c:v>
                </c:pt>
                <c:pt idx="7239">
                  <c:v>937000</c:v>
                </c:pt>
                <c:pt idx="7240">
                  <c:v>5950000</c:v>
                </c:pt>
                <c:pt idx="7241">
                  <c:v>2500000</c:v>
                </c:pt>
                <c:pt idx="7242">
                  <c:v>2300000</c:v>
                </c:pt>
                <c:pt idx="7243">
                  <c:v>3050000</c:v>
                </c:pt>
                <c:pt idx="7244">
                  <c:v>650000</c:v>
                </c:pt>
                <c:pt idx="7245">
                  <c:v>3100000</c:v>
                </c:pt>
                <c:pt idx="7246">
                  <c:v>520000</c:v>
                </c:pt>
                <c:pt idx="7247">
                  <c:v>1573000</c:v>
                </c:pt>
                <c:pt idx="7248">
                  <c:v>600000</c:v>
                </c:pt>
                <c:pt idx="7249">
                  <c:v>8700000</c:v>
                </c:pt>
                <c:pt idx="7250">
                  <c:v>14000000</c:v>
                </c:pt>
                <c:pt idx="7251">
                  <c:v>6070000</c:v>
                </c:pt>
                <c:pt idx="7252">
                  <c:v>1050000</c:v>
                </c:pt>
                <c:pt idx="7253">
                  <c:v>2500000</c:v>
                </c:pt>
                <c:pt idx="7254">
                  <c:v>8580000</c:v>
                </c:pt>
                <c:pt idx="7255">
                  <c:v>10500000</c:v>
                </c:pt>
                <c:pt idx="7256">
                  <c:v>956000</c:v>
                </c:pt>
                <c:pt idx="7257">
                  <c:v>3850000</c:v>
                </c:pt>
                <c:pt idx="7258">
                  <c:v>500000</c:v>
                </c:pt>
                <c:pt idx="7259">
                  <c:v>895000</c:v>
                </c:pt>
                <c:pt idx="7260">
                  <c:v>1550000</c:v>
                </c:pt>
                <c:pt idx="7261">
                  <c:v>15000000</c:v>
                </c:pt>
                <c:pt idx="7262">
                  <c:v>7450000</c:v>
                </c:pt>
                <c:pt idx="7263">
                  <c:v>675000</c:v>
                </c:pt>
                <c:pt idx="7264">
                  <c:v>1400000</c:v>
                </c:pt>
                <c:pt idx="7265">
                  <c:v>6700000</c:v>
                </c:pt>
                <c:pt idx="7266">
                  <c:v>900000</c:v>
                </c:pt>
                <c:pt idx="7267">
                  <c:v>7350000</c:v>
                </c:pt>
                <c:pt idx="7268">
                  <c:v>7500000</c:v>
                </c:pt>
                <c:pt idx="7269">
                  <c:v>4000000</c:v>
                </c:pt>
                <c:pt idx="7270">
                  <c:v>1850000</c:v>
                </c:pt>
                <c:pt idx="7271">
                  <c:v>5000000</c:v>
                </c:pt>
                <c:pt idx="7272">
                  <c:v>2520000</c:v>
                </c:pt>
                <c:pt idx="7273">
                  <c:v>370000</c:v>
                </c:pt>
                <c:pt idx="7274">
                  <c:v>2260000</c:v>
                </c:pt>
                <c:pt idx="7275">
                  <c:v>3584000</c:v>
                </c:pt>
                <c:pt idx="7276">
                  <c:v>3200000</c:v>
                </c:pt>
                <c:pt idx="7277">
                  <c:v>688000</c:v>
                </c:pt>
                <c:pt idx="7278">
                  <c:v>3875000</c:v>
                </c:pt>
                <c:pt idx="7279">
                  <c:v>2800000</c:v>
                </c:pt>
                <c:pt idx="7280">
                  <c:v>2500000</c:v>
                </c:pt>
                <c:pt idx="7281">
                  <c:v>3500000</c:v>
                </c:pt>
                <c:pt idx="7282">
                  <c:v>1850000</c:v>
                </c:pt>
                <c:pt idx="7283">
                  <c:v>1036000</c:v>
                </c:pt>
                <c:pt idx="7284">
                  <c:v>900000</c:v>
                </c:pt>
                <c:pt idx="7285">
                  <c:v>330000</c:v>
                </c:pt>
                <c:pt idx="7286">
                  <c:v>2140000</c:v>
                </c:pt>
                <c:pt idx="7287">
                  <c:v>1250000</c:v>
                </c:pt>
                <c:pt idx="7288">
                  <c:v>4340000</c:v>
                </c:pt>
                <c:pt idx="7289">
                  <c:v>2200000</c:v>
                </c:pt>
                <c:pt idx="7290">
                  <c:v>2060000</c:v>
                </c:pt>
                <c:pt idx="7291">
                  <c:v>5145000</c:v>
                </c:pt>
                <c:pt idx="7292">
                  <c:v>934000</c:v>
                </c:pt>
                <c:pt idx="7293">
                  <c:v>2180000</c:v>
                </c:pt>
                <c:pt idx="7294">
                  <c:v>1292000</c:v>
                </c:pt>
                <c:pt idx="7295">
                  <c:v>9265000</c:v>
                </c:pt>
                <c:pt idx="7296">
                  <c:v>470000</c:v>
                </c:pt>
                <c:pt idx="7297">
                  <c:v>1995000</c:v>
                </c:pt>
                <c:pt idx="7298">
                  <c:v>1750000</c:v>
                </c:pt>
                <c:pt idx="7299">
                  <c:v>1825000</c:v>
                </c:pt>
                <c:pt idx="7300">
                  <c:v>2700000</c:v>
                </c:pt>
                <c:pt idx="7301">
                  <c:v>8500000</c:v>
                </c:pt>
                <c:pt idx="7302">
                  <c:v>1950000</c:v>
                </c:pt>
                <c:pt idx="7303">
                  <c:v>3100000</c:v>
                </c:pt>
                <c:pt idx="7304">
                  <c:v>330000</c:v>
                </c:pt>
                <c:pt idx="7305">
                  <c:v>600000</c:v>
                </c:pt>
                <c:pt idx="7306">
                  <c:v>1938000</c:v>
                </c:pt>
                <c:pt idx="7307">
                  <c:v>5500000</c:v>
                </c:pt>
                <c:pt idx="7308">
                  <c:v>4500000</c:v>
                </c:pt>
                <c:pt idx="7309">
                  <c:v>4750000</c:v>
                </c:pt>
                <c:pt idx="7310">
                  <c:v>2200000</c:v>
                </c:pt>
                <c:pt idx="7311">
                  <c:v>2300000</c:v>
                </c:pt>
                <c:pt idx="7312">
                  <c:v>2950000</c:v>
                </c:pt>
                <c:pt idx="7313">
                  <c:v>10000000</c:v>
                </c:pt>
                <c:pt idx="7314">
                  <c:v>5400000</c:v>
                </c:pt>
                <c:pt idx="7315">
                  <c:v>1000000</c:v>
                </c:pt>
                <c:pt idx="7316">
                  <c:v>5500000</c:v>
                </c:pt>
                <c:pt idx="7317">
                  <c:v>450000</c:v>
                </c:pt>
                <c:pt idx="7318">
                  <c:v>4000000</c:v>
                </c:pt>
                <c:pt idx="7319">
                  <c:v>5500000</c:v>
                </c:pt>
                <c:pt idx="7320">
                  <c:v>9294334</c:v>
                </c:pt>
                <c:pt idx="7321">
                  <c:v>500000</c:v>
                </c:pt>
                <c:pt idx="7322">
                  <c:v>4629995</c:v>
                </c:pt>
                <c:pt idx="7323">
                  <c:v>2800000</c:v>
                </c:pt>
                <c:pt idx="7324">
                  <c:v>1100000</c:v>
                </c:pt>
                <c:pt idx="7325">
                  <c:v>2300000</c:v>
                </c:pt>
                <c:pt idx="7326">
                  <c:v>2265000</c:v>
                </c:pt>
                <c:pt idx="7327">
                  <c:v>6500000</c:v>
                </c:pt>
                <c:pt idx="7328">
                  <c:v>675000</c:v>
                </c:pt>
                <c:pt idx="7329">
                  <c:v>375000</c:v>
                </c:pt>
                <c:pt idx="7330">
                  <c:v>1700000</c:v>
                </c:pt>
                <c:pt idx="7331">
                  <c:v>2350000</c:v>
                </c:pt>
                <c:pt idx="7332">
                  <c:v>750000</c:v>
                </c:pt>
                <c:pt idx="7333">
                  <c:v>1250000</c:v>
                </c:pt>
                <c:pt idx="7334">
                  <c:v>6250000</c:v>
                </c:pt>
                <c:pt idx="7335">
                  <c:v>2200000</c:v>
                </c:pt>
                <c:pt idx="7336">
                  <c:v>3600000</c:v>
                </c:pt>
                <c:pt idx="7337">
                  <c:v>740000</c:v>
                </c:pt>
                <c:pt idx="7338">
                  <c:v>724000</c:v>
                </c:pt>
                <c:pt idx="7339">
                  <c:v>300000</c:v>
                </c:pt>
                <c:pt idx="7340">
                  <c:v>2800000</c:v>
                </c:pt>
                <c:pt idx="7341">
                  <c:v>9960000</c:v>
                </c:pt>
                <c:pt idx="7342">
                  <c:v>1200000</c:v>
                </c:pt>
                <c:pt idx="7343">
                  <c:v>1850000</c:v>
                </c:pt>
                <c:pt idx="7344">
                  <c:v>650000</c:v>
                </c:pt>
                <c:pt idx="7345">
                  <c:v>1400000</c:v>
                </c:pt>
                <c:pt idx="7346">
                  <c:v>1700000</c:v>
                </c:pt>
                <c:pt idx="7347">
                  <c:v>1000000</c:v>
                </c:pt>
                <c:pt idx="7348">
                  <c:v>1650000</c:v>
                </c:pt>
                <c:pt idx="7349">
                  <c:v>7000000</c:v>
                </c:pt>
                <c:pt idx="7350">
                  <c:v>1500000</c:v>
                </c:pt>
                <c:pt idx="7351">
                  <c:v>2200000</c:v>
                </c:pt>
                <c:pt idx="7352">
                  <c:v>2000050</c:v>
                </c:pt>
                <c:pt idx="7353">
                  <c:v>3850000</c:v>
                </c:pt>
                <c:pt idx="7354">
                  <c:v>2800000</c:v>
                </c:pt>
                <c:pt idx="7355">
                  <c:v>5950000</c:v>
                </c:pt>
                <c:pt idx="7356">
                  <c:v>1750000</c:v>
                </c:pt>
                <c:pt idx="7357">
                  <c:v>2800000</c:v>
                </c:pt>
                <c:pt idx="7358">
                  <c:v>2700000</c:v>
                </c:pt>
                <c:pt idx="7359">
                  <c:v>1850000</c:v>
                </c:pt>
                <c:pt idx="7360">
                  <c:v>6300000</c:v>
                </c:pt>
                <c:pt idx="7361">
                  <c:v>3850000</c:v>
                </c:pt>
                <c:pt idx="7362">
                  <c:v>3650000</c:v>
                </c:pt>
                <c:pt idx="7363">
                  <c:v>330000</c:v>
                </c:pt>
                <c:pt idx="7364">
                  <c:v>1000000</c:v>
                </c:pt>
                <c:pt idx="7365">
                  <c:v>950000</c:v>
                </c:pt>
                <c:pt idx="7366">
                  <c:v>750000</c:v>
                </c:pt>
                <c:pt idx="7367">
                  <c:v>16500000</c:v>
                </c:pt>
                <c:pt idx="7368">
                  <c:v>450000</c:v>
                </c:pt>
                <c:pt idx="7369">
                  <c:v>1300000</c:v>
                </c:pt>
                <c:pt idx="7370">
                  <c:v>4741000</c:v>
                </c:pt>
                <c:pt idx="7371">
                  <c:v>7737000</c:v>
                </c:pt>
                <c:pt idx="7372">
                  <c:v>4124000</c:v>
                </c:pt>
                <c:pt idx="7373">
                  <c:v>4505000</c:v>
                </c:pt>
                <c:pt idx="7374">
                  <c:v>1950000</c:v>
                </c:pt>
                <c:pt idx="7375">
                  <c:v>2200000</c:v>
                </c:pt>
                <c:pt idx="7376">
                  <c:v>2800000</c:v>
                </c:pt>
                <c:pt idx="7377">
                  <c:v>2580000</c:v>
                </c:pt>
                <c:pt idx="7378">
                  <c:v>3200000</c:v>
                </c:pt>
                <c:pt idx="7379">
                  <c:v>800000</c:v>
                </c:pt>
                <c:pt idx="7380">
                  <c:v>4411000</c:v>
                </c:pt>
                <c:pt idx="7381">
                  <c:v>6200000</c:v>
                </c:pt>
                <c:pt idx="7382">
                  <c:v>570000</c:v>
                </c:pt>
                <c:pt idx="7383">
                  <c:v>2185206</c:v>
                </c:pt>
                <c:pt idx="7384">
                  <c:v>1995420</c:v>
                </c:pt>
                <c:pt idx="7385">
                  <c:v>2300000</c:v>
                </c:pt>
                <c:pt idx="7386">
                  <c:v>990000</c:v>
                </c:pt>
                <c:pt idx="7387">
                  <c:v>2385000</c:v>
                </c:pt>
                <c:pt idx="7388">
                  <c:v>2185206</c:v>
                </c:pt>
                <c:pt idx="7389">
                  <c:v>1995420</c:v>
                </c:pt>
                <c:pt idx="7390">
                  <c:v>2100000</c:v>
                </c:pt>
                <c:pt idx="7391">
                  <c:v>4400000</c:v>
                </c:pt>
                <c:pt idx="7392">
                  <c:v>10500000</c:v>
                </c:pt>
                <c:pt idx="7393">
                  <c:v>4500000</c:v>
                </c:pt>
                <c:pt idx="7394">
                  <c:v>210000</c:v>
                </c:pt>
                <c:pt idx="7395">
                  <c:v>375000</c:v>
                </c:pt>
                <c:pt idx="7396">
                  <c:v>2600000</c:v>
                </c:pt>
                <c:pt idx="7397">
                  <c:v>6800000</c:v>
                </c:pt>
                <c:pt idx="7398">
                  <c:v>10422000</c:v>
                </c:pt>
                <c:pt idx="7399">
                  <c:v>2193000</c:v>
                </c:pt>
                <c:pt idx="7400">
                  <c:v>1800000</c:v>
                </c:pt>
                <c:pt idx="7401">
                  <c:v>650000</c:v>
                </c:pt>
                <c:pt idx="7402">
                  <c:v>2036000</c:v>
                </c:pt>
                <c:pt idx="7403">
                  <c:v>2782000</c:v>
                </c:pt>
                <c:pt idx="7404">
                  <c:v>4900000</c:v>
                </c:pt>
                <c:pt idx="7405">
                  <c:v>1000000</c:v>
                </c:pt>
                <c:pt idx="7406">
                  <c:v>65000000</c:v>
                </c:pt>
                <c:pt idx="7407">
                  <c:v>5000000</c:v>
                </c:pt>
                <c:pt idx="7408">
                  <c:v>4600000</c:v>
                </c:pt>
                <c:pt idx="7409">
                  <c:v>4250000</c:v>
                </c:pt>
                <c:pt idx="7410">
                  <c:v>2250000</c:v>
                </c:pt>
                <c:pt idx="7411">
                  <c:v>4100000</c:v>
                </c:pt>
                <c:pt idx="7412">
                  <c:v>7500000</c:v>
                </c:pt>
                <c:pt idx="7413">
                  <c:v>3200000</c:v>
                </c:pt>
                <c:pt idx="7414">
                  <c:v>6200000</c:v>
                </c:pt>
                <c:pt idx="7415">
                  <c:v>4800000</c:v>
                </c:pt>
                <c:pt idx="7416">
                  <c:v>7000000</c:v>
                </c:pt>
                <c:pt idx="7417">
                  <c:v>3000000</c:v>
                </c:pt>
                <c:pt idx="7418">
                  <c:v>2450000</c:v>
                </c:pt>
                <c:pt idx="7419">
                  <c:v>2500000</c:v>
                </c:pt>
                <c:pt idx="7420">
                  <c:v>2700000</c:v>
                </c:pt>
                <c:pt idx="7421">
                  <c:v>900000</c:v>
                </c:pt>
                <c:pt idx="7422">
                  <c:v>23500000</c:v>
                </c:pt>
                <c:pt idx="7423">
                  <c:v>7000000</c:v>
                </c:pt>
                <c:pt idx="7424">
                  <c:v>2300000</c:v>
                </c:pt>
                <c:pt idx="7425">
                  <c:v>300000</c:v>
                </c:pt>
                <c:pt idx="7426">
                  <c:v>23000000</c:v>
                </c:pt>
                <c:pt idx="7427">
                  <c:v>3600000</c:v>
                </c:pt>
                <c:pt idx="7428">
                  <c:v>4100000</c:v>
                </c:pt>
                <c:pt idx="7429">
                  <c:v>3600000</c:v>
                </c:pt>
                <c:pt idx="7430">
                  <c:v>4850000</c:v>
                </c:pt>
                <c:pt idx="7431">
                  <c:v>5250000</c:v>
                </c:pt>
                <c:pt idx="7432">
                  <c:v>23000000</c:v>
                </c:pt>
                <c:pt idx="7433">
                  <c:v>20500000</c:v>
                </c:pt>
                <c:pt idx="7434">
                  <c:v>4200000</c:v>
                </c:pt>
                <c:pt idx="7435">
                  <c:v>13400000</c:v>
                </c:pt>
                <c:pt idx="7436">
                  <c:v>6500000</c:v>
                </c:pt>
                <c:pt idx="7437">
                  <c:v>3500000</c:v>
                </c:pt>
                <c:pt idx="7438">
                  <c:v>5600000</c:v>
                </c:pt>
                <c:pt idx="7439">
                  <c:v>2630000</c:v>
                </c:pt>
                <c:pt idx="7440">
                  <c:v>2400000</c:v>
                </c:pt>
                <c:pt idx="7441">
                  <c:v>2630000</c:v>
                </c:pt>
                <c:pt idx="7442">
                  <c:v>1010920</c:v>
                </c:pt>
                <c:pt idx="7443">
                  <c:v>1750000</c:v>
                </c:pt>
                <c:pt idx="7444">
                  <c:v>380000</c:v>
                </c:pt>
                <c:pt idx="7445">
                  <c:v>4800000</c:v>
                </c:pt>
                <c:pt idx="7446">
                  <c:v>7500000</c:v>
                </c:pt>
                <c:pt idx="7447">
                  <c:v>500000</c:v>
                </c:pt>
                <c:pt idx="7448">
                  <c:v>2957000</c:v>
                </c:pt>
                <c:pt idx="7449">
                  <c:v>1200000</c:v>
                </c:pt>
                <c:pt idx="7450">
                  <c:v>2225000</c:v>
                </c:pt>
                <c:pt idx="7451">
                  <c:v>2127510</c:v>
                </c:pt>
                <c:pt idx="7452">
                  <c:v>1950000</c:v>
                </c:pt>
                <c:pt idx="7453">
                  <c:v>10700000</c:v>
                </c:pt>
                <c:pt idx="7454">
                  <c:v>5853000</c:v>
                </c:pt>
                <c:pt idx="7455">
                  <c:v>2280000</c:v>
                </c:pt>
                <c:pt idx="7456">
                  <c:v>2500000</c:v>
                </c:pt>
                <c:pt idx="7457">
                  <c:v>2280000</c:v>
                </c:pt>
                <c:pt idx="7458">
                  <c:v>336000</c:v>
                </c:pt>
                <c:pt idx="7459">
                  <c:v>3250000</c:v>
                </c:pt>
                <c:pt idx="7460">
                  <c:v>1800000</c:v>
                </c:pt>
                <c:pt idx="7461">
                  <c:v>790000</c:v>
                </c:pt>
                <c:pt idx="7462">
                  <c:v>3000000</c:v>
                </c:pt>
                <c:pt idx="7463">
                  <c:v>500000</c:v>
                </c:pt>
                <c:pt idx="7464">
                  <c:v>3000000</c:v>
                </c:pt>
                <c:pt idx="7465">
                  <c:v>1000000</c:v>
                </c:pt>
                <c:pt idx="7466">
                  <c:v>3000000</c:v>
                </c:pt>
                <c:pt idx="7467">
                  <c:v>4000000</c:v>
                </c:pt>
                <c:pt idx="7468">
                  <c:v>4000000</c:v>
                </c:pt>
                <c:pt idx="7469">
                  <c:v>550000</c:v>
                </c:pt>
                <c:pt idx="7470">
                  <c:v>5680334</c:v>
                </c:pt>
                <c:pt idx="7471">
                  <c:v>7000000</c:v>
                </c:pt>
                <c:pt idx="7472">
                  <c:v>2400000</c:v>
                </c:pt>
                <c:pt idx="7473">
                  <c:v>2800000</c:v>
                </c:pt>
                <c:pt idx="7474">
                  <c:v>3500000</c:v>
                </c:pt>
                <c:pt idx="7475">
                  <c:v>2295000</c:v>
                </c:pt>
                <c:pt idx="7476">
                  <c:v>2500000</c:v>
                </c:pt>
                <c:pt idx="7477">
                  <c:v>1000000</c:v>
                </c:pt>
                <c:pt idx="7478">
                  <c:v>350000</c:v>
                </c:pt>
                <c:pt idx="7479">
                  <c:v>1100000</c:v>
                </c:pt>
                <c:pt idx="7480">
                  <c:v>3140000</c:v>
                </c:pt>
                <c:pt idx="7481">
                  <c:v>480000</c:v>
                </c:pt>
                <c:pt idx="7482">
                  <c:v>2600000</c:v>
                </c:pt>
                <c:pt idx="7483">
                  <c:v>1700000</c:v>
                </c:pt>
                <c:pt idx="7484">
                  <c:v>1300000</c:v>
                </c:pt>
                <c:pt idx="7485">
                  <c:v>398000</c:v>
                </c:pt>
                <c:pt idx="7486">
                  <c:v>3500000</c:v>
                </c:pt>
                <c:pt idx="7487">
                  <c:v>4450000</c:v>
                </c:pt>
                <c:pt idx="7488">
                  <c:v>6200000</c:v>
                </c:pt>
                <c:pt idx="7489">
                  <c:v>960000</c:v>
                </c:pt>
                <c:pt idx="7490">
                  <c:v>1700000</c:v>
                </c:pt>
                <c:pt idx="7491">
                  <c:v>33000000</c:v>
                </c:pt>
                <c:pt idx="7492">
                  <c:v>36000000</c:v>
                </c:pt>
                <c:pt idx="7493">
                  <c:v>2500000</c:v>
                </c:pt>
                <c:pt idx="7494">
                  <c:v>5000000</c:v>
                </c:pt>
                <c:pt idx="7495">
                  <c:v>20000000</c:v>
                </c:pt>
                <c:pt idx="7496">
                  <c:v>9000000</c:v>
                </c:pt>
                <c:pt idx="7497">
                  <c:v>2679000</c:v>
                </c:pt>
                <c:pt idx="7498">
                  <c:v>2800000</c:v>
                </c:pt>
                <c:pt idx="7499">
                  <c:v>8000000</c:v>
                </c:pt>
                <c:pt idx="7500">
                  <c:v>10000000</c:v>
                </c:pt>
                <c:pt idx="7501">
                  <c:v>1300000</c:v>
                </c:pt>
                <c:pt idx="7502">
                  <c:v>2800000</c:v>
                </c:pt>
                <c:pt idx="7503">
                  <c:v>14500000</c:v>
                </c:pt>
                <c:pt idx="7504">
                  <c:v>2500000</c:v>
                </c:pt>
                <c:pt idx="7505">
                  <c:v>10334000</c:v>
                </c:pt>
                <c:pt idx="7506">
                  <c:v>35000000</c:v>
                </c:pt>
                <c:pt idx="7507">
                  <c:v>17300000</c:v>
                </c:pt>
                <c:pt idx="7508">
                  <c:v>17500000</c:v>
                </c:pt>
                <c:pt idx="7509">
                  <c:v>700000</c:v>
                </c:pt>
                <c:pt idx="7510">
                  <c:v>5500000</c:v>
                </c:pt>
                <c:pt idx="7511">
                  <c:v>5200000</c:v>
                </c:pt>
                <c:pt idx="7512">
                  <c:v>4650000</c:v>
                </c:pt>
                <c:pt idx="7513">
                  <c:v>6558000</c:v>
                </c:pt>
                <c:pt idx="7514">
                  <c:v>2580000</c:v>
                </c:pt>
                <c:pt idx="7515">
                  <c:v>15000000</c:v>
                </c:pt>
                <c:pt idx="7516">
                  <c:v>4200000</c:v>
                </c:pt>
                <c:pt idx="7517">
                  <c:v>8000000</c:v>
                </c:pt>
                <c:pt idx="7518">
                  <c:v>10500000</c:v>
                </c:pt>
                <c:pt idx="7519">
                  <c:v>899999</c:v>
                </c:pt>
                <c:pt idx="7520">
                  <c:v>1900000</c:v>
                </c:pt>
                <c:pt idx="7521">
                  <c:v>2640000</c:v>
                </c:pt>
                <c:pt idx="7522">
                  <c:v>599999</c:v>
                </c:pt>
                <c:pt idx="7523">
                  <c:v>3100000</c:v>
                </c:pt>
                <c:pt idx="7524">
                  <c:v>400000</c:v>
                </c:pt>
                <c:pt idx="7525">
                  <c:v>2630000</c:v>
                </c:pt>
                <c:pt idx="7526">
                  <c:v>4250000</c:v>
                </c:pt>
                <c:pt idx="7527">
                  <c:v>2310000</c:v>
                </c:pt>
                <c:pt idx="7528">
                  <c:v>40000000</c:v>
                </c:pt>
                <c:pt idx="7529">
                  <c:v>7270000</c:v>
                </c:pt>
                <c:pt idx="7530">
                  <c:v>330000</c:v>
                </c:pt>
                <c:pt idx="7531">
                  <c:v>4200000</c:v>
                </c:pt>
                <c:pt idx="7532">
                  <c:v>870000</c:v>
                </c:pt>
                <c:pt idx="7533">
                  <c:v>3350000</c:v>
                </c:pt>
                <c:pt idx="7534">
                  <c:v>3540000</c:v>
                </c:pt>
                <c:pt idx="7535">
                  <c:v>3700000</c:v>
                </c:pt>
                <c:pt idx="7536">
                  <c:v>3653000</c:v>
                </c:pt>
                <c:pt idx="7537">
                  <c:v>280000</c:v>
                </c:pt>
                <c:pt idx="7538">
                  <c:v>2000000</c:v>
                </c:pt>
                <c:pt idx="7539">
                  <c:v>2600000</c:v>
                </c:pt>
                <c:pt idx="7540">
                  <c:v>1066000</c:v>
                </c:pt>
                <c:pt idx="7541">
                  <c:v>2250000</c:v>
                </c:pt>
                <c:pt idx="7542">
                  <c:v>3800000</c:v>
                </c:pt>
                <c:pt idx="7543">
                  <c:v>5500000</c:v>
                </c:pt>
                <c:pt idx="7544">
                  <c:v>2500000</c:v>
                </c:pt>
                <c:pt idx="7545">
                  <c:v>2100000</c:v>
                </c:pt>
                <c:pt idx="7546">
                  <c:v>7363948</c:v>
                </c:pt>
                <c:pt idx="7547">
                  <c:v>2450000</c:v>
                </c:pt>
                <c:pt idx="7548">
                  <c:v>190000</c:v>
                </c:pt>
                <c:pt idx="7549">
                  <c:v>4450000</c:v>
                </c:pt>
                <c:pt idx="7550">
                  <c:v>3200000</c:v>
                </c:pt>
                <c:pt idx="7551">
                  <c:v>15375000</c:v>
                </c:pt>
                <c:pt idx="7552">
                  <c:v>11300000</c:v>
                </c:pt>
                <c:pt idx="7553">
                  <c:v>1790000</c:v>
                </c:pt>
                <c:pt idx="7554">
                  <c:v>1450000</c:v>
                </c:pt>
                <c:pt idx="7555">
                  <c:v>250000</c:v>
                </c:pt>
                <c:pt idx="7556">
                  <c:v>3600000</c:v>
                </c:pt>
                <c:pt idx="7557">
                  <c:v>16000000</c:v>
                </c:pt>
                <c:pt idx="7558">
                  <c:v>800000</c:v>
                </c:pt>
                <c:pt idx="7559">
                  <c:v>1350000</c:v>
                </c:pt>
                <c:pt idx="7560">
                  <c:v>4600000</c:v>
                </c:pt>
                <c:pt idx="7561">
                  <c:v>1125000</c:v>
                </c:pt>
                <c:pt idx="7562">
                  <c:v>5575000</c:v>
                </c:pt>
                <c:pt idx="7563">
                  <c:v>6150000</c:v>
                </c:pt>
                <c:pt idx="7564">
                  <c:v>2900000</c:v>
                </c:pt>
                <c:pt idx="7565">
                  <c:v>4925000</c:v>
                </c:pt>
                <c:pt idx="7566">
                  <c:v>5625000</c:v>
                </c:pt>
                <c:pt idx="7567">
                  <c:v>6200000</c:v>
                </c:pt>
                <c:pt idx="7568">
                  <c:v>3450000</c:v>
                </c:pt>
                <c:pt idx="7569">
                  <c:v>345000</c:v>
                </c:pt>
                <c:pt idx="7570">
                  <c:v>3060000</c:v>
                </c:pt>
                <c:pt idx="7571">
                  <c:v>2750000</c:v>
                </c:pt>
                <c:pt idx="7572">
                  <c:v>1590000</c:v>
                </c:pt>
                <c:pt idx="7573">
                  <c:v>1950000</c:v>
                </c:pt>
                <c:pt idx="7574">
                  <c:v>8800000</c:v>
                </c:pt>
                <c:pt idx="7575">
                  <c:v>4250000</c:v>
                </c:pt>
                <c:pt idx="7576">
                  <c:v>3200000</c:v>
                </c:pt>
                <c:pt idx="7577">
                  <c:v>4300000</c:v>
                </c:pt>
                <c:pt idx="7578">
                  <c:v>3800000</c:v>
                </c:pt>
                <c:pt idx="7579">
                  <c:v>12300000</c:v>
                </c:pt>
                <c:pt idx="7580">
                  <c:v>5250000</c:v>
                </c:pt>
                <c:pt idx="7581">
                  <c:v>1200000</c:v>
                </c:pt>
                <c:pt idx="7582">
                  <c:v>3800000</c:v>
                </c:pt>
                <c:pt idx="7583">
                  <c:v>12500000</c:v>
                </c:pt>
                <c:pt idx="7584">
                  <c:v>3550000</c:v>
                </c:pt>
                <c:pt idx="7585">
                  <c:v>14800000</c:v>
                </c:pt>
                <c:pt idx="7586">
                  <c:v>5800000</c:v>
                </c:pt>
                <c:pt idx="7587">
                  <c:v>2700000</c:v>
                </c:pt>
                <c:pt idx="7588">
                  <c:v>6200000</c:v>
                </c:pt>
                <c:pt idx="7589">
                  <c:v>4500000</c:v>
                </c:pt>
                <c:pt idx="7590">
                  <c:v>25000000</c:v>
                </c:pt>
                <c:pt idx="7591">
                  <c:v>2600000</c:v>
                </c:pt>
                <c:pt idx="7592">
                  <c:v>4400000</c:v>
                </c:pt>
                <c:pt idx="7593">
                  <c:v>14500000</c:v>
                </c:pt>
                <c:pt idx="7594">
                  <c:v>5000000</c:v>
                </c:pt>
                <c:pt idx="7595">
                  <c:v>4728053</c:v>
                </c:pt>
                <c:pt idx="7596">
                  <c:v>3200000</c:v>
                </c:pt>
                <c:pt idx="7597">
                  <c:v>5600000</c:v>
                </c:pt>
                <c:pt idx="7598">
                  <c:v>3000000</c:v>
                </c:pt>
                <c:pt idx="7599">
                  <c:v>24750000</c:v>
                </c:pt>
                <c:pt idx="7600">
                  <c:v>290000</c:v>
                </c:pt>
                <c:pt idx="7601">
                  <c:v>15500000</c:v>
                </c:pt>
                <c:pt idx="7602">
                  <c:v>2400000</c:v>
                </c:pt>
                <c:pt idx="7603">
                  <c:v>4650000</c:v>
                </c:pt>
                <c:pt idx="7604">
                  <c:v>11200000</c:v>
                </c:pt>
                <c:pt idx="7605">
                  <c:v>6500000</c:v>
                </c:pt>
                <c:pt idx="7606">
                  <c:v>300000</c:v>
                </c:pt>
                <c:pt idx="7607">
                  <c:v>1800000</c:v>
                </c:pt>
                <c:pt idx="7608">
                  <c:v>4100000</c:v>
                </c:pt>
                <c:pt idx="7609">
                  <c:v>200000</c:v>
                </c:pt>
                <c:pt idx="7610">
                  <c:v>2750000</c:v>
                </c:pt>
                <c:pt idx="7611">
                  <c:v>3890000</c:v>
                </c:pt>
                <c:pt idx="7612">
                  <c:v>4000000</c:v>
                </c:pt>
                <c:pt idx="7613">
                  <c:v>1500000</c:v>
                </c:pt>
                <c:pt idx="7614">
                  <c:v>6300000</c:v>
                </c:pt>
                <c:pt idx="7615">
                  <c:v>700000</c:v>
                </c:pt>
                <c:pt idx="7616">
                  <c:v>6250000</c:v>
                </c:pt>
                <c:pt idx="7617">
                  <c:v>5000000</c:v>
                </c:pt>
                <c:pt idx="7618">
                  <c:v>26000000</c:v>
                </c:pt>
                <c:pt idx="7619">
                  <c:v>3311000</c:v>
                </c:pt>
                <c:pt idx="7620">
                  <c:v>18500000</c:v>
                </c:pt>
                <c:pt idx="7621">
                  <c:v>1300000</c:v>
                </c:pt>
                <c:pt idx="7622">
                  <c:v>1850000</c:v>
                </c:pt>
                <c:pt idx="7623">
                  <c:v>800000</c:v>
                </c:pt>
                <c:pt idx="7624">
                  <c:v>1900000</c:v>
                </c:pt>
                <c:pt idx="7625">
                  <c:v>1600000</c:v>
                </c:pt>
                <c:pt idx="7626">
                  <c:v>2000000</c:v>
                </c:pt>
                <c:pt idx="7627">
                  <c:v>1400000</c:v>
                </c:pt>
                <c:pt idx="7628">
                  <c:v>1900000</c:v>
                </c:pt>
                <c:pt idx="7629">
                  <c:v>420000</c:v>
                </c:pt>
                <c:pt idx="7630">
                  <c:v>3100000</c:v>
                </c:pt>
                <c:pt idx="7631">
                  <c:v>12000000</c:v>
                </c:pt>
                <c:pt idx="7632">
                  <c:v>6300000</c:v>
                </c:pt>
                <c:pt idx="7633">
                  <c:v>10500000</c:v>
                </c:pt>
                <c:pt idx="7634">
                  <c:v>3550000</c:v>
                </c:pt>
                <c:pt idx="7635">
                  <c:v>5085000</c:v>
                </c:pt>
                <c:pt idx="7636">
                  <c:v>4175000</c:v>
                </c:pt>
                <c:pt idx="7637">
                  <c:v>2600000</c:v>
                </c:pt>
                <c:pt idx="7638">
                  <c:v>5250000</c:v>
                </c:pt>
                <c:pt idx="7639">
                  <c:v>22200000</c:v>
                </c:pt>
                <c:pt idx="7640">
                  <c:v>3620000</c:v>
                </c:pt>
                <c:pt idx="7641">
                  <c:v>4250000</c:v>
                </c:pt>
                <c:pt idx="7642">
                  <c:v>2860000</c:v>
                </c:pt>
                <c:pt idx="7643">
                  <c:v>1864000</c:v>
                </c:pt>
                <c:pt idx="7644">
                  <c:v>6373000</c:v>
                </c:pt>
                <c:pt idx="7645">
                  <c:v>3500000</c:v>
                </c:pt>
                <c:pt idx="7646">
                  <c:v>3600000</c:v>
                </c:pt>
                <c:pt idx="7647">
                  <c:v>800000</c:v>
                </c:pt>
                <c:pt idx="7648">
                  <c:v>16000000</c:v>
                </c:pt>
                <c:pt idx="7649">
                  <c:v>7000000</c:v>
                </c:pt>
                <c:pt idx="7650">
                  <c:v>19000000</c:v>
                </c:pt>
                <c:pt idx="7651">
                  <c:v>7884000</c:v>
                </c:pt>
                <c:pt idx="7652">
                  <c:v>5630000</c:v>
                </c:pt>
                <c:pt idx="7653">
                  <c:v>2390000</c:v>
                </c:pt>
                <c:pt idx="7654">
                  <c:v>3955000</c:v>
                </c:pt>
                <c:pt idx="7655">
                  <c:v>587000</c:v>
                </c:pt>
                <c:pt idx="7656">
                  <c:v>3830000</c:v>
                </c:pt>
                <c:pt idx="7657">
                  <c:v>746400</c:v>
                </c:pt>
                <c:pt idx="7658">
                  <c:v>3059000</c:v>
                </c:pt>
                <c:pt idx="7659">
                  <c:v>2722000</c:v>
                </c:pt>
                <c:pt idx="7660">
                  <c:v>2500000</c:v>
                </c:pt>
                <c:pt idx="7661">
                  <c:v>2300000</c:v>
                </c:pt>
                <c:pt idx="7662">
                  <c:v>5400000</c:v>
                </c:pt>
                <c:pt idx="7663">
                  <c:v>550000</c:v>
                </c:pt>
                <c:pt idx="7664">
                  <c:v>750000</c:v>
                </c:pt>
                <c:pt idx="7665">
                  <c:v>1750000</c:v>
                </c:pt>
                <c:pt idx="7666">
                  <c:v>3600000</c:v>
                </c:pt>
                <c:pt idx="7667">
                  <c:v>2600000</c:v>
                </c:pt>
                <c:pt idx="7668">
                  <c:v>6500000</c:v>
                </c:pt>
                <c:pt idx="7669">
                  <c:v>1600000</c:v>
                </c:pt>
                <c:pt idx="7670">
                  <c:v>2500000</c:v>
                </c:pt>
                <c:pt idx="7671">
                  <c:v>7000000</c:v>
                </c:pt>
                <c:pt idx="7672">
                  <c:v>7000000</c:v>
                </c:pt>
                <c:pt idx="7673">
                  <c:v>400000</c:v>
                </c:pt>
                <c:pt idx="7674">
                  <c:v>400000</c:v>
                </c:pt>
                <c:pt idx="7675">
                  <c:v>5525000</c:v>
                </c:pt>
                <c:pt idx="7676">
                  <c:v>290000</c:v>
                </c:pt>
                <c:pt idx="7677">
                  <c:v>12500000</c:v>
                </c:pt>
                <c:pt idx="7678">
                  <c:v>3400000</c:v>
                </c:pt>
                <c:pt idx="7679">
                  <c:v>24000000</c:v>
                </c:pt>
                <c:pt idx="7680">
                  <c:v>11500000</c:v>
                </c:pt>
                <c:pt idx="7681">
                  <c:v>5500000</c:v>
                </c:pt>
                <c:pt idx="7682">
                  <c:v>12400000</c:v>
                </c:pt>
                <c:pt idx="7683">
                  <c:v>1250000</c:v>
                </c:pt>
                <c:pt idx="7684">
                  <c:v>34000000</c:v>
                </c:pt>
                <c:pt idx="7685">
                  <c:v>4500000</c:v>
                </c:pt>
                <c:pt idx="7686">
                  <c:v>3500000</c:v>
                </c:pt>
                <c:pt idx="7687">
                  <c:v>7000000</c:v>
                </c:pt>
                <c:pt idx="7688">
                  <c:v>9600000</c:v>
                </c:pt>
                <c:pt idx="7689">
                  <c:v>4080000</c:v>
                </c:pt>
                <c:pt idx="7690">
                  <c:v>6800000</c:v>
                </c:pt>
                <c:pt idx="7691">
                  <c:v>620000</c:v>
                </c:pt>
                <c:pt idx="7692">
                  <c:v>9000000</c:v>
                </c:pt>
                <c:pt idx="7693">
                  <c:v>6800000</c:v>
                </c:pt>
                <c:pt idx="7694">
                  <c:v>7000000</c:v>
                </c:pt>
                <c:pt idx="7695">
                  <c:v>9450000</c:v>
                </c:pt>
                <c:pt idx="7696">
                  <c:v>3000000</c:v>
                </c:pt>
                <c:pt idx="7697">
                  <c:v>3800000</c:v>
                </c:pt>
                <c:pt idx="7698">
                  <c:v>3000000</c:v>
                </c:pt>
                <c:pt idx="7699">
                  <c:v>6500000</c:v>
                </c:pt>
                <c:pt idx="7700">
                  <c:v>2960000</c:v>
                </c:pt>
                <c:pt idx="7701">
                  <c:v>2700000</c:v>
                </c:pt>
                <c:pt idx="7702">
                  <c:v>2220000</c:v>
                </c:pt>
                <c:pt idx="7703">
                  <c:v>2914000</c:v>
                </c:pt>
                <c:pt idx="7704">
                  <c:v>9000000</c:v>
                </c:pt>
                <c:pt idx="7705">
                  <c:v>798000</c:v>
                </c:pt>
                <c:pt idx="7706">
                  <c:v>16000000</c:v>
                </c:pt>
                <c:pt idx="7707">
                  <c:v>2980000</c:v>
                </c:pt>
                <c:pt idx="7708">
                  <c:v>4100000</c:v>
                </c:pt>
                <c:pt idx="7709">
                  <c:v>10500000</c:v>
                </c:pt>
                <c:pt idx="7710">
                  <c:v>6000000</c:v>
                </c:pt>
                <c:pt idx="7711">
                  <c:v>1078000</c:v>
                </c:pt>
                <c:pt idx="7712">
                  <c:v>750000</c:v>
                </c:pt>
                <c:pt idx="7713">
                  <c:v>1100000</c:v>
                </c:pt>
                <c:pt idx="7714">
                  <c:v>216000</c:v>
                </c:pt>
                <c:pt idx="7715">
                  <c:v>2000000</c:v>
                </c:pt>
                <c:pt idx="7716">
                  <c:v>3535000</c:v>
                </c:pt>
                <c:pt idx="7717">
                  <c:v>175000</c:v>
                </c:pt>
                <c:pt idx="7718">
                  <c:v>1350000</c:v>
                </c:pt>
                <c:pt idx="7719">
                  <c:v>3420000</c:v>
                </c:pt>
                <c:pt idx="7720">
                  <c:v>1200000</c:v>
                </c:pt>
                <c:pt idx="7721">
                  <c:v>6300000</c:v>
                </c:pt>
                <c:pt idx="7722">
                  <c:v>4850000</c:v>
                </c:pt>
                <c:pt idx="7723">
                  <c:v>20500000</c:v>
                </c:pt>
                <c:pt idx="7724">
                  <c:v>5500000</c:v>
                </c:pt>
                <c:pt idx="7725">
                  <c:v>2600000</c:v>
                </c:pt>
                <c:pt idx="7726">
                  <c:v>3500000</c:v>
                </c:pt>
                <c:pt idx="7727">
                  <c:v>3000000</c:v>
                </c:pt>
                <c:pt idx="7728">
                  <c:v>2450000</c:v>
                </c:pt>
                <c:pt idx="7729">
                  <c:v>26000000</c:v>
                </c:pt>
                <c:pt idx="7730">
                  <c:v>1097767</c:v>
                </c:pt>
                <c:pt idx="7731">
                  <c:v>290000</c:v>
                </c:pt>
                <c:pt idx="7732">
                  <c:v>9250000</c:v>
                </c:pt>
                <c:pt idx="7733">
                  <c:v>2700000</c:v>
                </c:pt>
                <c:pt idx="7734">
                  <c:v>1890000</c:v>
                </c:pt>
                <c:pt idx="7735">
                  <c:v>2640000</c:v>
                </c:pt>
                <c:pt idx="7736">
                  <c:v>2777000</c:v>
                </c:pt>
                <c:pt idx="7737">
                  <c:v>2300000</c:v>
                </c:pt>
                <c:pt idx="7738">
                  <c:v>20500000</c:v>
                </c:pt>
                <c:pt idx="7739">
                  <c:v>4407000</c:v>
                </c:pt>
                <c:pt idx="7740">
                  <c:v>9200000</c:v>
                </c:pt>
                <c:pt idx="7741">
                  <c:v>500000</c:v>
                </c:pt>
                <c:pt idx="7742">
                  <c:v>5353000</c:v>
                </c:pt>
                <c:pt idx="7743">
                  <c:v>3972000</c:v>
                </c:pt>
                <c:pt idx="7744">
                  <c:v>1700000</c:v>
                </c:pt>
                <c:pt idx="7745">
                  <c:v>7000000</c:v>
                </c:pt>
                <c:pt idx="7746">
                  <c:v>2710000</c:v>
                </c:pt>
                <c:pt idx="7747">
                  <c:v>3360000</c:v>
                </c:pt>
                <c:pt idx="7748">
                  <c:v>2520000</c:v>
                </c:pt>
                <c:pt idx="7749">
                  <c:v>2013000</c:v>
                </c:pt>
                <c:pt idx="7750">
                  <c:v>2200000</c:v>
                </c:pt>
                <c:pt idx="7751">
                  <c:v>2512000</c:v>
                </c:pt>
                <c:pt idx="7752">
                  <c:v>6100000</c:v>
                </c:pt>
                <c:pt idx="7753">
                  <c:v>2525000</c:v>
                </c:pt>
                <c:pt idx="7754">
                  <c:v>5130000</c:v>
                </c:pt>
                <c:pt idx="7755">
                  <c:v>3473000</c:v>
                </c:pt>
                <c:pt idx="7756">
                  <c:v>4140000</c:v>
                </c:pt>
                <c:pt idx="7757">
                  <c:v>990000</c:v>
                </c:pt>
                <c:pt idx="7758">
                  <c:v>2580000</c:v>
                </c:pt>
                <c:pt idx="7759">
                  <c:v>2280000</c:v>
                </c:pt>
                <c:pt idx="7760">
                  <c:v>2874000</c:v>
                </c:pt>
                <c:pt idx="7761">
                  <c:v>5500000</c:v>
                </c:pt>
                <c:pt idx="7762">
                  <c:v>1100000</c:v>
                </c:pt>
                <c:pt idx="7763">
                  <c:v>8500000</c:v>
                </c:pt>
                <c:pt idx="7764">
                  <c:v>7500000</c:v>
                </c:pt>
                <c:pt idx="7765">
                  <c:v>13500000</c:v>
                </c:pt>
                <c:pt idx="7766">
                  <c:v>540000</c:v>
                </c:pt>
                <c:pt idx="7767">
                  <c:v>3700000</c:v>
                </c:pt>
                <c:pt idx="7768">
                  <c:v>3900000</c:v>
                </c:pt>
                <c:pt idx="7769">
                  <c:v>3700000</c:v>
                </c:pt>
                <c:pt idx="7770">
                  <c:v>3800000</c:v>
                </c:pt>
                <c:pt idx="7771">
                  <c:v>3600000</c:v>
                </c:pt>
                <c:pt idx="7772">
                  <c:v>4200000</c:v>
                </c:pt>
                <c:pt idx="7773">
                  <c:v>1900000</c:v>
                </c:pt>
                <c:pt idx="7774">
                  <c:v>4200000</c:v>
                </c:pt>
                <c:pt idx="7775">
                  <c:v>1750000</c:v>
                </c:pt>
                <c:pt idx="7776">
                  <c:v>3500000</c:v>
                </c:pt>
                <c:pt idx="7777">
                  <c:v>785000</c:v>
                </c:pt>
                <c:pt idx="7778">
                  <c:v>2800000</c:v>
                </c:pt>
                <c:pt idx="7779">
                  <c:v>459100</c:v>
                </c:pt>
                <c:pt idx="7780">
                  <c:v>2700000</c:v>
                </c:pt>
                <c:pt idx="7781">
                  <c:v>5800000</c:v>
                </c:pt>
                <c:pt idx="7782">
                  <c:v>4250000</c:v>
                </c:pt>
                <c:pt idx="7783">
                  <c:v>1650000</c:v>
                </c:pt>
                <c:pt idx="7784">
                  <c:v>5100000</c:v>
                </c:pt>
                <c:pt idx="7785">
                  <c:v>18000000</c:v>
                </c:pt>
                <c:pt idx="7786">
                  <c:v>10668000</c:v>
                </c:pt>
                <c:pt idx="7787">
                  <c:v>1650000</c:v>
                </c:pt>
                <c:pt idx="7788">
                  <c:v>1299000</c:v>
                </c:pt>
                <c:pt idx="7789">
                  <c:v>799000</c:v>
                </c:pt>
                <c:pt idx="7790">
                  <c:v>9990000</c:v>
                </c:pt>
                <c:pt idx="7791">
                  <c:v>2500000</c:v>
                </c:pt>
                <c:pt idx="7792">
                  <c:v>899000</c:v>
                </c:pt>
                <c:pt idx="7793">
                  <c:v>799000</c:v>
                </c:pt>
                <c:pt idx="7794">
                  <c:v>1200000</c:v>
                </c:pt>
                <c:pt idx="7795">
                  <c:v>10069000</c:v>
                </c:pt>
                <c:pt idx="7796">
                  <c:v>675000</c:v>
                </c:pt>
                <c:pt idx="7797">
                  <c:v>1600000</c:v>
                </c:pt>
                <c:pt idx="7798">
                  <c:v>20500000</c:v>
                </c:pt>
                <c:pt idx="7799">
                  <c:v>10000000</c:v>
                </c:pt>
                <c:pt idx="7800">
                  <c:v>2300000</c:v>
                </c:pt>
                <c:pt idx="7801">
                  <c:v>3800000</c:v>
                </c:pt>
                <c:pt idx="7802">
                  <c:v>5000000</c:v>
                </c:pt>
                <c:pt idx="7803">
                  <c:v>4500000</c:v>
                </c:pt>
                <c:pt idx="7804">
                  <c:v>1250000</c:v>
                </c:pt>
                <c:pt idx="7805">
                  <c:v>1299000</c:v>
                </c:pt>
                <c:pt idx="7806">
                  <c:v>1250000</c:v>
                </c:pt>
                <c:pt idx="7807">
                  <c:v>2580000</c:v>
                </c:pt>
                <c:pt idx="7808">
                  <c:v>650000</c:v>
                </c:pt>
                <c:pt idx="7809">
                  <c:v>2100000</c:v>
                </c:pt>
                <c:pt idx="7810">
                  <c:v>4700000</c:v>
                </c:pt>
                <c:pt idx="7811">
                  <c:v>727650</c:v>
                </c:pt>
                <c:pt idx="7812">
                  <c:v>675000</c:v>
                </c:pt>
                <c:pt idx="7813">
                  <c:v>850000</c:v>
                </c:pt>
                <c:pt idx="7814">
                  <c:v>1000000</c:v>
                </c:pt>
                <c:pt idx="7815">
                  <c:v>930000</c:v>
                </c:pt>
                <c:pt idx="7816">
                  <c:v>900000</c:v>
                </c:pt>
                <c:pt idx="7817">
                  <c:v>2500000</c:v>
                </c:pt>
                <c:pt idx="7818">
                  <c:v>18512000</c:v>
                </c:pt>
                <c:pt idx="7819">
                  <c:v>2920000</c:v>
                </c:pt>
                <c:pt idx="7820">
                  <c:v>1080750</c:v>
                </c:pt>
                <c:pt idx="7821">
                  <c:v>100000</c:v>
                </c:pt>
                <c:pt idx="7822">
                  <c:v>5200000</c:v>
                </c:pt>
                <c:pt idx="7823">
                  <c:v>6300000</c:v>
                </c:pt>
                <c:pt idx="7824">
                  <c:v>6500000</c:v>
                </c:pt>
                <c:pt idx="7825">
                  <c:v>950000</c:v>
                </c:pt>
                <c:pt idx="7826">
                  <c:v>1012000</c:v>
                </c:pt>
                <c:pt idx="7827">
                  <c:v>590000</c:v>
                </c:pt>
                <c:pt idx="7828">
                  <c:v>4200000</c:v>
                </c:pt>
                <c:pt idx="7829">
                  <c:v>2700000</c:v>
                </c:pt>
                <c:pt idx="7830">
                  <c:v>3350000</c:v>
                </c:pt>
                <c:pt idx="7831">
                  <c:v>1294000</c:v>
                </c:pt>
                <c:pt idx="7832">
                  <c:v>2200000</c:v>
                </c:pt>
                <c:pt idx="7833">
                  <c:v>2000000</c:v>
                </c:pt>
                <c:pt idx="7834">
                  <c:v>1800000</c:v>
                </c:pt>
                <c:pt idx="7835">
                  <c:v>8720000</c:v>
                </c:pt>
                <c:pt idx="7836">
                  <c:v>1475000</c:v>
                </c:pt>
                <c:pt idx="7837">
                  <c:v>130000</c:v>
                </c:pt>
                <c:pt idx="7838">
                  <c:v>4100000</c:v>
                </c:pt>
                <c:pt idx="7839">
                  <c:v>2258000</c:v>
                </c:pt>
                <c:pt idx="7840">
                  <c:v>4500000</c:v>
                </c:pt>
                <c:pt idx="7841">
                  <c:v>480000</c:v>
                </c:pt>
                <c:pt idx="7842">
                  <c:v>1780000</c:v>
                </c:pt>
                <c:pt idx="7843">
                  <c:v>5250000</c:v>
                </c:pt>
                <c:pt idx="7844">
                  <c:v>3250000</c:v>
                </c:pt>
                <c:pt idx="7845">
                  <c:v>952000</c:v>
                </c:pt>
                <c:pt idx="7846">
                  <c:v>800000</c:v>
                </c:pt>
                <c:pt idx="7847">
                  <c:v>700000</c:v>
                </c:pt>
                <c:pt idx="7848">
                  <c:v>3750000</c:v>
                </c:pt>
                <c:pt idx="7849">
                  <c:v>5950000</c:v>
                </c:pt>
                <c:pt idx="7850">
                  <c:v>7404000</c:v>
                </c:pt>
                <c:pt idx="7851">
                  <c:v>3150000</c:v>
                </c:pt>
                <c:pt idx="7852">
                  <c:v>4400000</c:v>
                </c:pt>
                <c:pt idx="7853">
                  <c:v>600000</c:v>
                </c:pt>
                <c:pt idx="7854">
                  <c:v>2580000</c:v>
                </c:pt>
                <c:pt idx="7855">
                  <c:v>5955000</c:v>
                </c:pt>
                <c:pt idx="7856">
                  <c:v>3200000</c:v>
                </c:pt>
                <c:pt idx="7857">
                  <c:v>27000000</c:v>
                </c:pt>
                <c:pt idx="7858">
                  <c:v>1700000</c:v>
                </c:pt>
                <c:pt idx="7859">
                  <c:v>3000000</c:v>
                </c:pt>
                <c:pt idx="7860">
                  <c:v>2800000</c:v>
                </c:pt>
                <c:pt idx="7861">
                  <c:v>6450000</c:v>
                </c:pt>
                <c:pt idx="7862">
                  <c:v>2400000</c:v>
                </c:pt>
                <c:pt idx="7863">
                  <c:v>1950000</c:v>
                </c:pt>
                <c:pt idx="7864">
                  <c:v>2500000</c:v>
                </c:pt>
                <c:pt idx="7865">
                  <c:v>1500000</c:v>
                </c:pt>
                <c:pt idx="7866">
                  <c:v>2000000</c:v>
                </c:pt>
                <c:pt idx="7867">
                  <c:v>1500000</c:v>
                </c:pt>
                <c:pt idx="7868">
                  <c:v>3650000</c:v>
                </c:pt>
                <c:pt idx="7869">
                  <c:v>2000000</c:v>
                </c:pt>
                <c:pt idx="7870">
                  <c:v>9800000</c:v>
                </c:pt>
                <c:pt idx="7871">
                  <c:v>2500000</c:v>
                </c:pt>
                <c:pt idx="7872">
                  <c:v>1700000</c:v>
                </c:pt>
                <c:pt idx="7873">
                  <c:v>4220000</c:v>
                </c:pt>
                <c:pt idx="7874">
                  <c:v>1350000</c:v>
                </c:pt>
                <c:pt idx="7875">
                  <c:v>1287500</c:v>
                </c:pt>
                <c:pt idx="7876">
                  <c:v>3760000</c:v>
                </c:pt>
                <c:pt idx="7877">
                  <c:v>5600000</c:v>
                </c:pt>
                <c:pt idx="7878">
                  <c:v>2200000</c:v>
                </c:pt>
                <c:pt idx="7879">
                  <c:v>3800000</c:v>
                </c:pt>
                <c:pt idx="7880">
                  <c:v>6850000</c:v>
                </c:pt>
                <c:pt idx="7881">
                  <c:v>7100000</c:v>
                </c:pt>
                <c:pt idx="7882">
                  <c:v>7650000</c:v>
                </c:pt>
                <c:pt idx="7883">
                  <c:v>2900000</c:v>
                </c:pt>
                <c:pt idx="7884">
                  <c:v>900000</c:v>
                </c:pt>
                <c:pt idx="7885">
                  <c:v>1250000</c:v>
                </c:pt>
                <c:pt idx="7886">
                  <c:v>6000000</c:v>
                </c:pt>
                <c:pt idx="7887">
                  <c:v>1557500</c:v>
                </c:pt>
                <c:pt idx="7888">
                  <c:v>2580000</c:v>
                </c:pt>
                <c:pt idx="7889">
                  <c:v>450000</c:v>
                </c:pt>
                <c:pt idx="7890">
                  <c:v>2000000</c:v>
                </c:pt>
                <c:pt idx="7891">
                  <c:v>1550000</c:v>
                </c:pt>
                <c:pt idx="7892">
                  <c:v>1700000</c:v>
                </c:pt>
                <c:pt idx="7893">
                  <c:v>90000</c:v>
                </c:pt>
                <c:pt idx="7894">
                  <c:v>1400000</c:v>
                </c:pt>
                <c:pt idx="7895">
                  <c:v>700000</c:v>
                </c:pt>
                <c:pt idx="7896">
                  <c:v>2871000</c:v>
                </c:pt>
                <c:pt idx="7897">
                  <c:v>8925000</c:v>
                </c:pt>
                <c:pt idx="7898">
                  <c:v>2100000</c:v>
                </c:pt>
                <c:pt idx="7899">
                  <c:v>3057000</c:v>
                </c:pt>
                <c:pt idx="7900">
                  <c:v>300000</c:v>
                </c:pt>
                <c:pt idx="7901">
                  <c:v>1550000</c:v>
                </c:pt>
                <c:pt idx="7902">
                  <c:v>9715000</c:v>
                </c:pt>
                <c:pt idx="7903">
                  <c:v>1600000</c:v>
                </c:pt>
                <c:pt idx="7904">
                  <c:v>750000</c:v>
                </c:pt>
                <c:pt idx="7905">
                  <c:v>2700000</c:v>
                </c:pt>
                <c:pt idx="7906">
                  <c:v>10500000</c:v>
                </c:pt>
                <c:pt idx="7907">
                  <c:v>3700000</c:v>
                </c:pt>
                <c:pt idx="7908">
                  <c:v>1451667</c:v>
                </c:pt>
                <c:pt idx="7909">
                  <c:v>893000</c:v>
                </c:pt>
                <c:pt idx="7910">
                  <c:v>1280000</c:v>
                </c:pt>
                <c:pt idx="7911">
                  <c:v>1592000</c:v>
                </c:pt>
                <c:pt idx="7912">
                  <c:v>1012000</c:v>
                </c:pt>
                <c:pt idx="7913">
                  <c:v>3570000</c:v>
                </c:pt>
                <c:pt idx="7914">
                  <c:v>1988000</c:v>
                </c:pt>
                <c:pt idx="7915">
                  <c:v>1913000</c:v>
                </c:pt>
                <c:pt idx="7916">
                  <c:v>2173000</c:v>
                </c:pt>
                <c:pt idx="7917">
                  <c:v>2794970</c:v>
                </c:pt>
                <c:pt idx="7918">
                  <c:v>3412275</c:v>
                </c:pt>
                <c:pt idx="7919">
                  <c:v>471000</c:v>
                </c:pt>
                <c:pt idx="7920">
                  <c:v>1700000</c:v>
                </c:pt>
                <c:pt idx="7921">
                  <c:v>1800000</c:v>
                </c:pt>
                <c:pt idx="7922">
                  <c:v>2300000</c:v>
                </c:pt>
                <c:pt idx="7923">
                  <c:v>1390000</c:v>
                </c:pt>
                <c:pt idx="7924">
                  <c:v>1600000</c:v>
                </c:pt>
                <c:pt idx="7925">
                  <c:v>3100000</c:v>
                </c:pt>
                <c:pt idx="7926">
                  <c:v>14000000</c:v>
                </c:pt>
                <c:pt idx="7927">
                  <c:v>5000000</c:v>
                </c:pt>
                <c:pt idx="7928">
                  <c:v>2195000</c:v>
                </c:pt>
                <c:pt idx="7929">
                  <c:v>953000</c:v>
                </c:pt>
                <c:pt idx="7930">
                  <c:v>2500000</c:v>
                </c:pt>
                <c:pt idx="7931">
                  <c:v>10300000</c:v>
                </c:pt>
                <c:pt idx="7932">
                  <c:v>952852</c:v>
                </c:pt>
                <c:pt idx="7933">
                  <c:v>2200000</c:v>
                </c:pt>
                <c:pt idx="7934">
                  <c:v>10250000</c:v>
                </c:pt>
                <c:pt idx="7935">
                  <c:v>9000000</c:v>
                </c:pt>
                <c:pt idx="7936">
                  <c:v>15000000</c:v>
                </c:pt>
                <c:pt idx="7937">
                  <c:v>3250000</c:v>
                </c:pt>
                <c:pt idx="7938">
                  <c:v>10496000</c:v>
                </c:pt>
                <c:pt idx="7939">
                  <c:v>150000</c:v>
                </c:pt>
                <c:pt idx="7940">
                  <c:v>9000000</c:v>
                </c:pt>
                <c:pt idx="7941">
                  <c:v>2700000</c:v>
                </c:pt>
                <c:pt idx="7942">
                  <c:v>20000000</c:v>
                </c:pt>
                <c:pt idx="7943">
                  <c:v>1550000</c:v>
                </c:pt>
                <c:pt idx="7944">
                  <c:v>1700000</c:v>
                </c:pt>
                <c:pt idx="7945">
                  <c:v>7000000</c:v>
                </c:pt>
                <c:pt idx="7946">
                  <c:v>5250000</c:v>
                </c:pt>
                <c:pt idx="7947">
                  <c:v>900000</c:v>
                </c:pt>
                <c:pt idx="7948">
                  <c:v>2273000</c:v>
                </c:pt>
                <c:pt idx="7949">
                  <c:v>2313307</c:v>
                </c:pt>
                <c:pt idx="7950">
                  <c:v>2819479</c:v>
                </c:pt>
                <c:pt idx="7951">
                  <c:v>1772307</c:v>
                </c:pt>
                <c:pt idx="7952">
                  <c:v>2631000</c:v>
                </c:pt>
                <c:pt idx="7953">
                  <c:v>2500000</c:v>
                </c:pt>
                <c:pt idx="7954">
                  <c:v>1938000</c:v>
                </c:pt>
                <c:pt idx="7955">
                  <c:v>1910300</c:v>
                </c:pt>
                <c:pt idx="7956">
                  <c:v>2600000</c:v>
                </c:pt>
                <c:pt idx="7957">
                  <c:v>2900000</c:v>
                </c:pt>
                <c:pt idx="7958">
                  <c:v>1980000</c:v>
                </c:pt>
                <c:pt idx="7959">
                  <c:v>3000000</c:v>
                </c:pt>
                <c:pt idx="7960">
                  <c:v>4840000</c:v>
                </c:pt>
                <c:pt idx="7961">
                  <c:v>1200000</c:v>
                </c:pt>
                <c:pt idx="7962">
                  <c:v>3142500</c:v>
                </c:pt>
                <c:pt idx="7963">
                  <c:v>4270000</c:v>
                </c:pt>
                <c:pt idx="7964">
                  <c:v>4500000</c:v>
                </c:pt>
                <c:pt idx="7965">
                  <c:v>6066449</c:v>
                </c:pt>
                <c:pt idx="7966">
                  <c:v>240000</c:v>
                </c:pt>
                <c:pt idx="7967">
                  <c:v>1760000</c:v>
                </c:pt>
                <c:pt idx="7968">
                  <c:v>882000</c:v>
                </c:pt>
                <c:pt idx="7969">
                  <c:v>2100000</c:v>
                </c:pt>
                <c:pt idx="7970">
                  <c:v>8100000</c:v>
                </c:pt>
                <c:pt idx="7971">
                  <c:v>3200000</c:v>
                </c:pt>
                <c:pt idx="7972">
                  <c:v>550000</c:v>
                </c:pt>
                <c:pt idx="7973">
                  <c:v>3550000</c:v>
                </c:pt>
                <c:pt idx="7974">
                  <c:v>1700000</c:v>
                </c:pt>
                <c:pt idx="7975">
                  <c:v>3400000</c:v>
                </c:pt>
                <c:pt idx="7976">
                  <c:v>379000</c:v>
                </c:pt>
                <c:pt idx="7977">
                  <c:v>2150000</c:v>
                </c:pt>
                <c:pt idx="7978">
                  <c:v>1300000</c:v>
                </c:pt>
                <c:pt idx="7979">
                  <c:v>1700000</c:v>
                </c:pt>
                <c:pt idx="7980">
                  <c:v>2100000</c:v>
                </c:pt>
                <c:pt idx="7981">
                  <c:v>625000</c:v>
                </c:pt>
                <c:pt idx="7982">
                  <c:v>1500000</c:v>
                </c:pt>
                <c:pt idx="7983">
                  <c:v>1300000</c:v>
                </c:pt>
                <c:pt idx="7984">
                  <c:v>1600000</c:v>
                </c:pt>
                <c:pt idx="7985">
                  <c:v>2900000</c:v>
                </c:pt>
                <c:pt idx="7986">
                  <c:v>3350000</c:v>
                </c:pt>
                <c:pt idx="7987">
                  <c:v>1250000</c:v>
                </c:pt>
                <c:pt idx="7988">
                  <c:v>1180000</c:v>
                </c:pt>
                <c:pt idx="7989">
                  <c:v>1962163</c:v>
                </c:pt>
                <c:pt idx="7990">
                  <c:v>1500000</c:v>
                </c:pt>
                <c:pt idx="7991">
                  <c:v>1700000</c:v>
                </c:pt>
                <c:pt idx="7992">
                  <c:v>4950000</c:v>
                </c:pt>
                <c:pt idx="7993">
                  <c:v>1300000</c:v>
                </c:pt>
                <c:pt idx="7994">
                  <c:v>475000</c:v>
                </c:pt>
                <c:pt idx="7995">
                  <c:v>7000000</c:v>
                </c:pt>
                <c:pt idx="7996">
                  <c:v>3300000</c:v>
                </c:pt>
                <c:pt idx="7997">
                  <c:v>3500000</c:v>
                </c:pt>
                <c:pt idx="7998">
                  <c:v>5500000</c:v>
                </c:pt>
                <c:pt idx="7999">
                  <c:v>500000</c:v>
                </c:pt>
                <c:pt idx="8000">
                  <c:v>3300000</c:v>
                </c:pt>
                <c:pt idx="8001">
                  <c:v>2500000</c:v>
                </c:pt>
                <c:pt idx="8002">
                  <c:v>3700000</c:v>
                </c:pt>
                <c:pt idx="8003">
                  <c:v>3000000</c:v>
                </c:pt>
                <c:pt idx="8004">
                  <c:v>2500000</c:v>
                </c:pt>
                <c:pt idx="8005">
                  <c:v>6500000</c:v>
                </c:pt>
                <c:pt idx="8006">
                  <c:v>6000000</c:v>
                </c:pt>
                <c:pt idx="8007">
                  <c:v>5500000</c:v>
                </c:pt>
                <c:pt idx="8008">
                  <c:v>5500000</c:v>
                </c:pt>
                <c:pt idx="8009">
                  <c:v>4300000</c:v>
                </c:pt>
                <c:pt idx="8010">
                  <c:v>4000000</c:v>
                </c:pt>
                <c:pt idx="8011">
                  <c:v>2800000</c:v>
                </c:pt>
                <c:pt idx="8012">
                  <c:v>4500000</c:v>
                </c:pt>
                <c:pt idx="8013">
                  <c:v>2900000</c:v>
                </c:pt>
                <c:pt idx="8014">
                  <c:v>3000000</c:v>
                </c:pt>
                <c:pt idx="8015">
                  <c:v>3000000</c:v>
                </c:pt>
                <c:pt idx="8016">
                  <c:v>950000</c:v>
                </c:pt>
                <c:pt idx="8017">
                  <c:v>2000000</c:v>
                </c:pt>
                <c:pt idx="8018">
                  <c:v>1700000</c:v>
                </c:pt>
                <c:pt idx="8019">
                  <c:v>1500000</c:v>
                </c:pt>
                <c:pt idx="8020">
                  <c:v>2800000</c:v>
                </c:pt>
                <c:pt idx="8021">
                  <c:v>2500000</c:v>
                </c:pt>
                <c:pt idx="8022">
                  <c:v>3000000</c:v>
                </c:pt>
                <c:pt idx="8023">
                  <c:v>7500000</c:v>
                </c:pt>
                <c:pt idx="8024">
                  <c:v>7000000</c:v>
                </c:pt>
                <c:pt idx="8025">
                  <c:v>6500000</c:v>
                </c:pt>
                <c:pt idx="8026">
                  <c:v>5000000</c:v>
                </c:pt>
                <c:pt idx="8027">
                  <c:v>5500000</c:v>
                </c:pt>
                <c:pt idx="8028">
                  <c:v>5500000</c:v>
                </c:pt>
                <c:pt idx="8029">
                  <c:v>4200000</c:v>
                </c:pt>
                <c:pt idx="8030">
                  <c:v>4500000</c:v>
                </c:pt>
                <c:pt idx="8031">
                  <c:v>4300000</c:v>
                </c:pt>
                <c:pt idx="8032">
                  <c:v>4500000</c:v>
                </c:pt>
                <c:pt idx="8033">
                  <c:v>3700000</c:v>
                </c:pt>
                <c:pt idx="8034">
                  <c:v>3800000</c:v>
                </c:pt>
                <c:pt idx="8035">
                  <c:v>2500000</c:v>
                </c:pt>
                <c:pt idx="8036">
                  <c:v>2500000</c:v>
                </c:pt>
                <c:pt idx="8037">
                  <c:v>1650000</c:v>
                </c:pt>
                <c:pt idx="8038">
                  <c:v>9000000</c:v>
                </c:pt>
                <c:pt idx="8039">
                  <c:v>4500000</c:v>
                </c:pt>
                <c:pt idx="8040">
                  <c:v>2900000</c:v>
                </c:pt>
                <c:pt idx="8041">
                  <c:v>2800000</c:v>
                </c:pt>
                <c:pt idx="8042">
                  <c:v>4000000</c:v>
                </c:pt>
                <c:pt idx="8043">
                  <c:v>3600000</c:v>
                </c:pt>
                <c:pt idx="8044">
                  <c:v>6400000</c:v>
                </c:pt>
                <c:pt idx="8045">
                  <c:v>5250000</c:v>
                </c:pt>
                <c:pt idx="8046">
                  <c:v>4250000</c:v>
                </c:pt>
                <c:pt idx="8047">
                  <c:v>3350000</c:v>
                </c:pt>
                <c:pt idx="8048">
                  <c:v>3023155</c:v>
                </c:pt>
                <c:pt idx="8049">
                  <c:v>5750000</c:v>
                </c:pt>
                <c:pt idx="8050">
                  <c:v>3700000</c:v>
                </c:pt>
                <c:pt idx="8051">
                  <c:v>3399777</c:v>
                </c:pt>
                <c:pt idx="8052">
                  <c:v>3462500</c:v>
                </c:pt>
                <c:pt idx="8053">
                  <c:v>4950000</c:v>
                </c:pt>
                <c:pt idx="8054">
                  <c:v>2437500</c:v>
                </c:pt>
                <c:pt idx="8055">
                  <c:v>2532362</c:v>
                </c:pt>
                <c:pt idx="8056">
                  <c:v>2732080</c:v>
                </c:pt>
                <c:pt idx="8057">
                  <c:v>2700000</c:v>
                </c:pt>
                <c:pt idx="8058">
                  <c:v>3800000</c:v>
                </c:pt>
                <c:pt idx="8059">
                  <c:v>1100000</c:v>
                </c:pt>
                <c:pt idx="8060">
                  <c:v>2450000</c:v>
                </c:pt>
                <c:pt idx="8061">
                  <c:v>1100000</c:v>
                </c:pt>
                <c:pt idx="8062">
                  <c:v>1900000</c:v>
                </c:pt>
                <c:pt idx="8063">
                  <c:v>900000</c:v>
                </c:pt>
                <c:pt idx="8064">
                  <c:v>5400000</c:v>
                </c:pt>
                <c:pt idx="8065">
                  <c:v>2300000</c:v>
                </c:pt>
                <c:pt idx="8066">
                  <c:v>336000</c:v>
                </c:pt>
                <c:pt idx="8067">
                  <c:v>310000</c:v>
                </c:pt>
                <c:pt idx="8068">
                  <c:v>1200000</c:v>
                </c:pt>
                <c:pt idx="8069">
                  <c:v>850000</c:v>
                </c:pt>
                <c:pt idx="8070">
                  <c:v>4000000</c:v>
                </c:pt>
                <c:pt idx="8071">
                  <c:v>2600000</c:v>
                </c:pt>
                <c:pt idx="8072">
                  <c:v>3750000</c:v>
                </c:pt>
                <c:pt idx="8073">
                  <c:v>2200000</c:v>
                </c:pt>
                <c:pt idx="8074">
                  <c:v>1350000</c:v>
                </c:pt>
                <c:pt idx="8075">
                  <c:v>3700000</c:v>
                </c:pt>
                <c:pt idx="8076">
                  <c:v>2400000</c:v>
                </c:pt>
                <c:pt idx="8077">
                  <c:v>2874000</c:v>
                </c:pt>
                <c:pt idx="8078">
                  <c:v>6750000</c:v>
                </c:pt>
                <c:pt idx="8079">
                  <c:v>2126720</c:v>
                </c:pt>
                <c:pt idx="8080">
                  <c:v>3650000</c:v>
                </c:pt>
                <c:pt idx="8081">
                  <c:v>1750000</c:v>
                </c:pt>
                <c:pt idx="8082">
                  <c:v>2600000</c:v>
                </c:pt>
                <c:pt idx="8083">
                  <c:v>2400000</c:v>
                </c:pt>
                <c:pt idx="8084">
                  <c:v>2660000</c:v>
                </c:pt>
                <c:pt idx="8085">
                  <c:v>4100000</c:v>
                </c:pt>
                <c:pt idx="8086">
                  <c:v>2700000</c:v>
                </c:pt>
                <c:pt idx="8087">
                  <c:v>3070400</c:v>
                </c:pt>
                <c:pt idx="8088">
                  <c:v>3720000</c:v>
                </c:pt>
                <c:pt idx="8089">
                  <c:v>2700000</c:v>
                </c:pt>
                <c:pt idx="8090">
                  <c:v>2630000</c:v>
                </c:pt>
                <c:pt idx="8091">
                  <c:v>3650000</c:v>
                </c:pt>
                <c:pt idx="8092">
                  <c:v>2500000</c:v>
                </c:pt>
                <c:pt idx="8093">
                  <c:v>3708000</c:v>
                </c:pt>
                <c:pt idx="8094">
                  <c:v>3300000</c:v>
                </c:pt>
                <c:pt idx="8095">
                  <c:v>2622000</c:v>
                </c:pt>
                <c:pt idx="8096">
                  <c:v>1145000</c:v>
                </c:pt>
                <c:pt idx="8097">
                  <c:v>2965000</c:v>
                </c:pt>
                <c:pt idx="8098">
                  <c:v>960000</c:v>
                </c:pt>
                <c:pt idx="8099">
                  <c:v>2920000</c:v>
                </c:pt>
                <c:pt idx="8100">
                  <c:v>25000000</c:v>
                </c:pt>
                <c:pt idx="8101">
                  <c:v>4300000</c:v>
                </c:pt>
                <c:pt idx="8102">
                  <c:v>2000000</c:v>
                </c:pt>
                <c:pt idx="8103">
                  <c:v>5500000</c:v>
                </c:pt>
                <c:pt idx="8104">
                  <c:v>2200000</c:v>
                </c:pt>
                <c:pt idx="8105">
                  <c:v>2850000</c:v>
                </c:pt>
                <c:pt idx="8106">
                  <c:v>2300000</c:v>
                </c:pt>
                <c:pt idx="8107">
                  <c:v>4750000</c:v>
                </c:pt>
                <c:pt idx="8108">
                  <c:v>2200000</c:v>
                </c:pt>
                <c:pt idx="8109">
                  <c:v>2300000</c:v>
                </c:pt>
                <c:pt idx="8110">
                  <c:v>1209000</c:v>
                </c:pt>
                <c:pt idx="8111">
                  <c:v>4500000</c:v>
                </c:pt>
                <c:pt idx="8112">
                  <c:v>3400000</c:v>
                </c:pt>
                <c:pt idx="8113">
                  <c:v>3500000</c:v>
                </c:pt>
                <c:pt idx="8114">
                  <c:v>1600000</c:v>
                </c:pt>
                <c:pt idx="8115">
                  <c:v>1300000</c:v>
                </c:pt>
                <c:pt idx="8116">
                  <c:v>2860000</c:v>
                </c:pt>
                <c:pt idx="8117">
                  <c:v>13300000</c:v>
                </c:pt>
                <c:pt idx="8118">
                  <c:v>4058000</c:v>
                </c:pt>
                <c:pt idx="8119">
                  <c:v>4000000</c:v>
                </c:pt>
                <c:pt idx="8120">
                  <c:v>5000000</c:v>
                </c:pt>
                <c:pt idx="8121">
                  <c:v>3500000</c:v>
                </c:pt>
                <c:pt idx="8122">
                  <c:v>4300000</c:v>
                </c:pt>
                <c:pt idx="8123">
                  <c:v>3000000</c:v>
                </c:pt>
                <c:pt idx="8124">
                  <c:v>630000</c:v>
                </c:pt>
                <c:pt idx="8125">
                  <c:v>3087000</c:v>
                </c:pt>
                <c:pt idx="8126">
                  <c:v>1100000</c:v>
                </c:pt>
                <c:pt idx="8127">
                  <c:v>3200000</c:v>
                </c:pt>
                <c:pt idx="8128">
                  <c:v>4032000</c:v>
                </c:pt>
                <c:pt idx="8129">
                  <c:v>6000000</c:v>
                </c:pt>
                <c:pt idx="8130">
                  <c:v>3904000</c:v>
                </c:pt>
                <c:pt idx="8131">
                  <c:v>1600000</c:v>
                </c:pt>
                <c:pt idx="8132">
                  <c:v>1600000</c:v>
                </c:pt>
                <c:pt idx="8133">
                  <c:v>2900000</c:v>
                </c:pt>
                <c:pt idx="8134">
                  <c:v>3200000</c:v>
                </c:pt>
                <c:pt idx="8135">
                  <c:v>2655000</c:v>
                </c:pt>
                <c:pt idx="8136">
                  <c:v>3900000</c:v>
                </c:pt>
                <c:pt idx="8137">
                  <c:v>2800000</c:v>
                </c:pt>
                <c:pt idx="8138">
                  <c:v>4860000</c:v>
                </c:pt>
                <c:pt idx="8139">
                  <c:v>2187000</c:v>
                </c:pt>
                <c:pt idx="8140">
                  <c:v>5600000</c:v>
                </c:pt>
                <c:pt idx="8141">
                  <c:v>3200000</c:v>
                </c:pt>
                <c:pt idx="8142">
                  <c:v>25000000</c:v>
                </c:pt>
                <c:pt idx="8143">
                  <c:v>500000</c:v>
                </c:pt>
                <c:pt idx="8144">
                  <c:v>4500000</c:v>
                </c:pt>
                <c:pt idx="8145">
                  <c:v>300000</c:v>
                </c:pt>
                <c:pt idx="8146">
                  <c:v>2250000</c:v>
                </c:pt>
                <c:pt idx="8147">
                  <c:v>4250000</c:v>
                </c:pt>
                <c:pt idx="8148">
                  <c:v>4100000</c:v>
                </c:pt>
                <c:pt idx="8149">
                  <c:v>1000000</c:v>
                </c:pt>
                <c:pt idx="8150">
                  <c:v>3830000</c:v>
                </c:pt>
                <c:pt idx="8151">
                  <c:v>1760000</c:v>
                </c:pt>
                <c:pt idx="8152">
                  <c:v>4050000</c:v>
                </c:pt>
                <c:pt idx="8153">
                  <c:v>947250</c:v>
                </c:pt>
                <c:pt idx="8154">
                  <c:v>1250000</c:v>
                </c:pt>
                <c:pt idx="8155">
                  <c:v>2182000</c:v>
                </c:pt>
                <c:pt idx="8156">
                  <c:v>2590000</c:v>
                </c:pt>
                <c:pt idx="8157">
                  <c:v>2237000</c:v>
                </c:pt>
                <c:pt idx="8158">
                  <c:v>3400000</c:v>
                </c:pt>
                <c:pt idx="8159">
                  <c:v>1864000</c:v>
                </c:pt>
                <c:pt idx="8160">
                  <c:v>5000000</c:v>
                </c:pt>
                <c:pt idx="8161">
                  <c:v>10000000</c:v>
                </c:pt>
                <c:pt idx="8162">
                  <c:v>43000000</c:v>
                </c:pt>
                <c:pt idx="8163">
                  <c:v>8500000</c:v>
                </c:pt>
                <c:pt idx="8164">
                  <c:v>2900000</c:v>
                </c:pt>
                <c:pt idx="8165">
                  <c:v>606000</c:v>
                </c:pt>
                <c:pt idx="8166">
                  <c:v>5250000</c:v>
                </c:pt>
                <c:pt idx="8167">
                  <c:v>250000</c:v>
                </c:pt>
                <c:pt idx="8168">
                  <c:v>1700000</c:v>
                </c:pt>
                <c:pt idx="8169">
                  <c:v>3500000</c:v>
                </c:pt>
                <c:pt idx="8170">
                  <c:v>2950000</c:v>
                </c:pt>
                <c:pt idx="8171">
                  <c:v>3000000</c:v>
                </c:pt>
                <c:pt idx="8172">
                  <c:v>6000000</c:v>
                </c:pt>
                <c:pt idx="8173">
                  <c:v>7000000</c:v>
                </c:pt>
                <c:pt idx="8174">
                  <c:v>2383418</c:v>
                </c:pt>
                <c:pt idx="8175">
                  <c:v>3600000</c:v>
                </c:pt>
                <c:pt idx="8176">
                  <c:v>2195000</c:v>
                </c:pt>
                <c:pt idx="8177">
                  <c:v>1995420</c:v>
                </c:pt>
                <c:pt idx="8178">
                  <c:v>2300000</c:v>
                </c:pt>
                <c:pt idx="8179">
                  <c:v>955000</c:v>
                </c:pt>
                <c:pt idx="8180">
                  <c:v>3900000</c:v>
                </c:pt>
                <c:pt idx="8181">
                  <c:v>3000000</c:v>
                </c:pt>
                <c:pt idx="8182">
                  <c:v>870000</c:v>
                </c:pt>
                <c:pt idx="8183">
                  <c:v>9603000</c:v>
                </c:pt>
                <c:pt idx="8184">
                  <c:v>6300000</c:v>
                </c:pt>
                <c:pt idx="8185">
                  <c:v>10496000</c:v>
                </c:pt>
                <c:pt idx="8186">
                  <c:v>3250000</c:v>
                </c:pt>
                <c:pt idx="8187">
                  <c:v>3250000</c:v>
                </c:pt>
                <c:pt idx="8188">
                  <c:v>3750000</c:v>
                </c:pt>
                <c:pt idx="8189">
                  <c:v>2515000</c:v>
                </c:pt>
                <c:pt idx="8190">
                  <c:v>2179000</c:v>
                </c:pt>
                <c:pt idx="8191">
                  <c:v>820000</c:v>
                </c:pt>
                <c:pt idx="8192">
                  <c:v>100000</c:v>
                </c:pt>
                <c:pt idx="8193">
                  <c:v>1500000</c:v>
                </c:pt>
                <c:pt idx="8194">
                  <c:v>10700000</c:v>
                </c:pt>
                <c:pt idx="8195">
                  <c:v>1400000</c:v>
                </c:pt>
                <c:pt idx="8196">
                  <c:v>899000</c:v>
                </c:pt>
                <c:pt idx="8197">
                  <c:v>1250000</c:v>
                </c:pt>
                <c:pt idx="8198">
                  <c:v>1650000</c:v>
                </c:pt>
                <c:pt idx="8199">
                  <c:v>799000</c:v>
                </c:pt>
                <c:pt idx="8200">
                  <c:v>899000</c:v>
                </c:pt>
                <c:pt idx="8201">
                  <c:v>11000000</c:v>
                </c:pt>
                <c:pt idx="8202">
                  <c:v>1350000</c:v>
                </c:pt>
                <c:pt idx="8203">
                  <c:v>230000</c:v>
                </c:pt>
                <c:pt idx="8204">
                  <c:v>2300000</c:v>
                </c:pt>
                <c:pt idx="8205">
                  <c:v>4500000</c:v>
                </c:pt>
                <c:pt idx="8206">
                  <c:v>5300000</c:v>
                </c:pt>
                <c:pt idx="8207">
                  <c:v>4500000</c:v>
                </c:pt>
                <c:pt idx="8208">
                  <c:v>1100000</c:v>
                </c:pt>
                <c:pt idx="8209">
                  <c:v>1800000</c:v>
                </c:pt>
                <c:pt idx="8210">
                  <c:v>3940000</c:v>
                </c:pt>
                <c:pt idx="8211">
                  <c:v>1850000</c:v>
                </c:pt>
                <c:pt idx="8212">
                  <c:v>675000</c:v>
                </c:pt>
                <c:pt idx="8213">
                  <c:v>630000</c:v>
                </c:pt>
                <c:pt idx="8214">
                  <c:v>2600000</c:v>
                </c:pt>
                <c:pt idx="8215">
                  <c:v>440000</c:v>
                </c:pt>
                <c:pt idx="8216">
                  <c:v>2654000</c:v>
                </c:pt>
                <c:pt idx="8217">
                  <c:v>1260000</c:v>
                </c:pt>
                <c:pt idx="8218">
                  <c:v>3372000</c:v>
                </c:pt>
                <c:pt idx="8219">
                  <c:v>3600000</c:v>
                </c:pt>
                <c:pt idx="8220">
                  <c:v>540000</c:v>
                </c:pt>
                <c:pt idx="8221">
                  <c:v>12500000</c:v>
                </c:pt>
                <c:pt idx="8222">
                  <c:v>24000000</c:v>
                </c:pt>
                <c:pt idx="8223">
                  <c:v>306000</c:v>
                </c:pt>
                <c:pt idx="8224">
                  <c:v>3255000</c:v>
                </c:pt>
                <c:pt idx="8225">
                  <c:v>4750000</c:v>
                </c:pt>
                <c:pt idx="8226">
                  <c:v>2630000</c:v>
                </c:pt>
                <c:pt idx="8227">
                  <c:v>8000000</c:v>
                </c:pt>
                <c:pt idx="8228">
                  <c:v>5600000</c:v>
                </c:pt>
                <c:pt idx="8229">
                  <c:v>3200000</c:v>
                </c:pt>
                <c:pt idx="8230">
                  <c:v>3122000</c:v>
                </c:pt>
                <c:pt idx="8231">
                  <c:v>3100000</c:v>
                </c:pt>
                <c:pt idx="8232">
                  <c:v>860000</c:v>
                </c:pt>
                <c:pt idx="8233">
                  <c:v>1587000</c:v>
                </c:pt>
                <c:pt idx="8234">
                  <c:v>2500000</c:v>
                </c:pt>
                <c:pt idx="8235">
                  <c:v>1050000</c:v>
                </c:pt>
                <c:pt idx="8236">
                  <c:v>2400000</c:v>
                </c:pt>
                <c:pt idx="8237">
                  <c:v>2000000</c:v>
                </c:pt>
                <c:pt idx="8238">
                  <c:v>3250000</c:v>
                </c:pt>
                <c:pt idx="8239">
                  <c:v>3000000</c:v>
                </c:pt>
                <c:pt idx="8240">
                  <c:v>550000</c:v>
                </c:pt>
                <c:pt idx="8241">
                  <c:v>6500000</c:v>
                </c:pt>
                <c:pt idx="8242">
                  <c:v>5600000</c:v>
                </c:pt>
                <c:pt idx="8243">
                  <c:v>900000</c:v>
                </c:pt>
                <c:pt idx="8244">
                  <c:v>6700000</c:v>
                </c:pt>
                <c:pt idx="8245">
                  <c:v>2800000</c:v>
                </c:pt>
                <c:pt idx="8246">
                  <c:v>4229000</c:v>
                </c:pt>
                <c:pt idx="8247">
                  <c:v>3535000</c:v>
                </c:pt>
                <c:pt idx="8248">
                  <c:v>1500000</c:v>
                </c:pt>
                <c:pt idx="8249">
                  <c:v>960000</c:v>
                </c:pt>
                <c:pt idx="8250">
                  <c:v>3425000</c:v>
                </c:pt>
                <c:pt idx="8251">
                  <c:v>650000</c:v>
                </c:pt>
                <c:pt idx="8252">
                  <c:v>21000000</c:v>
                </c:pt>
                <c:pt idx="8253">
                  <c:v>18000000</c:v>
                </c:pt>
                <c:pt idx="8254">
                  <c:v>2920000</c:v>
                </c:pt>
                <c:pt idx="8255">
                  <c:v>2300000</c:v>
                </c:pt>
                <c:pt idx="8256">
                  <c:v>5010000</c:v>
                </c:pt>
                <c:pt idx="8257">
                  <c:v>4700000</c:v>
                </c:pt>
                <c:pt idx="8258">
                  <c:v>2700000</c:v>
                </c:pt>
                <c:pt idx="8259">
                  <c:v>4100000</c:v>
                </c:pt>
                <c:pt idx="8260">
                  <c:v>3037000</c:v>
                </c:pt>
                <c:pt idx="8261">
                  <c:v>1808400</c:v>
                </c:pt>
                <c:pt idx="8262">
                  <c:v>1050000</c:v>
                </c:pt>
                <c:pt idx="8263">
                  <c:v>1135000</c:v>
                </c:pt>
                <c:pt idx="8264">
                  <c:v>1200000</c:v>
                </c:pt>
                <c:pt idx="8265">
                  <c:v>7000000</c:v>
                </c:pt>
                <c:pt idx="8266">
                  <c:v>11500000</c:v>
                </c:pt>
                <c:pt idx="8267">
                  <c:v>1400000</c:v>
                </c:pt>
                <c:pt idx="8268">
                  <c:v>5500000</c:v>
                </c:pt>
                <c:pt idx="8269">
                  <c:v>2600000</c:v>
                </c:pt>
                <c:pt idx="8270">
                  <c:v>3500000</c:v>
                </c:pt>
                <c:pt idx="8271">
                  <c:v>4000000</c:v>
                </c:pt>
                <c:pt idx="8272">
                  <c:v>2400000</c:v>
                </c:pt>
                <c:pt idx="8273">
                  <c:v>11667000</c:v>
                </c:pt>
                <c:pt idx="8274">
                  <c:v>2500000</c:v>
                </c:pt>
                <c:pt idx="8275">
                  <c:v>630000</c:v>
                </c:pt>
                <c:pt idx="8276">
                  <c:v>810000</c:v>
                </c:pt>
                <c:pt idx="8277">
                  <c:v>26111000</c:v>
                </c:pt>
                <c:pt idx="8278">
                  <c:v>2900000</c:v>
                </c:pt>
                <c:pt idx="8279">
                  <c:v>2200000</c:v>
                </c:pt>
                <c:pt idx="8280">
                  <c:v>3000000</c:v>
                </c:pt>
                <c:pt idx="8281">
                  <c:v>3059000</c:v>
                </c:pt>
                <c:pt idx="8282">
                  <c:v>3850000</c:v>
                </c:pt>
                <c:pt idx="8283">
                  <c:v>1700000</c:v>
                </c:pt>
                <c:pt idx="8284">
                  <c:v>435000</c:v>
                </c:pt>
                <c:pt idx="8285">
                  <c:v>3830000</c:v>
                </c:pt>
                <c:pt idx="8286">
                  <c:v>2772000</c:v>
                </c:pt>
                <c:pt idx="8287">
                  <c:v>900000</c:v>
                </c:pt>
                <c:pt idx="8288">
                  <c:v>2500000</c:v>
                </c:pt>
                <c:pt idx="8289">
                  <c:v>3000000</c:v>
                </c:pt>
                <c:pt idx="8290">
                  <c:v>15000000</c:v>
                </c:pt>
                <c:pt idx="8291">
                  <c:v>2600000</c:v>
                </c:pt>
                <c:pt idx="8292">
                  <c:v>2300000</c:v>
                </c:pt>
                <c:pt idx="8293">
                  <c:v>2580000</c:v>
                </c:pt>
                <c:pt idx="8294">
                  <c:v>3200000</c:v>
                </c:pt>
                <c:pt idx="8295">
                  <c:v>3400000</c:v>
                </c:pt>
                <c:pt idx="8296">
                  <c:v>2650000</c:v>
                </c:pt>
                <c:pt idx="8297">
                  <c:v>4550000</c:v>
                </c:pt>
                <c:pt idx="8298">
                  <c:v>2600000</c:v>
                </c:pt>
                <c:pt idx="8299">
                  <c:v>314000</c:v>
                </c:pt>
                <c:pt idx="8300">
                  <c:v>840000</c:v>
                </c:pt>
                <c:pt idx="8301">
                  <c:v>320000</c:v>
                </c:pt>
                <c:pt idx="8302">
                  <c:v>2300000</c:v>
                </c:pt>
                <c:pt idx="8303">
                  <c:v>6800000</c:v>
                </c:pt>
                <c:pt idx="8304">
                  <c:v>800000</c:v>
                </c:pt>
                <c:pt idx="8305">
                  <c:v>1100000</c:v>
                </c:pt>
                <c:pt idx="8306">
                  <c:v>3400000</c:v>
                </c:pt>
                <c:pt idx="8307">
                  <c:v>6300000</c:v>
                </c:pt>
                <c:pt idx="8308">
                  <c:v>130500</c:v>
                </c:pt>
                <c:pt idx="8309">
                  <c:v>2145000</c:v>
                </c:pt>
                <c:pt idx="8310">
                  <c:v>1400000</c:v>
                </c:pt>
                <c:pt idx="8311">
                  <c:v>422000</c:v>
                </c:pt>
                <c:pt idx="8312">
                  <c:v>2757000</c:v>
                </c:pt>
                <c:pt idx="8313">
                  <c:v>1007000</c:v>
                </c:pt>
                <c:pt idx="8314">
                  <c:v>9200000</c:v>
                </c:pt>
                <c:pt idx="8315">
                  <c:v>3600000</c:v>
                </c:pt>
                <c:pt idx="8316">
                  <c:v>675000</c:v>
                </c:pt>
                <c:pt idx="8317">
                  <c:v>1995000</c:v>
                </c:pt>
                <c:pt idx="8318">
                  <c:v>1180000</c:v>
                </c:pt>
                <c:pt idx="8319">
                  <c:v>3782000</c:v>
                </c:pt>
                <c:pt idx="8320">
                  <c:v>3500000</c:v>
                </c:pt>
                <c:pt idx="8321">
                  <c:v>3382500</c:v>
                </c:pt>
                <c:pt idx="8322">
                  <c:v>3000000</c:v>
                </c:pt>
                <c:pt idx="8323">
                  <c:v>3650000</c:v>
                </c:pt>
                <c:pt idx="8324">
                  <c:v>2850000</c:v>
                </c:pt>
                <c:pt idx="8325">
                  <c:v>17000000</c:v>
                </c:pt>
                <c:pt idx="8326">
                  <c:v>950000</c:v>
                </c:pt>
                <c:pt idx="8327">
                  <c:v>7750000</c:v>
                </c:pt>
                <c:pt idx="8328">
                  <c:v>4500000</c:v>
                </c:pt>
                <c:pt idx="8329">
                  <c:v>13000000</c:v>
                </c:pt>
                <c:pt idx="8330">
                  <c:v>6400000</c:v>
                </c:pt>
                <c:pt idx="8331">
                  <c:v>900000</c:v>
                </c:pt>
                <c:pt idx="8332">
                  <c:v>5300000</c:v>
                </c:pt>
                <c:pt idx="8333">
                  <c:v>3400000</c:v>
                </c:pt>
                <c:pt idx="8334">
                  <c:v>1950000</c:v>
                </c:pt>
                <c:pt idx="8335">
                  <c:v>2600000</c:v>
                </c:pt>
                <c:pt idx="8336">
                  <c:v>2450000</c:v>
                </c:pt>
                <c:pt idx="8337">
                  <c:v>3300000</c:v>
                </c:pt>
                <c:pt idx="8338">
                  <c:v>4150000</c:v>
                </c:pt>
                <c:pt idx="8339">
                  <c:v>854000</c:v>
                </c:pt>
                <c:pt idx="8340">
                  <c:v>2200000</c:v>
                </c:pt>
                <c:pt idx="8341">
                  <c:v>2320000</c:v>
                </c:pt>
                <c:pt idx="8342">
                  <c:v>1210000</c:v>
                </c:pt>
                <c:pt idx="8343">
                  <c:v>2395000</c:v>
                </c:pt>
                <c:pt idx="8344">
                  <c:v>5350000</c:v>
                </c:pt>
                <c:pt idx="8345">
                  <c:v>9800000</c:v>
                </c:pt>
                <c:pt idx="8346">
                  <c:v>3864000</c:v>
                </c:pt>
                <c:pt idx="8347">
                  <c:v>2184000</c:v>
                </c:pt>
                <c:pt idx="8348">
                  <c:v>3500000</c:v>
                </c:pt>
                <c:pt idx="8349">
                  <c:v>3450000</c:v>
                </c:pt>
                <c:pt idx="8350">
                  <c:v>2900000</c:v>
                </c:pt>
                <c:pt idx="8351">
                  <c:v>30000000</c:v>
                </c:pt>
                <c:pt idx="8352">
                  <c:v>1450000</c:v>
                </c:pt>
                <c:pt idx="8353">
                  <c:v>2265000</c:v>
                </c:pt>
                <c:pt idx="8354">
                  <c:v>346000</c:v>
                </c:pt>
                <c:pt idx="8355">
                  <c:v>2880900</c:v>
                </c:pt>
                <c:pt idx="8356">
                  <c:v>1300000</c:v>
                </c:pt>
                <c:pt idx="8357">
                  <c:v>1275000</c:v>
                </c:pt>
                <c:pt idx="8358">
                  <c:v>3200000</c:v>
                </c:pt>
                <c:pt idx="8359">
                  <c:v>4000000</c:v>
                </c:pt>
                <c:pt idx="8360">
                  <c:v>3500000</c:v>
                </c:pt>
                <c:pt idx="8361">
                  <c:v>4229000</c:v>
                </c:pt>
                <c:pt idx="8362">
                  <c:v>3180000</c:v>
                </c:pt>
                <c:pt idx="8363">
                  <c:v>1451667</c:v>
                </c:pt>
                <c:pt idx="8364">
                  <c:v>999000</c:v>
                </c:pt>
                <c:pt idx="8365">
                  <c:v>1299000</c:v>
                </c:pt>
                <c:pt idx="8366">
                  <c:v>799000</c:v>
                </c:pt>
                <c:pt idx="8367">
                  <c:v>1250000</c:v>
                </c:pt>
                <c:pt idx="8368">
                  <c:v>880000</c:v>
                </c:pt>
                <c:pt idx="8369">
                  <c:v>6650000</c:v>
                </c:pt>
                <c:pt idx="8370">
                  <c:v>2500000</c:v>
                </c:pt>
                <c:pt idx="8371">
                  <c:v>4100000</c:v>
                </c:pt>
                <c:pt idx="8372">
                  <c:v>2270000</c:v>
                </c:pt>
                <c:pt idx="8373">
                  <c:v>4489000</c:v>
                </c:pt>
                <c:pt idx="8374">
                  <c:v>2833000</c:v>
                </c:pt>
                <c:pt idx="8375">
                  <c:v>5000000</c:v>
                </c:pt>
                <c:pt idx="8376">
                  <c:v>3315000</c:v>
                </c:pt>
                <c:pt idx="8377">
                  <c:v>3556000</c:v>
                </c:pt>
                <c:pt idx="8378">
                  <c:v>3620000</c:v>
                </c:pt>
                <c:pt idx="8379">
                  <c:v>2220000</c:v>
                </c:pt>
                <c:pt idx="8380">
                  <c:v>5431000</c:v>
                </c:pt>
                <c:pt idx="8381">
                  <c:v>3032500</c:v>
                </c:pt>
                <c:pt idx="8382">
                  <c:v>2619000</c:v>
                </c:pt>
                <c:pt idx="8383">
                  <c:v>2635000</c:v>
                </c:pt>
                <c:pt idx="8384">
                  <c:v>6382000</c:v>
                </c:pt>
                <c:pt idx="8385">
                  <c:v>6220000</c:v>
                </c:pt>
                <c:pt idx="8386">
                  <c:v>1300000</c:v>
                </c:pt>
                <c:pt idx="8387">
                  <c:v>3920000</c:v>
                </c:pt>
                <c:pt idx="8388">
                  <c:v>5127000</c:v>
                </c:pt>
                <c:pt idx="8389">
                  <c:v>3825000</c:v>
                </c:pt>
                <c:pt idx="8390">
                  <c:v>3904000</c:v>
                </c:pt>
                <c:pt idx="8391">
                  <c:v>2258000</c:v>
                </c:pt>
                <c:pt idx="8392">
                  <c:v>6200000</c:v>
                </c:pt>
                <c:pt idx="8393">
                  <c:v>6450000</c:v>
                </c:pt>
                <c:pt idx="8394">
                  <c:v>500000</c:v>
                </c:pt>
                <c:pt idx="8395">
                  <c:v>6341000</c:v>
                </c:pt>
                <c:pt idx="8396">
                  <c:v>21383600</c:v>
                </c:pt>
                <c:pt idx="8397">
                  <c:v>675000</c:v>
                </c:pt>
                <c:pt idx="8398">
                  <c:v>1180000</c:v>
                </c:pt>
                <c:pt idx="8399">
                  <c:v>2654000</c:v>
                </c:pt>
                <c:pt idx="8400">
                  <c:v>6450000</c:v>
                </c:pt>
                <c:pt idx="8401">
                  <c:v>2400000</c:v>
                </c:pt>
                <c:pt idx="8402">
                  <c:v>380000</c:v>
                </c:pt>
                <c:pt idx="8403">
                  <c:v>400000</c:v>
                </c:pt>
                <c:pt idx="8404">
                  <c:v>952852</c:v>
                </c:pt>
                <c:pt idx="8405">
                  <c:v>2195000</c:v>
                </c:pt>
                <c:pt idx="8406">
                  <c:v>1250000</c:v>
                </c:pt>
                <c:pt idx="8407">
                  <c:v>1995000</c:v>
                </c:pt>
                <c:pt idx="8408">
                  <c:v>3000000</c:v>
                </c:pt>
                <c:pt idx="8409">
                  <c:v>1700000</c:v>
                </c:pt>
                <c:pt idx="8410">
                  <c:v>1100000</c:v>
                </c:pt>
                <c:pt idx="8411">
                  <c:v>3540000</c:v>
                </c:pt>
                <c:pt idx="8412">
                  <c:v>450000</c:v>
                </c:pt>
                <c:pt idx="8413">
                  <c:v>6260000</c:v>
                </c:pt>
                <c:pt idx="8414">
                  <c:v>600000</c:v>
                </c:pt>
                <c:pt idx="8415">
                  <c:v>3200000</c:v>
                </c:pt>
                <c:pt idx="8416">
                  <c:v>1600000</c:v>
                </c:pt>
                <c:pt idx="8417">
                  <c:v>2850000</c:v>
                </c:pt>
                <c:pt idx="8418">
                  <c:v>4000000</c:v>
                </c:pt>
                <c:pt idx="8419">
                  <c:v>1590000</c:v>
                </c:pt>
                <c:pt idx="8420">
                  <c:v>3500000</c:v>
                </c:pt>
                <c:pt idx="8421">
                  <c:v>1230000</c:v>
                </c:pt>
                <c:pt idx="8422">
                  <c:v>228000</c:v>
                </c:pt>
                <c:pt idx="8423">
                  <c:v>2400000</c:v>
                </c:pt>
                <c:pt idx="8424">
                  <c:v>3200000</c:v>
                </c:pt>
                <c:pt idx="8425">
                  <c:v>3100000</c:v>
                </c:pt>
                <c:pt idx="8426">
                  <c:v>2237000</c:v>
                </c:pt>
                <c:pt idx="8427">
                  <c:v>2600000</c:v>
                </c:pt>
                <c:pt idx="8428">
                  <c:v>3300000</c:v>
                </c:pt>
                <c:pt idx="8429">
                  <c:v>2800000</c:v>
                </c:pt>
                <c:pt idx="8430">
                  <c:v>2400000</c:v>
                </c:pt>
                <c:pt idx="8431">
                  <c:v>2200000</c:v>
                </c:pt>
                <c:pt idx="8432">
                  <c:v>300000</c:v>
                </c:pt>
                <c:pt idx="8433">
                  <c:v>3000000</c:v>
                </c:pt>
                <c:pt idx="8434">
                  <c:v>384000</c:v>
                </c:pt>
                <c:pt idx="8435">
                  <c:v>2400000</c:v>
                </c:pt>
                <c:pt idx="8436">
                  <c:v>3750000</c:v>
                </c:pt>
                <c:pt idx="8437">
                  <c:v>2300000</c:v>
                </c:pt>
                <c:pt idx="8438">
                  <c:v>1700000</c:v>
                </c:pt>
                <c:pt idx="8439">
                  <c:v>2140000</c:v>
                </c:pt>
                <c:pt idx="8440">
                  <c:v>2000000</c:v>
                </c:pt>
                <c:pt idx="8441">
                  <c:v>4800000</c:v>
                </c:pt>
                <c:pt idx="8442">
                  <c:v>495000</c:v>
                </c:pt>
                <c:pt idx="8443">
                  <c:v>3400000</c:v>
                </c:pt>
                <c:pt idx="8444">
                  <c:v>2000000</c:v>
                </c:pt>
                <c:pt idx="8445">
                  <c:v>2900000</c:v>
                </c:pt>
                <c:pt idx="8446">
                  <c:v>4600000</c:v>
                </c:pt>
                <c:pt idx="8447">
                  <c:v>2800000</c:v>
                </c:pt>
                <c:pt idx="8448">
                  <c:v>1000000</c:v>
                </c:pt>
                <c:pt idx="8449">
                  <c:v>1300000</c:v>
                </c:pt>
                <c:pt idx="8450">
                  <c:v>2350000</c:v>
                </c:pt>
                <c:pt idx="8451">
                  <c:v>1135000</c:v>
                </c:pt>
                <c:pt idx="8452">
                  <c:v>1490000</c:v>
                </c:pt>
                <c:pt idx="8453">
                  <c:v>8000000</c:v>
                </c:pt>
                <c:pt idx="8454">
                  <c:v>5000000</c:v>
                </c:pt>
                <c:pt idx="8455">
                  <c:v>600000</c:v>
                </c:pt>
                <c:pt idx="8456">
                  <c:v>2450000</c:v>
                </c:pt>
                <c:pt idx="8457">
                  <c:v>1600000</c:v>
                </c:pt>
                <c:pt idx="8458">
                  <c:v>2400000</c:v>
                </c:pt>
                <c:pt idx="8459">
                  <c:v>650000</c:v>
                </c:pt>
                <c:pt idx="8460">
                  <c:v>2289168</c:v>
                </c:pt>
                <c:pt idx="8461">
                  <c:v>960000</c:v>
                </c:pt>
                <c:pt idx="8462">
                  <c:v>630000</c:v>
                </c:pt>
                <c:pt idx="8463">
                  <c:v>6000000</c:v>
                </c:pt>
                <c:pt idx="8464">
                  <c:v>570000</c:v>
                </c:pt>
                <c:pt idx="8465">
                  <c:v>3100000</c:v>
                </c:pt>
                <c:pt idx="8466">
                  <c:v>2632565</c:v>
                </c:pt>
                <c:pt idx="8467">
                  <c:v>4000000</c:v>
                </c:pt>
                <c:pt idx="8468">
                  <c:v>4400000</c:v>
                </c:pt>
                <c:pt idx="8469">
                  <c:v>2729000</c:v>
                </c:pt>
                <c:pt idx="8470">
                  <c:v>1984092</c:v>
                </c:pt>
                <c:pt idx="8471">
                  <c:v>2450000</c:v>
                </c:pt>
                <c:pt idx="8472">
                  <c:v>2900000</c:v>
                </c:pt>
                <c:pt idx="8473">
                  <c:v>4500000</c:v>
                </c:pt>
                <c:pt idx="8474">
                  <c:v>2550000</c:v>
                </c:pt>
                <c:pt idx="8475">
                  <c:v>1015000</c:v>
                </c:pt>
                <c:pt idx="8476">
                  <c:v>2600000</c:v>
                </c:pt>
                <c:pt idx="8477">
                  <c:v>2461122</c:v>
                </c:pt>
                <c:pt idx="8478">
                  <c:v>143000</c:v>
                </c:pt>
                <c:pt idx="8479">
                  <c:v>2800000</c:v>
                </c:pt>
                <c:pt idx="8480">
                  <c:v>2000000</c:v>
                </c:pt>
                <c:pt idx="8481">
                  <c:v>3250000</c:v>
                </c:pt>
                <c:pt idx="8482">
                  <c:v>2700000</c:v>
                </c:pt>
                <c:pt idx="8483">
                  <c:v>2400000</c:v>
                </c:pt>
                <c:pt idx="8484">
                  <c:v>9000000</c:v>
                </c:pt>
                <c:pt idx="8485">
                  <c:v>650000</c:v>
                </c:pt>
                <c:pt idx="8486">
                  <c:v>1000000</c:v>
                </c:pt>
                <c:pt idx="8487">
                  <c:v>2600000</c:v>
                </c:pt>
                <c:pt idx="8488">
                  <c:v>3200000</c:v>
                </c:pt>
                <c:pt idx="8489">
                  <c:v>2205000</c:v>
                </c:pt>
                <c:pt idx="8490">
                  <c:v>280000</c:v>
                </c:pt>
                <c:pt idx="8491">
                  <c:v>4270000</c:v>
                </c:pt>
                <c:pt idx="8492">
                  <c:v>6108250</c:v>
                </c:pt>
                <c:pt idx="8493">
                  <c:v>6066479</c:v>
                </c:pt>
                <c:pt idx="8494">
                  <c:v>4225680</c:v>
                </c:pt>
                <c:pt idx="8495">
                  <c:v>425000</c:v>
                </c:pt>
                <c:pt idx="8496">
                  <c:v>2060300</c:v>
                </c:pt>
                <c:pt idx="8497">
                  <c:v>2500000</c:v>
                </c:pt>
                <c:pt idx="8498">
                  <c:v>1910300</c:v>
                </c:pt>
                <c:pt idx="8499">
                  <c:v>1772306</c:v>
                </c:pt>
                <c:pt idx="8500">
                  <c:v>1550000</c:v>
                </c:pt>
                <c:pt idx="8501">
                  <c:v>2575000</c:v>
                </c:pt>
                <c:pt idx="8502">
                  <c:v>2700000</c:v>
                </c:pt>
                <c:pt idx="8503">
                  <c:v>4923385</c:v>
                </c:pt>
                <c:pt idx="8504">
                  <c:v>1100000</c:v>
                </c:pt>
                <c:pt idx="8505">
                  <c:v>1850000</c:v>
                </c:pt>
                <c:pt idx="8506">
                  <c:v>1150000</c:v>
                </c:pt>
                <c:pt idx="8507">
                  <c:v>230000</c:v>
                </c:pt>
                <c:pt idx="8508">
                  <c:v>2600000</c:v>
                </c:pt>
                <c:pt idx="8509">
                  <c:v>555000</c:v>
                </c:pt>
                <c:pt idx="8510">
                  <c:v>2000000</c:v>
                </c:pt>
                <c:pt idx="8511">
                  <c:v>4741000</c:v>
                </c:pt>
                <c:pt idx="8512">
                  <c:v>2928000</c:v>
                </c:pt>
                <c:pt idx="8513">
                  <c:v>2928000</c:v>
                </c:pt>
                <c:pt idx="8514">
                  <c:v>3084000</c:v>
                </c:pt>
                <c:pt idx="8515">
                  <c:v>290000</c:v>
                </c:pt>
                <c:pt idx="8516">
                  <c:v>1600000</c:v>
                </c:pt>
                <c:pt idx="8517">
                  <c:v>2869000</c:v>
                </c:pt>
                <c:pt idx="8518">
                  <c:v>2000000</c:v>
                </c:pt>
                <c:pt idx="8519">
                  <c:v>200000</c:v>
                </c:pt>
                <c:pt idx="8520">
                  <c:v>1300000</c:v>
                </c:pt>
                <c:pt idx="8521">
                  <c:v>2732000</c:v>
                </c:pt>
                <c:pt idx="8522">
                  <c:v>1650000</c:v>
                </c:pt>
                <c:pt idx="8523">
                  <c:v>5907000</c:v>
                </c:pt>
                <c:pt idx="8524">
                  <c:v>10217000</c:v>
                </c:pt>
                <c:pt idx="8525">
                  <c:v>350000</c:v>
                </c:pt>
                <c:pt idx="8526">
                  <c:v>1750000</c:v>
                </c:pt>
                <c:pt idx="8527">
                  <c:v>2250000</c:v>
                </c:pt>
                <c:pt idx="8528">
                  <c:v>990000</c:v>
                </c:pt>
                <c:pt idx="8529">
                  <c:v>6142000</c:v>
                </c:pt>
                <c:pt idx="8530">
                  <c:v>400000</c:v>
                </c:pt>
                <c:pt idx="8531">
                  <c:v>6000000</c:v>
                </c:pt>
                <c:pt idx="8532">
                  <c:v>6373000</c:v>
                </c:pt>
                <c:pt idx="8533">
                  <c:v>4232000</c:v>
                </c:pt>
                <c:pt idx="8534">
                  <c:v>6767000</c:v>
                </c:pt>
                <c:pt idx="8535">
                  <c:v>4800000</c:v>
                </c:pt>
                <c:pt idx="8536">
                  <c:v>4407000</c:v>
                </c:pt>
                <c:pt idx="8537">
                  <c:v>11680000</c:v>
                </c:pt>
                <c:pt idx="8538">
                  <c:v>530000</c:v>
                </c:pt>
                <c:pt idx="8539">
                  <c:v>2350000</c:v>
                </c:pt>
                <c:pt idx="8540">
                  <c:v>7800000</c:v>
                </c:pt>
                <c:pt idx="8541">
                  <c:v>2300000</c:v>
                </c:pt>
                <c:pt idx="8542">
                  <c:v>1668000</c:v>
                </c:pt>
                <c:pt idx="8543">
                  <c:v>2600000</c:v>
                </c:pt>
                <c:pt idx="8544">
                  <c:v>2534000</c:v>
                </c:pt>
                <c:pt idx="8545">
                  <c:v>2500000</c:v>
                </c:pt>
                <c:pt idx="8546">
                  <c:v>675000</c:v>
                </c:pt>
                <c:pt idx="8547">
                  <c:v>3000000</c:v>
                </c:pt>
                <c:pt idx="8548">
                  <c:v>2310000</c:v>
                </c:pt>
                <c:pt idx="8549">
                  <c:v>4300000</c:v>
                </c:pt>
                <c:pt idx="8550">
                  <c:v>9000000</c:v>
                </c:pt>
                <c:pt idx="8551">
                  <c:v>6000000</c:v>
                </c:pt>
                <c:pt idx="8552">
                  <c:v>195000</c:v>
                </c:pt>
                <c:pt idx="8553">
                  <c:v>600000</c:v>
                </c:pt>
                <c:pt idx="8554">
                  <c:v>6000000</c:v>
                </c:pt>
                <c:pt idx="8555">
                  <c:v>2000000</c:v>
                </c:pt>
                <c:pt idx="8556">
                  <c:v>450000</c:v>
                </c:pt>
                <c:pt idx="8557">
                  <c:v>2500000</c:v>
                </c:pt>
                <c:pt idx="8558">
                  <c:v>2300000</c:v>
                </c:pt>
                <c:pt idx="8559">
                  <c:v>650000</c:v>
                </c:pt>
                <c:pt idx="8560">
                  <c:v>2350000</c:v>
                </c:pt>
                <c:pt idx="8561">
                  <c:v>3550000</c:v>
                </c:pt>
                <c:pt idx="8562">
                  <c:v>4730000</c:v>
                </c:pt>
                <c:pt idx="8563">
                  <c:v>1963000</c:v>
                </c:pt>
                <c:pt idx="8564">
                  <c:v>2185000</c:v>
                </c:pt>
                <c:pt idx="8565">
                  <c:v>3800000</c:v>
                </c:pt>
                <c:pt idx="8566">
                  <c:v>3000000</c:v>
                </c:pt>
                <c:pt idx="8567">
                  <c:v>5000000</c:v>
                </c:pt>
                <c:pt idx="8568">
                  <c:v>6300000</c:v>
                </c:pt>
                <c:pt idx="8569">
                  <c:v>5500000</c:v>
                </c:pt>
                <c:pt idx="8570">
                  <c:v>4700000</c:v>
                </c:pt>
                <c:pt idx="8571">
                  <c:v>4350000</c:v>
                </c:pt>
                <c:pt idx="8572">
                  <c:v>2900000</c:v>
                </c:pt>
                <c:pt idx="8573">
                  <c:v>2500000</c:v>
                </c:pt>
                <c:pt idx="8574">
                  <c:v>1850000</c:v>
                </c:pt>
                <c:pt idx="8575">
                  <c:v>800000</c:v>
                </c:pt>
                <c:pt idx="8576">
                  <c:v>1550000</c:v>
                </c:pt>
                <c:pt idx="8577">
                  <c:v>6444000</c:v>
                </c:pt>
                <c:pt idx="8578">
                  <c:v>10500000</c:v>
                </c:pt>
                <c:pt idx="8579">
                  <c:v>15000000</c:v>
                </c:pt>
                <c:pt idx="8580">
                  <c:v>1950000</c:v>
                </c:pt>
                <c:pt idx="8581">
                  <c:v>2000000</c:v>
                </c:pt>
                <c:pt idx="8582">
                  <c:v>650000</c:v>
                </c:pt>
                <c:pt idx="8583">
                  <c:v>1750000</c:v>
                </c:pt>
                <c:pt idx="8584">
                  <c:v>1400000</c:v>
                </c:pt>
                <c:pt idx="8585">
                  <c:v>650000</c:v>
                </c:pt>
                <c:pt idx="8586">
                  <c:v>1670000</c:v>
                </c:pt>
                <c:pt idx="8587">
                  <c:v>1035000</c:v>
                </c:pt>
                <c:pt idx="8588">
                  <c:v>4750000</c:v>
                </c:pt>
                <c:pt idx="8589">
                  <c:v>5870000</c:v>
                </c:pt>
                <c:pt idx="8590">
                  <c:v>375000</c:v>
                </c:pt>
                <c:pt idx="8591">
                  <c:v>770000</c:v>
                </c:pt>
                <c:pt idx="8592">
                  <c:v>3500000</c:v>
                </c:pt>
                <c:pt idx="8593">
                  <c:v>5000000</c:v>
                </c:pt>
                <c:pt idx="8594">
                  <c:v>5250000</c:v>
                </c:pt>
                <c:pt idx="8595">
                  <c:v>1950000</c:v>
                </c:pt>
                <c:pt idx="8596">
                  <c:v>4700000</c:v>
                </c:pt>
                <c:pt idx="8597">
                  <c:v>3000000</c:v>
                </c:pt>
                <c:pt idx="8598">
                  <c:v>1950000</c:v>
                </c:pt>
                <c:pt idx="8599">
                  <c:v>2630000</c:v>
                </c:pt>
                <c:pt idx="8600">
                  <c:v>1750000</c:v>
                </c:pt>
                <c:pt idx="8601">
                  <c:v>2250000</c:v>
                </c:pt>
                <c:pt idx="8602">
                  <c:v>170000</c:v>
                </c:pt>
                <c:pt idx="8603">
                  <c:v>1850000</c:v>
                </c:pt>
                <c:pt idx="8604">
                  <c:v>1000000</c:v>
                </c:pt>
                <c:pt idx="8605">
                  <c:v>1035000</c:v>
                </c:pt>
                <c:pt idx="8606">
                  <c:v>650000</c:v>
                </c:pt>
                <c:pt idx="8607">
                  <c:v>1500000</c:v>
                </c:pt>
                <c:pt idx="8608">
                  <c:v>8500000</c:v>
                </c:pt>
                <c:pt idx="8609">
                  <c:v>11670000</c:v>
                </c:pt>
                <c:pt idx="8610">
                  <c:v>1950000</c:v>
                </c:pt>
                <c:pt idx="8611">
                  <c:v>1950000</c:v>
                </c:pt>
                <c:pt idx="8612">
                  <c:v>2000000</c:v>
                </c:pt>
                <c:pt idx="8613">
                  <c:v>1950000</c:v>
                </c:pt>
                <c:pt idx="8614">
                  <c:v>1950000</c:v>
                </c:pt>
                <c:pt idx="8615">
                  <c:v>1950000</c:v>
                </c:pt>
                <c:pt idx="8616">
                  <c:v>1450000</c:v>
                </c:pt>
                <c:pt idx="8617">
                  <c:v>2000000</c:v>
                </c:pt>
                <c:pt idx="8618">
                  <c:v>2500000</c:v>
                </c:pt>
                <c:pt idx="8619">
                  <c:v>4700000</c:v>
                </c:pt>
                <c:pt idx="8620">
                  <c:v>4175000</c:v>
                </c:pt>
                <c:pt idx="8621">
                  <c:v>195000</c:v>
                </c:pt>
                <c:pt idx="8622">
                  <c:v>450000</c:v>
                </c:pt>
                <c:pt idx="8623">
                  <c:v>460000</c:v>
                </c:pt>
                <c:pt idx="8624">
                  <c:v>1400000</c:v>
                </c:pt>
                <c:pt idx="8625">
                  <c:v>1950000</c:v>
                </c:pt>
                <c:pt idx="8626">
                  <c:v>1003500</c:v>
                </c:pt>
                <c:pt idx="8627">
                  <c:v>200000</c:v>
                </c:pt>
                <c:pt idx="8628">
                  <c:v>3500000</c:v>
                </c:pt>
                <c:pt idx="8629">
                  <c:v>2654000</c:v>
                </c:pt>
                <c:pt idx="8630">
                  <c:v>2283486</c:v>
                </c:pt>
                <c:pt idx="8631">
                  <c:v>1700000</c:v>
                </c:pt>
                <c:pt idx="8632">
                  <c:v>3600000</c:v>
                </c:pt>
                <c:pt idx="8633">
                  <c:v>550000</c:v>
                </c:pt>
                <c:pt idx="8634">
                  <c:v>6500000</c:v>
                </c:pt>
                <c:pt idx="8635">
                  <c:v>1430000</c:v>
                </c:pt>
                <c:pt idx="8636">
                  <c:v>5567000</c:v>
                </c:pt>
                <c:pt idx="8637">
                  <c:v>2257000</c:v>
                </c:pt>
                <c:pt idx="8638">
                  <c:v>1050000</c:v>
                </c:pt>
                <c:pt idx="8639">
                  <c:v>2250000</c:v>
                </c:pt>
                <c:pt idx="8640">
                  <c:v>714000</c:v>
                </c:pt>
                <c:pt idx="8641">
                  <c:v>2800000</c:v>
                </c:pt>
                <c:pt idx="8642">
                  <c:v>2200000</c:v>
                </c:pt>
                <c:pt idx="8643">
                  <c:v>6750000</c:v>
                </c:pt>
                <c:pt idx="8644">
                  <c:v>3000000</c:v>
                </c:pt>
                <c:pt idx="8645">
                  <c:v>2700000</c:v>
                </c:pt>
                <c:pt idx="8646">
                  <c:v>4200000</c:v>
                </c:pt>
                <c:pt idx="8647">
                  <c:v>6500000</c:v>
                </c:pt>
                <c:pt idx="8648">
                  <c:v>997000</c:v>
                </c:pt>
                <c:pt idx="8649">
                  <c:v>820000</c:v>
                </c:pt>
                <c:pt idx="8650">
                  <c:v>700000</c:v>
                </c:pt>
                <c:pt idx="8651">
                  <c:v>900000</c:v>
                </c:pt>
                <c:pt idx="8652">
                  <c:v>1440000</c:v>
                </c:pt>
                <c:pt idx="8653">
                  <c:v>1950000</c:v>
                </c:pt>
                <c:pt idx="8654">
                  <c:v>3400000</c:v>
                </c:pt>
                <c:pt idx="8655">
                  <c:v>5823342</c:v>
                </c:pt>
                <c:pt idx="8656">
                  <c:v>3870000</c:v>
                </c:pt>
                <c:pt idx="8657">
                  <c:v>3200000</c:v>
                </c:pt>
                <c:pt idx="8658">
                  <c:v>2000000</c:v>
                </c:pt>
                <c:pt idx="8659">
                  <c:v>2500000</c:v>
                </c:pt>
                <c:pt idx="8660">
                  <c:v>2180000</c:v>
                </c:pt>
                <c:pt idx="8661">
                  <c:v>4600000</c:v>
                </c:pt>
                <c:pt idx="8662">
                  <c:v>2100000</c:v>
                </c:pt>
                <c:pt idx="8663">
                  <c:v>330000</c:v>
                </c:pt>
                <c:pt idx="8664">
                  <c:v>2144000</c:v>
                </c:pt>
                <c:pt idx="8665">
                  <c:v>1500000</c:v>
                </c:pt>
                <c:pt idx="8666">
                  <c:v>5700000</c:v>
                </c:pt>
                <c:pt idx="8667">
                  <c:v>7000000</c:v>
                </c:pt>
                <c:pt idx="8668">
                  <c:v>3622000</c:v>
                </c:pt>
                <c:pt idx="8669">
                  <c:v>5500000</c:v>
                </c:pt>
                <c:pt idx="8670">
                  <c:v>12300000</c:v>
                </c:pt>
                <c:pt idx="8671">
                  <c:v>5000000</c:v>
                </c:pt>
                <c:pt idx="8672">
                  <c:v>2900000</c:v>
                </c:pt>
                <c:pt idx="8673">
                  <c:v>1750000</c:v>
                </c:pt>
                <c:pt idx="8674">
                  <c:v>1555000</c:v>
                </c:pt>
                <c:pt idx="8675">
                  <c:v>661000</c:v>
                </c:pt>
                <c:pt idx="8676">
                  <c:v>12500000</c:v>
                </c:pt>
                <c:pt idx="8677">
                  <c:v>4612500</c:v>
                </c:pt>
                <c:pt idx="8678">
                  <c:v>1938000</c:v>
                </c:pt>
                <c:pt idx="8679">
                  <c:v>7170000</c:v>
                </c:pt>
                <c:pt idx="8680">
                  <c:v>1395000</c:v>
                </c:pt>
                <c:pt idx="8681">
                  <c:v>3970000</c:v>
                </c:pt>
                <c:pt idx="8682">
                  <c:v>1250000</c:v>
                </c:pt>
                <c:pt idx="8683">
                  <c:v>1055000</c:v>
                </c:pt>
                <c:pt idx="8684">
                  <c:v>2990000</c:v>
                </c:pt>
                <c:pt idx="8685">
                  <c:v>320000</c:v>
                </c:pt>
                <c:pt idx="8686">
                  <c:v>1600000</c:v>
                </c:pt>
                <c:pt idx="8687">
                  <c:v>500000</c:v>
                </c:pt>
                <c:pt idx="8688">
                  <c:v>310000</c:v>
                </c:pt>
                <c:pt idx="8689">
                  <c:v>2200000</c:v>
                </c:pt>
                <c:pt idx="8690">
                  <c:v>3650000</c:v>
                </c:pt>
                <c:pt idx="8691">
                  <c:v>4725000</c:v>
                </c:pt>
                <c:pt idx="8692">
                  <c:v>2000000</c:v>
                </c:pt>
                <c:pt idx="8693">
                  <c:v>105000</c:v>
                </c:pt>
                <c:pt idx="8694">
                  <c:v>8300000</c:v>
                </c:pt>
                <c:pt idx="8695">
                  <c:v>1550000</c:v>
                </c:pt>
                <c:pt idx="8696">
                  <c:v>42500000</c:v>
                </c:pt>
                <c:pt idx="8697">
                  <c:v>2205000</c:v>
                </c:pt>
                <c:pt idx="8698">
                  <c:v>2300000</c:v>
                </c:pt>
                <c:pt idx="8699">
                  <c:v>2415000</c:v>
                </c:pt>
                <c:pt idx="8700">
                  <c:v>1600000</c:v>
                </c:pt>
                <c:pt idx="8701">
                  <c:v>4500000</c:v>
                </c:pt>
                <c:pt idx="8702">
                  <c:v>3000000</c:v>
                </c:pt>
                <c:pt idx="8703">
                  <c:v>2600000</c:v>
                </c:pt>
                <c:pt idx="8704">
                  <c:v>2200000</c:v>
                </c:pt>
                <c:pt idx="8705">
                  <c:v>1465000</c:v>
                </c:pt>
                <c:pt idx="8706">
                  <c:v>705000</c:v>
                </c:pt>
                <c:pt idx="8707">
                  <c:v>4100000</c:v>
                </c:pt>
                <c:pt idx="8708">
                  <c:v>270000</c:v>
                </c:pt>
                <c:pt idx="8709">
                  <c:v>3150000</c:v>
                </c:pt>
                <c:pt idx="8710">
                  <c:v>2520000</c:v>
                </c:pt>
                <c:pt idx="8711">
                  <c:v>4300000</c:v>
                </c:pt>
                <c:pt idx="8712">
                  <c:v>3900000</c:v>
                </c:pt>
                <c:pt idx="8713">
                  <c:v>3000000</c:v>
                </c:pt>
                <c:pt idx="8714">
                  <c:v>2000000</c:v>
                </c:pt>
                <c:pt idx="8715">
                  <c:v>2000000</c:v>
                </c:pt>
                <c:pt idx="8716">
                  <c:v>2365000</c:v>
                </c:pt>
                <c:pt idx="8717">
                  <c:v>4000000</c:v>
                </c:pt>
                <c:pt idx="8718">
                  <c:v>2600000</c:v>
                </c:pt>
                <c:pt idx="8719">
                  <c:v>302000</c:v>
                </c:pt>
                <c:pt idx="8720">
                  <c:v>3500000</c:v>
                </c:pt>
                <c:pt idx="8721">
                  <c:v>2250000</c:v>
                </c:pt>
                <c:pt idx="8722">
                  <c:v>1500000</c:v>
                </c:pt>
                <c:pt idx="8723">
                  <c:v>1200000</c:v>
                </c:pt>
                <c:pt idx="8724">
                  <c:v>12480000</c:v>
                </c:pt>
                <c:pt idx="8725">
                  <c:v>3520000</c:v>
                </c:pt>
                <c:pt idx="8726">
                  <c:v>700000</c:v>
                </c:pt>
                <c:pt idx="8727">
                  <c:v>6504000</c:v>
                </c:pt>
                <c:pt idx="8728">
                  <c:v>2200000</c:v>
                </c:pt>
                <c:pt idx="8729">
                  <c:v>2283000</c:v>
                </c:pt>
                <c:pt idx="8730">
                  <c:v>1600000</c:v>
                </c:pt>
                <c:pt idx="8731">
                  <c:v>2200000</c:v>
                </c:pt>
                <c:pt idx="8732">
                  <c:v>2000000</c:v>
                </c:pt>
                <c:pt idx="8733">
                  <c:v>87000</c:v>
                </c:pt>
                <c:pt idx="8734">
                  <c:v>2200000</c:v>
                </c:pt>
                <c:pt idx="8735">
                  <c:v>2800000</c:v>
                </c:pt>
                <c:pt idx="8736">
                  <c:v>17500000</c:v>
                </c:pt>
                <c:pt idx="8737">
                  <c:v>3236000</c:v>
                </c:pt>
                <c:pt idx="8738">
                  <c:v>27000000</c:v>
                </c:pt>
                <c:pt idx="8739">
                  <c:v>12500000</c:v>
                </c:pt>
                <c:pt idx="8740">
                  <c:v>1454000</c:v>
                </c:pt>
                <c:pt idx="8741">
                  <c:v>6188000</c:v>
                </c:pt>
                <c:pt idx="8742">
                  <c:v>4401000</c:v>
                </c:pt>
                <c:pt idx="8743">
                  <c:v>2804000</c:v>
                </c:pt>
                <c:pt idx="8744">
                  <c:v>6000000</c:v>
                </c:pt>
                <c:pt idx="8745">
                  <c:v>5000000</c:v>
                </c:pt>
                <c:pt idx="8746">
                  <c:v>7700000</c:v>
                </c:pt>
                <c:pt idx="8747">
                  <c:v>4828000</c:v>
                </c:pt>
                <c:pt idx="8748">
                  <c:v>5686000</c:v>
                </c:pt>
                <c:pt idx="8749">
                  <c:v>2365000</c:v>
                </c:pt>
                <c:pt idx="8750">
                  <c:v>650000</c:v>
                </c:pt>
                <c:pt idx="8751">
                  <c:v>2250000</c:v>
                </c:pt>
                <c:pt idx="8752">
                  <c:v>7500000</c:v>
                </c:pt>
                <c:pt idx="8753">
                  <c:v>4300000</c:v>
                </c:pt>
                <c:pt idx="8754">
                  <c:v>2500000</c:v>
                </c:pt>
                <c:pt idx="8755">
                  <c:v>5076000</c:v>
                </c:pt>
                <c:pt idx="8756">
                  <c:v>550000</c:v>
                </c:pt>
                <c:pt idx="8757">
                  <c:v>1097000</c:v>
                </c:pt>
                <c:pt idx="8758">
                  <c:v>480000</c:v>
                </c:pt>
                <c:pt idx="8759">
                  <c:v>2205000</c:v>
                </c:pt>
                <c:pt idx="8760">
                  <c:v>1355000</c:v>
                </c:pt>
                <c:pt idx="8761">
                  <c:v>1300000</c:v>
                </c:pt>
                <c:pt idx="8762">
                  <c:v>2750000</c:v>
                </c:pt>
                <c:pt idx="8763">
                  <c:v>2013000</c:v>
                </c:pt>
                <c:pt idx="8764">
                  <c:v>5000000</c:v>
                </c:pt>
                <c:pt idx="8765">
                  <c:v>4950000</c:v>
                </c:pt>
                <c:pt idx="8766">
                  <c:v>7000000</c:v>
                </c:pt>
                <c:pt idx="8767">
                  <c:v>3450000</c:v>
                </c:pt>
                <c:pt idx="8768">
                  <c:v>5000000</c:v>
                </c:pt>
                <c:pt idx="8769">
                  <c:v>2500000</c:v>
                </c:pt>
                <c:pt idx="8770">
                  <c:v>350000</c:v>
                </c:pt>
                <c:pt idx="8771">
                  <c:v>2900000</c:v>
                </c:pt>
                <c:pt idx="8772">
                  <c:v>2500000</c:v>
                </c:pt>
                <c:pt idx="8773">
                  <c:v>170000</c:v>
                </c:pt>
                <c:pt idx="8774">
                  <c:v>12500000</c:v>
                </c:pt>
                <c:pt idx="8775">
                  <c:v>1850000</c:v>
                </c:pt>
                <c:pt idx="8776">
                  <c:v>22000000</c:v>
                </c:pt>
                <c:pt idx="8777">
                  <c:v>1093713</c:v>
                </c:pt>
                <c:pt idx="8778">
                  <c:v>900000</c:v>
                </c:pt>
                <c:pt idx="8779">
                  <c:v>800000</c:v>
                </c:pt>
                <c:pt idx="8780">
                  <c:v>3500000</c:v>
                </c:pt>
                <c:pt idx="8781">
                  <c:v>6000000</c:v>
                </c:pt>
                <c:pt idx="8782">
                  <c:v>1099000</c:v>
                </c:pt>
                <c:pt idx="8783">
                  <c:v>3500000</c:v>
                </c:pt>
                <c:pt idx="8784">
                  <c:v>589000</c:v>
                </c:pt>
                <c:pt idx="8785">
                  <c:v>38000000</c:v>
                </c:pt>
                <c:pt idx="8786">
                  <c:v>590000</c:v>
                </c:pt>
                <c:pt idx="8787">
                  <c:v>23000000</c:v>
                </c:pt>
                <c:pt idx="8788">
                  <c:v>1584000</c:v>
                </c:pt>
                <c:pt idx="8789">
                  <c:v>3800000</c:v>
                </c:pt>
                <c:pt idx="8790">
                  <c:v>550000</c:v>
                </c:pt>
                <c:pt idx="8791">
                  <c:v>2700000</c:v>
                </c:pt>
                <c:pt idx="8792">
                  <c:v>1100000</c:v>
                </c:pt>
                <c:pt idx="8793">
                  <c:v>770000</c:v>
                </c:pt>
                <c:pt idx="8794">
                  <c:v>1050000</c:v>
                </c:pt>
                <c:pt idx="8795">
                  <c:v>1100000</c:v>
                </c:pt>
                <c:pt idx="8796">
                  <c:v>2900000</c:v>
                </c:pt>
                <c:pt idx="8797">
                  <c:v>3300000</c:v>
                </c:pt>
                <c:pt idx="8798">
                  <c:v>800000</c:v>
                </c:pt>
                <c:pt idx="8799">
                  <c:v>3150000</c:v>
                </c:pt>
                <c:pt idx="8800">
                  <c:v>6000000</c:v>
                </c:pt>
                <c:pt idx="8801">
                  <c:v>10500000</c:v>
                </c:pt>
                <c:pt idx="8802">
                  <c:v>4500000</c:v>
                </c:pt>
                <c:pt idx="8803">
                  <c:v>10000000</c:v>
                </c:pt>
                <c:pt idx="8804">
                  <c:v>12500000</c:v>
                </c:pt>
                <c:pt idx="8805">
                  <c:v>2250000</c:v>
                </c:pt>
                <c:pt idx="8806">
                  <c:v>3450000</c:v>
                </c:pt>
                <c:pt idx="8807">
                  <c:v>3600000</c:v>
                </c:pt>
                <c:pt idx="8808">
                  <c:v>14000000</c:v>
                </c:pt>
                <c:pt idx="8809">
                  <c:v>7500000</c:v>
                </c:pt>
                <c:pt idx="8810">
                  <c:v>6400000</c:v>
                </c:pt>
                <c:pt idx="8811">
                  <c:v>799000</c:v>
                </c:pt>
                <c:pt idx="8812">
                  <c:v>2699000</c:v>
                </c:pt>
                <c:pt idx="8813">
                  <c:v>300000</c:v>
                </c:pt>
                <c:pt idx="8814">
                  <c:v>8580000</c:v>
                </c:pt>
                <c:pt idx="8815">
                  <c:v>11671000</c:v>
                </c:pt>
                <c:pt idx="8816">
                  <c:v>10422000</c:v>
                </c:pt>
                <c:pt idx="8817">
                  <c:v>9175500</c:v>
                </c:pt>
                <c:pt idx="8818">
                  <c:v>2193000</c:v>
                </c:pt>
                <c:pt idx="8819">
                  <c:v>7500000</c:v>
                </c:pt>
                <c:pt idx="8820">
                  <c:v>6750000</c:v>
                </c:pt>
                <c:pt idx="8821">
                  <c:v>5300000</c:v>
                </c:pt>
                <c:pt idx="8822">
                  <c:v>11500000</c:v>
                </c:pt>
                <c:pt idx="8823">
                  <c:v>1400000</c:v>
                </c:pt>
                <c:pt idx="8824">
                  <c:v>650000</c:v>
                </c:pt>
                <c:pt idx="8825">
                  <c:v>11500000</c:v>
                </c:pt>
                <c:pt idx="8826">
                  <c:v>2700000</c:v>
                </c:pt>
                <c:pt idx="8827">
                  <c:v>858000</c:v>
                </c:pt>
                <c:pt idx="8828">
                  <c:v>3750000</c:v>
                </c:pt>
                <c:pt idx="8829">
                  <c:v>2550000</c:v>
                </c:pt>
                <c:pt idx="8830">
                  <c:v>2550000</c:v>
                </c:pt>
                <c:pt idx="8831">
                  <c:v>1550000</c:v>
                </c:pt>
                <c:pt idx="8832">
                  <c:v>2400000</c:v>
                </c:pt>
                <c:pt idx="8833">
                  <c:v>3300000</c:v>
                </c:pt>
                <c:pt idx="8834">
                  <c:v>2950000</c:v>
                </c:pt>
                <c:pt idx="8835">
                  <c:v>2600000</c:v>
                </c:pt>
                <c:pt idx="8836">
                  <c:v>180000</c:v>
                </c:pt>
                <c:pt idx="8837">
                  <c:v>2500000</c:v>
                </c:pt>
                <c:pt idx="8838">
                  <c:v>2205000</c:v>
                </c:pt>
                <c:pt idx="8839">
                  <c:v>575000</c:v>
                </c:pt>
                <c:pt idx="8840">
                  <c:v>240000</c:v>
                </c:pt>
                <c:pt idx="8841">
                  <c:v>3100000</c:v>
                </c:pt>
                <c:pt idx="8842">
                  <c:v>2900000</c:v>
                </c:pt>
                <c:pt idx="8843">
                  <c:v>3500000</c:v>
                </c:pt>
                <c:pt idx="8844">
                  <c:v>675000</c:v>
                </c:pt>
                <c:pt idx="8845">
                  <c:v>5705000</c:v>
                </c:pt>
                <c:pt idx="8846">
                  <c:v>10500000</c:v>
                </c:pt>
                <c:pt idx="8847">
                  <c:v>3400000</c:v>
                </c:pt>
                <c:pt idx="8848">
                  <c:v>3150000</c:v>
                </c:pt>
                <c:pt idx="8849">
                  <c:v>2350000</c:v>
                </c:pt>
                <c:pt idx="8850">
                  <c:v>2500000</c:v>
                </c:pt>
                <c:pt idx="8851">
                  <c:v>2500000</c:v>
                </c:pt>
                <c:pt idx="8852">
                  <c:v>3100000</c:v>
                </c:pt>
                <c:pt idx="8853">
                  <c:v>12500000</c:v>
                </c:pt>
                <c:pt idx="8854">
                  <c:v>9000000</c:v>
                </c:pt>
                <c:pt idx="8855">
                  <c:v>2672000</c:v>
                </c:pt>
                <c:pt idx="8856">
                  <c:v>4991000</c:v>
                </c:pt>
                <c:pt idx="8857">
                  <c:v>75000000</c:v>
                </c:pt>
                <c:pt idx="8858">
                  <c:v>2200000</c:v>
                </c:pt>
                <c:pt idx="8859">
                  <c:v>4380000</c:v>
                </c:pt>
                <c:pt idx="8860">
                  <c:v>370000</c:v>
                </c:pt>
                <c:pt idx="8861">
                  <c:v>6200000</c:v>
                </c:pt>
                <c:pt idx="8862">
                  <c:v>18000000</c:v>
                </c:pt>
                <c:pt idx="8863">
                  <c:v>840000</c:v>
                </c:pt>
                <c:pt idx="8864">
                  <c:v>2636000</c:v>
                </c:pt>
                <c:pt idx="8865">
                  <c:v>15000000</c:v>
                </c:pt>
                <c:pt idx="8866">
                  <c:v>18000000</c:v>
                </c:pt>
                <c:pt idx="8867">
                  <c:v>3100000</c:v>
                </c:pt>
                <c:pt idx="8868">
                  <c:v>1150822</c:v>
                </c:pt>
                <c:pt idx="8869">
                  <c:v>11438000</c:v>
                </c:pt>
                <c:pt idx="8870">
                  <c:v>2500000</c:v>
                </c:pt>
                <c:pt idx="8871">
                  <c:v>16000000</c:v>
                </c:pt>
                <c:pt idx="8872">
                  <c:v>1500000</c:v>
                </c:pt>
                <c:pt idx="8873">
                  <c:v>2400000</c:v>
                </c:pt>
                <c:pt idx="8874">
                  <c:v>7737000</c:v>
                </c:pt>
                <c:pt idx="8875">
                  <c:v>1905000</c:v>
                </c:pt>
                <c:pt idx="8876">
                  <c:v>8200000</c:v>
                </c:pt>
                <c:pt idx="8877">
                  <c:v>3750000</c:v>
                </c:pt>
                <c:pt idx="8878">
                  <c:v>11115000</c:v>
                </c:pt>
                <c:pt idx="8879">
                  <c:v>3800000</c:v>
                </c:pt>
                <c:pt idx="8880">
                  <c:v>7940000</c:v>
                </c:pt>
                <c:pt idx="8881">
                  <c:v>2195000</c:v>
                </c:pt>
                <c:pt idx="8882">
                  <c:v>2991000</c:v>
                </c:pt>
                <c:pt idx="8883">
                  <c:v>6150000</c:v>
                </c:pt>
                <c:pt idx="8884">
                  <c:v>3400000</c:v>
                </c:pt>
                <c:pt idx="8885">
                  <c:v>3650000</c:v>
                </c:pt>
                <c:pt idx="8886">
                  <c:v>3650000</c:v>
                </c:pt>
                <c:pt idx="8887">
                  <c:v>3000000</c:v>
                </c:pt>
                <c:pt idx="8888">
                  <c:v>3000000</c:v>
                </c:pt>
                <c:pt idx="8889">
                  <c:v>2200000</c:v>
                </c:pt>
                <c:pt idx="8890">
                  <c:v>1355000</c:v>
                </c:pt>
                <c:pt idx="8891">
                  <c:v>7000000</c:v>
                </c:pt>
                <c:pt idx="8892">
                  <c:v>1000000</c:v>
                </c:pt>
                <c:pt idx="8893">
                  <c:v>7000000</c:v>
                </c:pt>
                <c:pt idx="8894">
                  <c:v>1330000</c:v>
                </c:pt>
                <c:pt idx="8895">
                  <c:v>2850000</c:v>
                </c:pt>
                <c:pt idx="8896">
                  <c:v>2800000</c:v>
                </c:pt>
                <c:pt idx="8897">
                  <c:v>2900000</c:v>
                </c:pt>
                <c:pt idx="8898">
                  <c:v>2000000</c:v>
                </c:pt>
                <c:pt idx="8899">
                  <c:v>7500000</c:v>
                </c:pt>
                <c:pt idx="8900">
                  <c:v>9926000</c:v>
                </c:pt>
                <c:pt idx="8901">
                  <c:v>1650000</c:v>
                </c:pt>
                <c:pt idx="8902">
                  <c:v>1348000</c:v>
                </c:pt>
                <c:pt idx="8903">
                  <c:v>1628000</c:v>
                </c:pt>
                <c:pt idx="8904">
                  <c:v>809000</c:v>
                </c:pt>
                <c:pt idx="8905">
                  <c:v>1586000</c:v>
                </c:pt>
                <c:pt idx="8906">
                  <c:v>2260000</c:v>
                </c:pt>
                <c:pt idx="8907">
                  <c:v>1700000</c:v>
                </c:pt>
                <c:pt idx="8908">
                  <c:v>1100000</c:v>
                </c:pt>
                <c:pt idx="8909">
                  <c:v>2600000</c:v>
                </c:pt>
                <c:pt idx="8910">
                  <c:v>4000000</c:v>
                </c:pt>
                <c:pt idx="8911">
                  <c:v>2000000</c:v>
                </c:pt>
                <c:pt idx="8912">
                  <c:v>88750</c:v>
                </c:pt>
                <c:pt idx="8913">
                  <c:v>700000</c:v>
                </c:pt>
                <c:pt idx="8914">
                  <c:v>6200000</c:v>
                </c:pt>
                <c:pt idx="8915">
                  <c:v>280000</c:v>
                </c:pt>
                <c:pt idx="8916">
                  <c:v>700000</c:v>
                </c:pt>
                <c:pt idx="8917">
                  <c:v>3540000</c:v>
                </c:pt>
                <c:pt idx="8918">
                  <c:v>285000</c:v>
                </c:pt>
                <c:pt idx="8919">
                  <c:v>4361000</c:v>
                </c:pt>
                <c:pt idx="8920">
                  <c:v>4505000</c:v>
                </c:pt>
                <c:pt idx="8921">
                  <c:v>2200000</c:v>
                </c:pt>
                <c:pt idx="8922">
                  <c:v>3000000</c:v>
                </c:pt>
                <c:pt idx="8923">
                  <c:v>2300000</c:v>
                </c:pt>
                <c:pt idx="8924">
                  <c:v>260000</c:v>
                </c:pt>
                <c:pt idx="8925">
                  <c:v>5348000</c:v>
                </c:pt>
                <c:pt idx="8926">
                  <c:v>400000</c:v>
                </c:pt>
                <c:pt idx="8927">
                  <c:v>4500000</c:v>
                </c:pt>
                <c:pt idx="8928">
                  <c:v>2250000</c:v>
                </c:pt>
                <c:pt idx="8929">
                  <c:v>10500000</c:v>
                </c:pt>
                <c:pt idx="8930">
                  <c:v>12500000</c:v>
                </c:pt>
                <c:pt idx="8931">
                  <c:v>3300000</c:v>
                </c:pt>
                <c:pt idx="8932">
                  <c:v>10500000</c:v>
                </c:pt>
                <c:pt idx="8933">
                  <c:v>850000</c:v>
                </c:pt>
                <c:pt idx="8934">
                  <c:v>1600000</c:v>
                </c:pt>
                <c:pt idx="8935">
                  <c:v>2000000</c:v>
                </c:pt>
                <c:pt idx="8936">
                  <c:v>950000</c:v>
                </c:pt>
                <c:pt idx="8937">
                  <c:v>2850000</c:v>
                </c:pt>
                <c:pt idx="8938">
                  <c:v>5200000</c:v>
                </c:pt>
                <c:pt idx="8939">
                  <c:v>3535000</c:v>
                </c:pt>
                <c:pt idx="8940">
                  <c:v>2277000</c:v>
                </c:pt>
                <c:pt idx="8941">
                  <c:v>380000</c:v>
                </c:pt>
                <c:pt idx="8942">
                  <c:v>840000</c:v>
                </c:pt>
                <c:pt idx="8943">
                  <c:v>1200000</c:v>
                </c:pt>
                <c:pt idx="8944">
                  <c:v>4200000</c:v>
                </c:pt>
                <c:pt idx="8945">
                  <c:v>1100000</c:v>
                </c:pt>
                <c:pt idx="8946">
                  <c:v>2200000</c:v>
                </c:pt>
                <c:pt idx="8947">
                  <c:v>2800000</c:v>
                </c:pt>
                <c:pt idx="8948">
                  <c:v>2195000</c:v>
                </c:pt>
                <c:pt idx="8949">
                  <c:v>630000</c:v>
                </c:pt>
                <c:pt idx="8950">
                  <c:v>675000</c:v>
                </c:pt>
                <c:pt idx="8951">
                  <c:v>14400000</c:v>
                </c:pt>
                <c:pt idx="8952">
                  <c:v>1800000</c:v>
                </c:pt>
                <c:pt idx="8953">
                  <c:v>3960000</c:v>
                </c:pt>
                <c:pt idx="8954">
                  <c:v>1250000</c:v>
                </c:pt>
                <c:pt idx="8955">
                  <c:v>3200000</c:v>
                </c:pt>
                <c:pt idx="8956">
                  <c:v>450000</c:v>
                </c:pt>
                <c:pt idx="8957">
                  <c:v>2600000</c:v>
                </c:pt>
                <c:pt idx="8958">
                  <c:v>2172510</c:v>
                </c:pt>
                <c:pt idx="8959">
                  <c:v>14865000</c:v>
                </c:pt>
                <c:pt idx="8960">
                  <c:v>112000</c:v>
                </c:pt>
                <c:pt idx="8961">
                  <c:v>2000000</c:v>
                </c:pt>
                <c:pt idx="8962">
                  <c:v>11550000</c:v>
                </c:pt>
                <c:pt idx="8963">
                  <c:v>16500000</c:v>
                </c:pt>
                <c:pt idx="8964">
                  <c:v>4239000</c:v>
                </c:pt>
                <c:pt idx="8965">
                  <c:v>855400</c:v>
                </c:pt>
                <c:pt idx="8966">
                  <c:v>4900000</c:v>
                </c:pt>
                <c:pt idx="8967">
                  <c:v>3650000</c:v>
                </c:pt>
                <c:pt idx="8968">
                  <c:v>1200000</c:v>
                </c:pt>
                <c:pt idx="8969">
                  <c:v>273200</c:v>
                </c:pt>
                <c:pt idx="8970">
                  <c:v>4900000</c:v>
                </c:pt>
                <c:pt idx="8971">
                  <c:v>3800000</c:v>
                </c:pt>
                <c:pt idx="8972">
                  <c:v>2200000</c:v>
                </c:pt>
                <c:pt idx="8973">
                  <c:v>120000</c:v>
                </c:pt>
                <c:pt idx="8974">
                  <c:v>900000</c:v>
                </c:pt>
                <c:pt idx="8975">
                  <c:v>675000</c:v>
                </c:pt>
                <c:pt idx="8976">
                  <c:v>380000</c:v>
                </c:pt>
                <c:pt idx="8977">
                  <c:v>750000</c:v>
                </c:pt>
                <c:pt idx="8978">
                  <c:v>2200000</c:v>
                </c:pt>
                <c:pt idx="8979">
                  <c:v>1150000</c:v>
                </c:pt>
                <c:pt idx="8980">
                  <c:v>2470000</c:v>
                </c:pt>
                <c:pt idx="8981">
                  <c:v>2600000</c:v>
                </c:pt>
                <c:pt idx="8982">
                  <c:v>3250000</c:v>
                </c:pt>
                <c:pt idx="8983">
                  <c:v>3800000</c:v>
                </c:pt>
                <c:pt idx="8984">
                  <c:v>4300000</c:v>
                </c:pt>
                <c:pt idx="8985">
                  <c:v>2114000</c:v>
                </c:pt>
                <c:pt idx="8986">
                  <c:v>100000</c:v>
                </c:pt>
                <c:pt idx="8987">
                  <c:v>3804000</c:v>
                </c:pt>
                <c:pt idx="8988">
                  <c:v>1800000</c:v>
                </c:pt>
                <c:pt idx="8989">
                  <c:v>2300000</c:v>
                </c:pt>
                <c:pt idx="8990">
                  <c:v>870000</c:v>
                </c:pt>
                <c:pt idx="8991">
                  <c:v>1995420</c:v>
                </c:pt>
                <c:pt idx="8992">
                  <c:v>2180000</c:v>
                </c:pt>
                <c:pt idx="8993">
                  <c:v>1380000</c:v>
                </c:pt>
                <c:pt idx="8994">
                  <c:v>2000000</c:v>
                </c:pt>
                <c:pt idx="8995">
                  <c:v>1472400</c:v>
                </c:pt>
                <c:pt idx="8996">
                  <c:v>520000</c:v>
                </c:pt>
                <c:pt idx="8997">
                  <c:v>1250000</c:v>
                </c:pt>
                <c:pt idx="8998">
                  <c:v>3535000</c:v>
                </c:pt>
                <c:pt idx="8999">
                  <c:v>150000</c:v>
                </c:pt>
                <c:pt idx="9000">
                  <c:v>3300000</c:v>
                </c:pt>
                <c:pt idx="9001">
                  <c:v>3200000</c:v>
                </c:pt>
                <c:pt idx="9002">
                  <c:v>390000</c:v>
                </c:pt>
                <c:pt idx="9003">
                  <c:v>126000</c:v>
                </c:pt>
                <c:pt idx="9004">
                  <c:v>1656000</c:v>
                </c:pt>
                <c:pt idx="9005">
                  <c:v>6323000</c:v>
                </c:pt>
                <c:pt idx="9006">
                  <c:v>110000</c:v>
                </c:pt>
                <c:pt idx="9007">
                  <c:v>4865000</c:v>
                </c:pt>
                <c:pt idx="9008">
                  <c:v>131000</c:v>
                </c:pt>
                <c:pt idx="9009">
                  <c:v>160000</c:v>
                </c:pt>
                <c:pt idx="9010">
                  <c:v>5000000</c:v>
                </c:pt>
                <c:pt idx="9011">
                  <c:v>1950000</c:v>
                </c:pt>
                <c:pt idx="9012">
                  <c:v>2503935</c:v>
                </c:pt>
                <c:pt idx="9013">
                  <c:v>350000</c:v>
                </c:pt>
                <c:pt idx="9014">
                  <c:v>2463290</c:v>
                </c:pt>
                <c:pt idx="9015">
                  <c:v>175000</c:v>
                </c:pt>
                <c:pt idx="9016">
                  <c:v>795358</c:v>
                </c:pt>
                <c:pt idx="9017">
                  <c:v>900000</c:v>
                </c:pt>
                <c:pt idx="9018">
                  <c:v>1790000</c:v>
                </c:pt>
                <c:pt idx="9019">
                  <c:v>496000</c:v>
                </c:pt>
                <c:pt idx="9020">
                  <c:v>875000</c:v>
                </c:pt>
                <c:pt idx="9021">
                  <c:v>8300000</c:v>
                </c:pt>
                <c:pt idx="9022">
                  <c:v>2700000</c:v>
                </c:pt>
                <c:pt idx="9023">
                  <c:v>700000</c:v>
                </c:pt>
                <c:pt idx="9024">
                  <c:v>2100000</c:v>
                </c:pt>
                <c:pt idx="9025">
                  <c:v>2400000</c:v>
                </c:pt>
                <c:pt idx="9026">
                  <c:v>2300000</c:v>
                </c:pt>
                <c:pt idx="9027">
                  <c:v>500000</c:v>
                </c:pt>
                <c:pt idx="9028">
                  <c:v>15000000</c:v>
                </c:pt>
                <c:pt idx="9029">
                  <c:v>5900000</c:v>
                </c:pt>
                <c:pt idx="9030">
                  <c:v>259000</c:v>
                </c:pt>
                <c:pt idx="9031">
                  <c:v>450000</c:v>
                </c:pt>
                <c:pt idx="9032">
                  <c:v>2500000</c:v>
                </c:pt>
                <c:pt idx="9033">
                  <c:v>3883056</c:v>
                </c:pt>
                <c:pt idx="9034">
                  <c:v>3300000</c:v>
                </c:pt>
                <c:pt idx="9035">
                  <c:v>4600000</c:v>
                </c:pt>
                <c:pt idx="9036">
                  <c:v>400000</c:v>
                </c:pt>
                <c:pt idx="9037">
                  <c:v>550000</c:v>
                </c:pt>
                <c:pt idx="9038">
                  <c:v>200000</c:v>
                </c:pt>
                <c:pt idx="9039">
                  <c:v>3500000</c:v>
                </c:pt>
                <c:pt idx="9040">
                  <c:v>3750000</c:v>
                </c:pt>
                <c:pt idx="9041">
                  <c:v>750000</c:v>
                </c:pt>
                <c:pt idx="9042">
                  <c:v>675000</c:v>
                </c:pt>
                <c:pt idx="9043">
                  <c:v>9000000</c:v>
                </c:pt>
                <c:pt idx="9044">
                  <c:v>25000000</c:v>
                </c:pt>
                <c:pt idx="9045">
                  <c:v>18000000</c:v>
                </c:pt>
                <c:pt idx="9046">
                  <c:v>10500000</c:v>
                </c:pt>
                <c:pt idx="9047">
                  <c:v>26000000</c:v>
                </c:pt>
                <c:pt idx="9048">
                  <c:v>5600000</c:v>
                </c:pt>
                <c:pt idx="9049">
                  <c:v>10422000</c:v>
                </c:pt>
                <c:pt idx="9050">
                  <c:v>3500000</c:v>
                </c:pt>
                <c:pt idx="9051">
                  <c:v>2700000</c:v>
                </c:pt>
                <c:pt idx="9052">
                  <c:v>560000</c:v>
                </c:pt>
                <c:pt idx="9053">
                  <c:v>3700000</c:v>
                </c:pt>
                <c:pt idx="9054">
                  <c:v>2800000</c:v>
                </c:pt>
                <c:pt idx="9055">
                  <c:v>5000000</c:v>
                </c:pt>
                <c:pt idx="9056">
                  <c:v>5000000</c:v>
                </c:pt>
                <c:pt idx="9057">
                  <c:v>8200000</c:v>
                </c:pt>
                <c:pt idx="9058">
                  <c:v>1500000</c:v>
                </c:pt>
                <c:pt idx="9059">
                  <c:v>1600000</c:v>
                </c:pt>
                <c:pt idx="9060">
                  <c:v>7000000</c:v>
                </c:pt>
                <c:pt idx="9061">
                  <c:v>600000</c:v>
                </c:pt>
                <c:pt idx="9062">
                  <c:v>800000</c:v>
                </c:pt>
                <c:pt idx="9063">
                  <c:v>20500000</c:v>
                </c:pt>
                <c:pt idx="9064">
                  <c:v>1800000</c:v>
                </c:pt>
                <c:pt idx="9065">
                  <c:v>2100000</c:v>
                </c:pt>
                <c:pt idx="9066">
                  <c:v>1050000</c:v>
                </c:pt>
                <c:pt idx="9067">
                  <c:v>1950000</c:v>
                </c:pt>
                <c:pt idx="9068">
                  <c:v>2500000</c:v>
                </c:pt>
                <c:pt idx="9069">
                  <c:v>4600000</c:v>
                </c:pt>
                <c:pt idx="9070">
                  <c:v>9533000</c:v>
                </c:pt>
                <c:pt idx="9071">
                  <c:v>7175000</c:v>
                </c:pt>
                <c:pt idx="9072">
                  <c:v>2272000</c:v>
                </c:pt>
                <c:pt idx="9073">
                  <c:v>1640000</c:v>
                </c:pt>
                <c:pt idx="9074">
                  <c:v>4100000</c:v>
                </c:pt>
                <c:pt idx="9075">
                  <c:v>7817000</c:v>
                </c:pt>
                <c:pt idx="9076">
                  <c:v>2250000</c:v>
                </c:pt>
                <c:pt idx="9077">
                  <c:v>8800000</c:v>
                </c:pt>
                <c:pt idx="9078">
                  <c:v>9200000</c:v>
                </c:pt>
                <c:pt idx="9079">
                  <c:v>1440000</c:v>
                </c:pt>
                <c:pt idx="9080">
                  <c:v>3760000</c:v>
                </c:pt>
                <c:pt idx="9081">
                  <c:v>520000</c:v>
                </c:pt>
                <c:pt idx="9082">
                  <c:v>6288000</c:v>
                </c:pt>
                <c:pt idx="9083">
                  <c:v>645000</c:v>
                </c:pt>
                <c:pt idx="9084">
                  <c:v>850000</c:v>
                </c:pt>
                <c:pt idx="9085">
                  <c:v>5800000</c:v>
                </c:pt>
                <c:pt idx="9086">
                  <c:v>6650000</c:v>
                </c:pt>
                <c:pt idx="9087">
                  <c:v>6200000</c:v>
                </c:pt>
                <c:pt idx="9088">
                  <c:v>1400000</c:v>
                </c:pt>
                <c:pt idx="9089">
                  <c:v>1000000</c:v>
                </c:pt>
                <c:pt idx="9090">
                  <c:v>6200000</c:v>
                </c:pt>
                <c:pt idx="9091">
                  <c:v>7300000</c:v>
                </c:pt>
                <c:pt idx="9092">
                  <c:v>1300000</c:v>
                </c:pt>
                <c:pt idx="9093">
                  <c:v>3400000</c:v>
                </c:pt>
                <c:pt idx="9094">
                  <c:v>9300000</c:v>
                </c:pt>
                <c:pt idx="9095">
                  <c:v>1086000</c:v>
                </c:pt>
                <c:pt idx="9096">
                  <c:v>980000</c:v>
                </c:pt>
                <c:pt idx="9097">
                  <c:v>105000</c:v>
                </c:pt>
                <c:pt idx="9098">
                  <c:v>1700000</c:v>
                </c:pt>
                <c:pt idx="9099">
                  <c:v>1086000</c:v>
                </c:pt>
                <c:pt idx="9100">
                  <c:v>4900000</c:v>
                </c:pt>
                <c:pt idx="9101">
                  <c:v>3500000</c:v>
                </c:pt>
                <c:pt idx="9102">
                  <c:v>3250000</c:v>
                </c:pt>
                <c:pt idx="9103">
                  <c:v>7900000</c:v>
                </c:pt>
                <c:pt idx="9104">
                  <c:v>4732222</c:v>
                </c:pt>
                <c:pt idx="9105">
                  <c:v>4265000</c:v>
                </c:pt>
                <c:pt idx="9106">
                  <c:v>1155000</c:v>
                </c:pt>
                <c:pt idx="9107">
                  <c:v>15000000</c:v>
                </c:pt>
                <c:pt idx="9108">
                  <c:v>880000</c:v>
                </c:pt>
                <c:pt idx="9109">
                  <c:v>5650000</c:v>
                </c:pt>
                <c:pt idx="9110">
                  <c:v>2100000</c:v>
                </c:pt>
                <c:pt idx="9111">
                  <c:v>2500000</c:v>
                </c:pt>
                <c:pt idx="9112">
                  <c:v>960000</c:v>
                </c:pt>
                <c:pt idx="9113">
                  <c:v>1750000</c:v>
                </c:pt>
                <c:pt idx="9114">
                  <c:v>3750000</c:v>
                </c:pt>
                <c:pt idx="9115">
                  <c:v>230000</c:v>
                </c:pt>
                <c:pt idx="9116">
                  <c:v>7700000</c:v>
                </c:pt>
                <c:pt idx="9117">
                  <c:v>2050000</c:v>
                </c:pt>
                <c:pt idx="9118">
                  <c:v>2457000</c:v>
                </c:pt>
                <c:pt idx="9119">
                  <c:v>4950000</c:v>
                </c:pt>
                <c:pt idx="9120">
                  <c:v>9000000</c:v>
                </c:pt>
                <c:pt idx="9121">
                  <c:v>2050000</c:v>
                </c:pt>
                <c:pt idx="9122">
                  <c:v>600000</c:v>
                </c:pt>
                <c:pt idx="9123">
                  <c:v>4000000</c:v>
                </c:pt>
                <c:pt idx="9124">
                  <c:v>2200000</c:v>
                </c:pt>
                <c:pt idx="9125">
                  <c:v>600000</c:v>
                </c:pt>
                <c:pt idx="9126">
                  <c:v>1848000</c:v>
                </c:pt>
                <c:pt idx="9127">
                  <c:v>2200000</c:v>
                </c:pt>
                <c:pt idx="9128">
                  <c:v>600000</c:v>
                </c:pt>
                <c:pt idx="9129">
                  <c:v>6000000</c:v>
                </c:pt>
                <c:pt idx="9130">
                  <c:v>2630000</c:v>
                </c:pt>
                <c:pt idx="9131">
                  <c:v>190000</c:v>
                </c:pt>
                <c:pt idx="9132">
                  <c:v>3700000</c:v>
                </c:pt>
                <c:pt idx="9133">
                  <c:v>2600000</c:v>
                </c:pt>
                <c:pt idx="9134">
                  <c:v>11570000</c:v>
                </c:pt>
                <c:pt idx="9135">
                  <c:v>3800000</c:v>
                </c:pt>
                <c:pt idx="9136">
                  <c:v>4569950</c:v>
                </c:pt>
                <c:pt idx="9137">
                  <c:v>2580000</c:v>
                </c:pt>
                <c:pt idx="9138">
                  <c:v>2950000</c:v>
                </c:pt>
                <c:pt idx="9139">
                  <c:v>800000</c:v>
                </c:pt>
                <c:pt idx="9140">
                  <c:v>650000</c:v>
                </c:pt>
                <c:pt idx="9141">
                  <c:v>1750000</c:v>
                </c:pt>
                <c:pt idx="9142">
                  <c:v>1700000</c:v>
                </c:pt>
                <c:pt idx="9143">
                  <c:v>950000</c:v>
                </c:pt>
                <c:pt idx="9144">
                  <c:v>1950000</c:v>
                </c:pt>
                <c:pt idx="9145">
                  <c:v>800000</c:v>
                </c:pt>
                <c:pt idx="9146">
                  <c:v>2690000</c:v>
                </c:pt>
                <c:pt idx="9147">
                  <c:v>3200000</c:v>
                </c:pt>
                <c:pt idx="9148">
                  <c:v>2800000</c:v>
                </c:pt>
                <c:pt idx="9149">
                  <c:v>3400000</c:v>
                </c:pt>
                <c:pt idx="9150">
                  <c:v>3800000</c:v>
                </c:pt>
                <c:pt idx="9151">
                  <c:v>3900000</c:v>
                </c:pt>
                <c:pt idx="9152">
                  <c:v>3900000</c:v>
                </c:pt>
                <c:pt idx="9153">
                  <c:v>4505440</c:v>
                </c:pt>
                <c:pt idx="9154">
                  <c:v>770000</c:v>
                </c:pt>
                <c:pt idx="9155">
                  <c:v>2077000</c:v>
                </c:pt>
                <c:pt idx="9156">
                  <c:v>3300000</c:v>
                </c:pt>
                <c:pt idx="9157">
                  <c:v>20500000</c:v>
                </c:pt>
                <c:pt idx="9158">
                  <c:v>2200000</c:v>
                </c:pt>
                <c:pt idx="9159">
                  <c:v>1980000</c:v>
                </c:pt>
                <c:pt idx="9160">
                  <c:v>2630000</c:v>
                </c:pt>
                <c:pt idx="9161">
                  <c:v>663000</c:v>
                </c:pt>
                <c:pt idx="9162">
                  <c:v>2500000</c:v>
                </c:pt>
                <c:pt idx="9163">
                  <c:v>3200000</c:v>
                </c:pt>
                <c:pt idx="9164">
                  <c:v>1200000</c:v>
                </c:pt>
                <c:pt idx="9165">
                  <c:v>2800000</c:v>
                </c:pt>
                <c:pt idx="9166">
                  <c:v>1848000</c:v>
                </c:pt>
                <c:pt idx="9167">
                  <c:v>1300000</c:v>
                </c:pt>
                <c:pt idx="9168">
                  <c:v>952000</c:v>
                </c:pt>
                <c:pt idx="9169">
                  <c:v>5900000</c:v>
                </c:pt>
                <c:pt idx="9170">
                  <c:v>7678000</c:v>
                </c:pt>
                <c:pt idx="9171">
                  <c:v>1350000</c:v>
                </c:pt>
                <c:pt idx="9172">
                  <c:v>1180000</c:v>
                </c:pt>
                <c:pt idx="9173">
                  <c:v>2195000</c:v>
                </c:pt>
                <c:pt idx="9174">
                  <c:v>1472400</c:v>
                </c:pt>
                <c:pt idx="9175">
                  <c:v>955000</c:v>
                </c:pt>
                <c:pt idx="9176">
                  <c:v>1139431</c:v>
                </c:pt>
                <c:pt idx="9177">
                  <c:v>690000</c:v>
                </c:pt>
                <c:pt idx="9178">
                  <c:v>1100000</c:v>
                </c:pt>
                <c:pt idx="9179">
                  <c:v>880000</c:v>
                </c:pt>
                <c:pt idx="9180">
                  <c:v>2250000</c:v>
                </c:pt>
                <c:pt idx="9181">
                  <c:v>3300000</c:v>
                </c:pt>
                <c:pt idx="9182">
                  <c:v>2100000</c:v>
                </c:pt>
                <c:pt idx="9183">
                  <c:v>1200000</c:v>
                </c:pt>
                <c:pt idx="9184">
                  <c:v>6000000</c:v>
                </c:pt>
                <c:pt idx="9185">
                  <c:v>25500000</c:v>
                </c:pt>
                <c:pt idx="9186">
                  <c:v>3700000</c:v>
                </c:pt>
                <c:pt idx="9187">
                  <c:v>1600000</c:v>
                </c:pt>
                <c:pt idx="9188">
                  <c:v>4900000</c:v>
                </c:pt>
                <c:pt idx="9189">
                  <c:v>2300000</c:v>
                </c:pt>
                <c:pt idx="9190">
                  <c:v>4100000</c:v>
                </c:pt>
                <c:pt idx="9191">
                  <c:v>3300000</c:v>
                </c:pt>
                <c:pt idx="9192">
                  <c:v>2250000</c:v>
                </c:pt>
                <c:pt idx="9193">
                  <c:v>2370000</c:v>
                </c:pt>
                <c:pt idx="9194">
                  <c:v>2800000</c:v>
                </c:pt>
                <c:pt idx="9195">
                  <c:v>2230000</c:v>
                </c:pt>
                <c:pt idx="9196">
                  <c:v>1772306</c:v>
                </c:pt>
                <c:pt idx="9197">
                  <c:v>3550000</c:v>
                </c:pt>
                <c:pt idx="9198">
                  <c:v>6800000</c:v>
                </c:pt>
                <c:pt idx="9199">
                  <c:v>7500000</c:v>
                </c:pt>
                <c:pt idx="9200">
                  <c:v>6100000</c:v>
                </c:pt>
                <c:pt idx="9201">
                  <c:v>3250000</c:v>
                </c:pt>
                <c:pt idx="9202">
                  <c:v>2730550</c:v>
                </c:pt>
                <c:pt idx="9203">
                  <c:v>1910300</c:v>
                </c:pt>
                <c:pt idx="9204">
                  <c:v>3399777</c:v>
                </c:pt>
                <c:pt idx="9205">
                  <c:v>300000</c:v>
                </c:pt>
                <c:pt idx="9206">
                  <c:v>1750000</c:v>
                </c:pt>
                <c:pt idx="9207">
                  <c:v>1400000</c:v>
                </c:pt>
                <c:pt idx="9208">
                  <c:v>3810000</c:v>
                </c:pt>
                <c:pt idx="9209">
                  <c:v>4800000</c:v>
                </c:pt>
                <c:pt idx="9210">
                  <c:v>4500000</c:v>
                </c:pt>
                <c:pt idx="9211">
                  <c:v>1355000</c:v>
                </c:pt>
                <c:pt idx="9212">
                  <c:v>1560000</c:v>
                </c:pt>
                <c:pt idx="9213">
                  <c:v>3105000</c:v>
                </c:pt>
                <c:pt idx="9214">
                  <c:v>3810000</c:v>
                </c:pt>
                <c:pt idx="9215">
                  <c:v>2000000</c:v>
                </c:pt>
                <c:pt idx="9216">
                  <c:v>2000000</c:v>
                </c:pt>
                <c:pt idx="9217">
                  <c:v>3660000</c:v>
                </c:pt>
                <c:pt idx="9218">
                  <c:v>130000</c:v>
                </c:pt>
                <c:pt idx="9219">
                  <c:v>93000</c:v>
                </c:pt>
                <c:pt idx="9220">
                  <c:v>390000</c:v>
                </c:pt>
                <c:pt idx="9221">
                  <c:v>390000</c:v>
                </c:pt>
                <c:pt idx="9222">
                  <c:v>140000</c:v>
                </c:pt>
                <c:pt idx="9223">
                  <c:v>100000</c:v>
                </c:pt>
                <c:pt idx="9224">
                  <c:v>20430000</c:v>
                </c:pt>
                <c:pt idx="9225">
                  <c:v>13000000</c:v>
                </c:pt>
                <c:pt idx="9226">
                  <c:v>9500000</c:v>
                </c:pt>
                <c:pt idx="9227">
                  <c:v>500000</c:v>
                </c:pt>
                <c:pt idx="9228">
                  <c:v>5700000</c:v>
                </c:pt>
                <c:pt idx="9229">
                  <c:v>950000</c:v>
                </c:pt>
                <c:pt idx="9230">
                  <c:v>7100000</c:v>
                </c:pt>
                <c:pt idx="9231">
                  <c:v>3650000</c:v>
                </c:pt>
                <c:pt idx="9232">
                  <c:v>7500000</c:v>
                </c:pt>
                <c:pt idx="9233">
                  <c:v>2841000</c:v>
                </c:pt>
                <c:pt idx="9234">
                  <c:v>1380000</c:v>
                </c:pt>
                <c:pt idx="9235">
                  <c:v>6450000</c:v>
                </c:pt>
                <c:pt idx="9236">
                  <c:v>2970000</c:v>
                </c:pt>
                <c:pt idx="9237">
                  <c:v>3500000</c:v>
                </c:pt>
                <c:pt idx="9238">
                  <c:v>1012000</c:v>
                </c:pt>
                <c:pt idx="9239">
                  <c:v>1490000</c:v>
                </c:pt>
                <c:pt idx="9240">
                  <c:v>2100000</c:v>
                </c:pt>
                <c:pt idx="9241">
                  <c:v>2200000</c:v>
                </c:pt>
                <c:pt idx="9242">
                  <c:v>3300000</c:v>
                </c:pt>
                <c:pt idx="9243">
                  <c:v>850000</c:v>
                </c:pt>
                <c:pt idx="9244">
                  <c:v>1600000</c:v>
                </c:pt>
                <c:pt idx="9245">
                  <c:v>3500000</c:v>
                </c:pt>
                <c:pt idx="9246">
                  <c:v>2257000</c:v>
                </c:pt>
                <c:pt idx="9247">
                  <c:v>3300000</c:v>
                </c:pt>
                <c:pt idx="9248">
                  <c:v>1760000</c:v>
                </c:pt>
                <c:pt idx="9249">
                  <c:v>9500000</c:v>
                </c:pt>
                <c:pt idx="9250">
                  <c:v>4500000</c:v>
                </c:pt>
                <c:pt idx="9251">
                  <c:v>4500000</c:v>
                </c:pt>
                <c:pt idx="9252">
                  <c:v>10000000</c:v>
                </c:pt>
                <c:pt idx="9253">
                  <c:v>3100000</c:v>
                </c:pt>
                <c:pt idx="9254">
                  <c:v>7431000</c:v>
                </c:pt>
                <c:pt idx="9255">
                  <c:v>880000</c:v>
                </c:pt>
                <c:pt idx="9256">
                  <c:v>7000000</c:v>
                </c:pt>
                <c:pt idx="9257">
                  <c:v>20000000</c:v>
                </c:pt>
                <c:pt idx="9258">
                  <c:v>10000000</c:v>
                </c:pt>
                <c:pt idx="9259">
                  <c:v>3155000</c:v>
                </c:pt>
                <c:pt idx="9260">
                  <c:v>8500000</c:v>
                </c:pt>
                <c:pt idx="9261">
                  <c:v>5200000</c:v>
                </c:pt>
                <c:pt idx="9262">
                  <c:v>6200000</c:v>
                </c:pt>
                <c:pt idx="9263">
                  <c:v>2000000</c:v>
                </c:pt>
                <c:pt idx="9264">
                  <c:v>4350000</c:v>
                </c:pt>
                <c:pt idx="9265">
                  <c:v>5500000</c:v>
                </c:pt>
                <c:pt idx="9266">
                  <c:v>14500000</c:v>
                </c:pt>
                <c:pt idx="9267">
                  <c:v>25000000</c:v>
                </c:pt>
                <c:pt idx="9268">
                  <c:v>5250000</c:v>
                </c:pt>
                <c:pt idx="9269">
                  <c:v>4100000</c:v>
                </c:pt>
                <c:pt idx="9270">
                  <c:v>2500000</c:v>
                </c:pt>
                <c:pt idx="9271">
                  <c:v>2700000</c:v>
                </c:pt>
                <c:pt idx="9272">
                  <c:v>2850000</c:v>
                </c:pt>
                <c:pt idx="9273">
                  <c:v>850000</c:v>
                </c:pt>
                <c:pt idx="9274">
                  <c:v>3600000</c:v>
                </c:pt>
                <c:pt idx="9275">
                  <c:v>240000</c:v>
                </c:pt>
                <c:pt idx="9276">
                  <c:v>4200000</c:v>
                </c:pt>
                <c:pt idx="9277">
                  <c:v>2830000</c:v>
                </c:pt>
                <c:pt idx="9278">
                  <c:v>3100000</c:v>
                </c:pt>
                <c:pt idx="9279">
                  <c:v>3600000</c:v>
                </c:pt>
                <c:pt idx="9280">
                  <c:v>3100000</c:v>
                </c:pt>
                <c:pt idx="9281">
                  <c:v>395000</c:v>
                </c:pt>
                <c:pt idx="9282">
                  <c:v>2800000</c:v>
                </c:pt>
                <c:pt idx="9283">
                  <c:v>1750000</c:v>
                </c:pt>
                <c:pt idx="9284">
                  <c:v>3200000</c:v>
                </c:pt>
                <c:pt idx="9285">
                  <c:v>8000000</c:v>
                </c:pt>
                <c:pt idx="9286">
                  <c:v>2700000</c:v>
                </c:pt>
                <c:pt idx="9287">
                  <c:v>4250000</c:v>
                </c:pt>
                <c:pt idx="9288">
                  <c:v>600000</c:v>
                </c:pt>
                <c:pt idx="9289">
                  <c:v>1500000</c:v>
                </c:pt>
                <c:pt idx="9290">
                  <c:v>6800000</c:v>
                </c:pt>
                <c:pt idx="9291">
                  <c:v>1900000</c:v>
                </c:pt>
                <c:pt idx="9292">
                  <c:v>5200000</c:v>
                </c:pt>
                <c:pt idx="9293">
                  <c:v>5300000</c:v>
                </c:pt>
                <c:pt idx="9294">
                  <c:v>3630000</c:v>
                </c:pt>
                <c:pt idx="9295">
                  <c:v>245000</c:v>
                </c:pt>
                <c:pt idx="9296">
                  <c:v>1350000</c:v>
                </c:pt>
                <c:pt idx="9297">
                  <c:v>9500000</c:v>
                </c:pt>
                <c:pt idx="9298">
                  <c:v>2350950</c:v>
                </c:pt>
                <c:pt idx="9299">
                  <c:v>5500000</c:v>
                </c:pt>
                <c:pt idx="9300">
                  <c:v>6850000</c:v>
                </c:pt>
                <c:pt idx="9301">
                  <c:v>3200000</c:v>
                </c:pt>
                <c:pt idx="9302">
                  <c:v>1850000</c:v>
                </c:pt>
                <c:pt idx="9303">
                  <c:v>3150000</c:v>
                </c:pt>
                <c:pt idx="9304">
                  <c:v>3240000</c:v>
                </c:pt>
                <c:pt idx="9305">
                  <c:v>5250000</c:v>
                </c:pt>
                <c:pt idx="9306">
                  <c:v>4714000</c:v>
                </c:pt>
                <c:pt idx="9307">
                  <c:v>4290000</c:v>
                </c:pt>
                <c:pt idx="9308">
                  <c:v>5093000</c:v>
                </c:pt>
                <c:pt idx="9309">
                  <c:v>10250000</c:v>
                </c:pt>
                <c:pt idx="9310">
                  <c:v>12000000</c:v>
                </c:pt>
                <c:pt idx="9311">
                  <c:v>2400000</c:v>
                </c:pt>
                <c:pt idx="9312">
                  <c:v>3400000</c:v>
                </c:pt>
                <c:pt idx="9313">
                  <c:v>10500000</c:v>
                </c:pt>
                <c:pt idx="9314">
                  <c:v>4500000</c:v>
                </c:pt>
                <c:pt idx="9315">
                  <c:v>500000</c:v>
                </c:pt>
                <c:pt idx="9316">
                  <c:v>942933</c:v>
                </c:pt>
                <c:pt idx="9317">
                  <c:v>4000000</c:v>
                </c:pt>
                <c:pt idx="9318">
                  <c:v>3000000</c:v>
                </c:pt>
                <c:pt idx="9319">
                  <c:v>3399777</c:v>
                </c:pt>
                <c:pt idx="9320">
                  <c:v>3375000</c:v>
                </c:pt>
                <c:pt idx="9321">
                  <c:v>2000000</c:v>
                </c:pt>
                <c:pt idx="9322">
                  <c:v>3366360</c:v>
                </c:pt>
                <c:pt idx="9323">
                  <c:v>1007000</c:v>
                </c:pt>
                <c:pt idx="9324">
                  <c:v>913000</c:v>
                </c:pt>
                <c:pt idx="9325">
                  <c:v>3690009</c:v>
                </c:pt>
                <c:pt idx="9326">
                  <c:v>600000</c:v>
                </c:pt>
                <c:pt idx="9327">
                  <c:v>1377000</c:v>
                </c:pt>
                <c:pt idx="9328">
                  <c:v>900000</c:v>
                </c:pt>
                <c:pt idx="9329">
                  <c:v>2500000</c:v>
                </c:pt>
                <c:pt idx="9330">
                  <c:v>614000</c:v>
                </c:pt>
                <c:pt idx="9331">
                  <c:v>1442500</c:v>
                </c:pt>
                <c:pt idx="9332">
                  <c:v>2800000</c:v>
                </c:pt>
                <c:pt idx="9333">
                  <c:v>1350000</c:v>
                </c:pt>
                <c:pt idx="9334">
                  <c:v>7700000</c:v>
                </c:pt>
                <c:pt idx="9335">
                  <c:v>4250000</c:v>
                </c:pt>
                <c:pt idx="9336">
                  <c:v>12500000</c:v>
                </c:pt>
                <c:pt idx="9337">
                  <c:v>892000</c:v>
                </c:pt>
                <c:pt idx="9338">
                  <c:v>1150000</c:v>
                </c:pt>
                <c:pt idx="9339">
                  <c:v>5100000</c:v>
                </c:pt>
                <c:pt idx="9340">
                  <c:v>1355000</c:v>
                </c:pt>
                <c:pt idx="9341">
                  <c:v>845000</c:v>
                </c:pt>
                <c:pt idx="9342">
                  <c:v>2325000</c:v>
                </c:pt>
                <c:pt idx="9343">
                  <c:v>850000</c:v>
                </c:pt>
                <c:pt idx="9344">
                  <c:v>4000000</c:v>
                </c:pt>
                <c:pt idx="9345">
                  <c:v>770000</c:v>
                </c:pt>
                <c:pt idx="9346">
                  <c:v>4200000</c:v>
                </c:pt>
                <c:pt idx="9347">
                  <c:v>3120000</c:v>
                </c:pt>
                <c:pt idx="9348">
                  <c:v>1960000</c:v>
                </c:pt>
                <c:pt idx="9349">
                  <c:v>3300000</c:v>
                </c:pt>
                <c:pt idx="9350">
                  <c:v>4232000</c:v>
                </c:pt>
                <c:pt idx="9351">
                  <c:v>420000</c:v>
                </c:pt>
                <c:pt idx="9352">
                  <c:v>3517739</c:v>
                </c:pt>
                <c:pt idx="9353">
                  <c:v>3436000</c:v>
                </c:pt>
                <c:pt idx="9354">
                  <c:v>1495000</c:v>
                </c:pt>
                <c:pt idx="9355">
                  <c:v>2809198</c:v>
                </c:pt>
                <c:pt idx="9356">
                  <c:v>4275000</c:v>
                </c:pt>
                <c:pt idx="9357">
                  <c:v>2874000</c:v>
                </c:pt>
                <c:pt idx="9358">
                  <c:v>5500000</c:v>
                </c:pt>
                <c:pt idx="9359">
                  <c:v>3000000</c:v>
                </c:pt>
                <c:pt idx="9360">
                  <c:v>892000</c:v>
                </c:pt>
                <c:pt idx="9361">
                  <c:v>1473150</c:v>
                </c:pt>
                <c:pt idx="9362">
                  <c:v>955000</c:v>
                </c:pt>
                <c:pt idx="9363">
                  <c:v>675000</c:v>
                </c:pt>
                <c:pt idx="9364">
                  <c:v>1035000</c:v>
                </c:pt>
                <c:pt idx="9365">
                  <c:v>1995420</c:v>
                </c:pt>
                <c:pt idx="9366">
                  <c:v>4200000</c:v>
                </c:pt>
                <c:pt idx="9367">
                  <c:v>4000000</c:v>
                </c:pt>
                <c:pt idx="9368">
                  <c:v>2195000</c:v>
                </c:pt>
                <c:pt idx="9369">
                  <c:v>1550000</c:v>
                </c:pt>
                <c:pt idx="9370">
                  <c:v>3000000</c:v>
                </c:pt>
                <c:pt idx="9371">
                  <c:v>2200000</c:v>
                </c:pt>
                <c:pt idx="9372">
                  <c:v>4000000</c:v>
                </c:pt>
                <c:pt idx="9373">
                  <c:v>2000000</c:v>
                </c:pt>
                <c:pt idx="9374">
                  <c:v>1300000</c:v>
                </c:pt>
                <c:pt idx="9375">
                  <c:v>550000</c:v>
                </c:pt>
                <c:pt idx="9376">
                  <c:v>1300000</c:v>
                </c:pt>
                <c:pt idx="9377">
                  <c:v>6500000</c:v>
                </c:pt>
                <c:pt idx="9378">
                  <c:v>2450000</c:v>
                </c:pt>
                <c:pt idx="9379">
                  <c:v>6500000</c:v>
                </c:pt>
                <c:pt idx="9380">
                  <c:v>2180000</c:v>
                </c:pt>
                <c:pt idx="9381">
                  <c:v>2500000</c:v>
                </c:pt>
                <c:pt idx="9382">
                  <c:v>3250000</c:v>
                </c:pt>
                <c:pt idx="9383">
                  <c:v>525000</c:v>
                </c:pt>
                <c:pt idx="9384">
                  <c:v>3500000</c:v>
                </c:pt>
                <c:pt idx="9385">
                  <c:v>3500000</c:v>
                </c:pt>
                <c:pt idx="9386">
                  <c:v>803000</c:v>
                </c:pt>
                <c:pt idx="9387">
                  <c:v>800000</c:v>
                </c:pt>
                <c:pt idx="9388">
                  <c:v>809000</c:v>
                </c:pt>
                <c:pt idx="9389">
                  <c:v>6300000</c:v>
                </c:pt>
                <c:pt idx="9390">
                  <c:v>12000000</c:v>
                </c:pt>
                <c:pt idx="9391">
                  <c:v>547000</c:v>
                </c:pt>
                <c:pt idx="9392">
                  <c:v>6000000</c:v>
                </c:pt>
                <c:pt idx="9393">
                  <c:v>2860000</c:v>
                </c:pt>
                <c:pt idx="9394">
                  <c:v>5100000</c:v>
                </c:pt>
                <c:pt idx="9395">
                  <c:v>5415000</c:v>
                </c:pt>
                <c:pt idx="9396">
                  <c:v>2335000</c:v>
                </c:pt>
                <c:pt idx="9397">
                  <c:v>3200000</c:v>
                </c:pt>
                <c:pt idx="9398">
                  <c:v>110000</c:v>
                </c:pt>
                <c:pt idx="9399">
                  <c:v>4050000</c:v>
                </c:pt>
                <c:pt idx="9400">
                  <c:v>2800000</c:v>
                </c:pt>
                <c:pt idx="9401">
                  <c:v>3140000</c:v>
                </c:pt>
                <c:pt idx="9402">
                  <c:v>10695000</c:v>
                </c:pt>
                <c:pt idx="9403">
                  <c:v>3300000</c:v>
                </c:pt>
                <c:pt idx="9404">
                  <c:v>4700000</c:v>
                </c:pt>
                <c:pt idx="9405">
                  <c:v>2873000</c:v>
                </c:pt>
                <c:pt idx="9406">
                  <c:v>430000</c:v>
                </c:pt>
                <c:pt idx="9407">
                  <c:v>2800000</c:v>
                </c:pt>
              </c:numCache>
            </c:numRef>
          </c:xVal>
          <c:yVal>
            <c:numRef>
              <c:f>Dataset!$E$2:$E$9409</c:f>
              <c:numCache>
                <c:formatCode>General</c:formatCode>
                <c:ptCount val="9408"/>
                <c:pt idx="0">
                  <c:v>400</c:v>
                </c:pt>
                <c:pt idx="1">
                  <c:v>160</c:v>
                </c:pt>
                <c:pt idx="2">
                  <c:v>165</c:v>
                </c:pt>
                <c:pt idx="3">
                  <c:v>230</c:v>
                </c:pt>
                <c:pt idx="4">
                  <c:v>160</c:v>
                </c:pt>
                <c:pt idx="5">
                  <c:v>222</c:v>
                </c:pt>
                <c:pt idx="6">
                  <c:v>146</c:v>
                </c:pt>
                <c:pt idx="7">
                  <c:v>153</c:v>
                </c:pt>
                <c:pt idx="8">
                  <c:v>165</c:v>
                </c:pt>
                <c:pt idx="9">
                  <c:v>94</c:v>
                </c:pt>
                <c:pt idx="10">
                  <c:v>140</c:v>
                </c:pt>
                <c:pt idx="11">
                  <c:v>229</c:v>
                </c:pt>
                <c:pt idx="12">
                  <c:v>220</c:v>
                </c:pt>
                <c:pt idx="13">
                  <c:v>178</c:v>
                </c:pt>
                <c:pt idx="14">
                  <c:v>108</c:v>
                </c:pt>
                <c:pt idx="15">
                  <c:v>136</c:v>
                </c:pt>
                <c:pt idx="16">
                  <c:v>168</c:v>
                </c:pt>
                <c:pt idx="17">
                  <c:v>190</c:v>
                </c:pt>
                <c:pt idx="18">
                  <c:v>127</c:v>
                </c:pt>
                <c:pt idx="19">
                  <c:v>155</c:v>
                </c:pt>
                <c:pt idx="20">
                  <c:v>164</c:v>
                </c:pt>
                <c:pt idx="21">
                  <c:v>121</c:v>
                </c:pt>
                <c:pt idx="22">
                  <c:v>145</c:v>
                </c:pt>
                <c:pt idx="23">
                  <c:v>163</c:v>
                </c:pt>
                <c:pt idx="24">
                  <c:v>238</c:v>
                </c:pt>
                <c:pt idx="25">
                  <c:v>90</c:v>
                </c:pt>
                <c:pt idx="26">
                  <c:v>200</c:v>
                </c:pt>
                <c:pt idx="27">
                  <c:v>75</c:v>
                </c:pt>
                <c:pt idx="28">
                  <c:v>90</c:v>
                </c:pt>
                <c:pt idx="29">
                  <c:v>85</c:v>
                </c:pt>
                <c:pt idx="30">
                  <c:v>134</c:v>
                </c:pt>
                <c:pt idx="31">
                  <c:v>140</c:v>
                </c:pt>
                <c:pt idx="32">
                  <c:v>160</c:v>
                </c:pt>
                <c:pt idx="33">
                  <c:v>100</c:v>
                </c:pt>
                <c:pt idx="34">
                  <c:v>380</c:v>
                </c:pt>
                <c:pt idx="35">
                  <c:v>164</c:v>
                </c:pt>
                <c:pt idx="36">
                  <c:v>150</c:v>
                </c:pt>
                <c:pt idx="37">
                  <c:v>128</c:v>
                </c:pt>
                <c:pt idx="38">
                  <c:v>224</c:v>
                </c:pt>
                <c:pt idx="39">
                  <c:v>200</c:v>
                </c:pt>
                <c:pt idx="40">
                  <c:v>135</c:v>
                </c:pt>
                <c:pt idx="41">
                  <c:v>200</c:v>
                </c:pt>
                <c:pt idx="42">
                  <c:v>166</c:v>
                </c:pt>
                <c:pt idx="43">
                  <c:v>85</c:v>
                </c:pt>
                <c:pt idx="44">
                  <c:v>179</c:v>
                </c:pt>
                <c:pt idx="45">
                  <c:v>130</c:v>
                </c:pt>
                <c:pt idx="46">
                  <c:v>183</c:v>
                </c:pt>
                <c:pt idx="47">
                  <c:v>105</c:v>
                </c:pt>
                <c:pt idx="48">
                  <c:v>189</c:v>
                </c:pt>
                <c:pt idx="49">
                  <c:v>100</c:v>
                </c:pt>
                <c:pt idx="50">
                  <c:v>150</c:v>
                </c:pt>
                <c:pt idx="51">
                  <c:v>106</c:v>
                </c:pt>
                <c:pt idx="52">
                  <c:v>123</c:v>
                </c:pt>
                <c:pt idx="53">
                  <c:v>212</c:v>
                </c:pt>
                <c:pt idx="54">
                  <c:v>120</c:v>
                </c:pt>
                <c:pt idx="55">
                  <c:v>195</c:v>
                </c:pt>
                <c:pt idx="56">
                  <c:v>200</c:v>
                </c:pt>
                <c:pt idx="57">
                  <c:v>185</c:v>
                </c:pt>
                <c:pt idx="58">
                  <c:v>160</c:v>
                </c:pt>
                <c:pt idx="59">
                  <c:v>124</c:v>
                </c:pt>
                <c:pt idx="60">
                  <c:v>55</c:v>
                </c:pt>
                <c:pt idx="61">
                  <c:v>263</c:v>
                </c:pt>
                <c:pt idx="62">
                  <c:v>198</c:v>
                </c:pt>
                <c:pt idx="63">
                  <c:v>169</c:v>
                </c:pt>
                <c:pt idx="64">
                  <c:v>135</c:v>
                </c:pt>
                <c:pt idx="65">
                  <c:v>167</c:v>
                </c:pt>
                <c:pt idx="66">
                  <c:v>130</c:v>
                </c:pt>
                <c:pt idx="67">
                  <c:v>70</c:v>
                </c:pt>
                <c:pt idx="68">
                  <c:v>96</c:v>
                </c:pt>
                <c:pt idx="69">
                  <c:v>176</c:v>
                </c:pt>
                <c:pt idx="70">
                  <c:v>84</c:v>
                </c:pt>
                <c:pt idx="71">
                  <c:v>78</c:v>
                </c:pt>
                <c:pt idx="72">
                  <c:v>116</c:v>
                </c:pt>
                <c:pt idx="73">
                  <c:v>116</c:v>
                </c:pt>
                <c:pt idx="74">
                  <c:v>200</c:v>
                </c:pt>
                <c:pt idx="75">
                  <c:v>244</c:v>
                </c:pt>
                <c:pt idx="76">
                  <c:v>155</c:v>
                </c:pt>
                <c:pt idx="77">
                  <c:v>108</c:v>
                </c:pt>
                <c:pt idx="78">
                  <c:v>121</c:v>
                </c:pt>
                <c:pt idx="79">
                  <c:v>190</c:v>
                </c:pt>
                <c:pt idx="80">
                  <c:v>70</c:v>
                </c:pt>
                <c:pt idx="81">
                  <c:v>180</c:v>
                </c:pt>
                <c:pt idx="82">
                  <c:v>180</c:v>
                </c:pt>
                <c:pt idx="83">
                  <c:v>235</c:v>
                </c:pt>
                <c:pt idx="84">
                  <c:v>270</c:v>
                </c:pt>
                <c:pt idx="85">
                  <c:v>100</c:v>
                </c:pt>
                <c:pt idx="86">
                  <c:v>140</c:v>
                </c:pt>
                <c:pt idx="87">
                  <c:v>180</c:v>
                </c:pt>
                <c:pt idx="88">
                  <c:v>116</c:v>
                </c:pt>
                <c:pt idx="89">
                  <c:v>338</c:v>
                </c:pt>
                <c:pt idx="90">
                  <c:v>100</c:v>
                </c:pt>
                <c:pt idx="91">
                  <c:v>338</c:v>
                </c:pt>
                <c:pt idx="92">
                  <c:v>170</c:v>
                </c:pt>
                <c:pt idx="93">
                  <c:v>115</c:v>
                </c:pt>
                <c:pt idx="94">
                  <c:v>86</c:v>
                </c:pt>
                <c:pt idx="95">
                  <c:v>135</c:v>
                </c:pt>
                <c:pt idx="96">
                  <c:v>250</c:v>
                </c:pt>
                <c:pt idx="97">
                  <c:v>400</c:v>
                </c:pt>
                <c:pt idx="98">
                  <c:v>105</c:v>
                </c:pt>
                <c:pt idx="99">
                  <c:v>204</c:v>
                </c:pt>
                <c:pt idx="100">
                  <c:v>177</c:v>
                </c:pt>
                <c:pt idx="101">
                  <c:v>96</c:v>
                </c:pt>
                <c:pt idx="102">
                  <c:v>215</c:v>
                </c:pt>
                <c:pt idx="103">
                  <c:v>135</c:v>
                </c:pt>
                <c:pt idx="104">
                  <c:v>135</c:v>
                </c:pt>
                <c:pt idx="105">
                  <c:v>170</c:v>
                </c:pt>
                <c:pt idx="106">
                  <c:v>112</c:v>
                </c:pt>
                <c:pt idx="107">
                  <c:v>117</c:v>
                </c:pt>
                <c:pt idx="108">
                  <c:v>108</c:v>
                </c:pt>
                <c:pt idx="109">
                  <c:v>134</c:v>
                </c:pt>
                <c:pt idx="110">
                  <c:v>155</c:v>
                </c:pt>
                <c:pt idx="111">
                  <c:v>95</c:v>
                </c:pt>
                <c:pt idx="112">
                  <c:v>165</c:v>
                </c:pt>
                <c:pt idx="113">
                  <c:v>128</c:v>
                </c:pt>
                <c:pt idx="114">
                  <c:v>115</c:v>
                </c:pt>
                <c:pt idx="115">
                  <c:v>340</c:v>
                </c:pt>
                <c:pt idx="116">
                  <c:v>250</c:v>
                </c:pt>
                <c:pt idx="117">
                  <c:v>135</c:v>
                </c:pt>
                <c:pt idx="118">
                  <c:v>170</c:v>
                </c:pt>
                <c:pt idx="119">
                  <c:v>125</c:v>
                </c:pt>
                <c:pt idx="120">
                  <c:v>175</c:v>
                </c:pt>
                <c:pt idx="121">
                  <c:v>123</c:v>
                </c:pt>
                <c:pt idx="122">
                  <c:v>180</c:v>
                </c:pt>
                <c:pt idx="123">
                  <c:v>200</c:v>
                </c:pt>
                <c:pt idx="124">
                  <c:v>250</c:v>
                </c:pt>
                <c:pt idx="125">
                  <c:v>160</c:v>
                </c:pt>
                <c:pt idx="126">
                  <c:v>350</c:v>
                </c:pt>
                <c:pt idx="127">
                  <c:v>110</c:v>
                </c:pt>
                <c:pt idx="128">
                  <c:v>200</c:v>
                </c:pt>
                <c:pt idx="129">
                  <c:v>158</c:v>
                </c:pt>
                <c:pt idx="130">
                  <c:v>180</c:v>
                </c:pt>
                <c:pt idx="131">
                  <c:v>166</c:v>
                </c:pt>
                <c:pt idx="132">
                  <c:v>138</c:v>
                </c:pt>
                <c:pt idx="133">
                  <c:v>170</c:v>
                </c:pt>
                <c:pt idx="134">
                  <c:v>127</c:v>
                </c:pt>
                <c:pt idx="135">
                  <c:v>140</c:v>
                </c:pt>
                <c:pt idx="136">
                  <c:v>253</c:v>
                </c:pt>
                <c:pt idx="137">
                  <c:v>89</c:v>
                </c:pt>
                <c:pt idx="138">
                  <c:v>140</c:v>
                </c:pt>
                <c:pt idx="139">
                  <c:v>160</c:v>
                </c:pt>
                <c:pt idx="140">
                  <c:v>290</c:v>
                </c:pt>
                <c:pt idx="141">
                  <c:v>237</c:v>
                </c:pt>
                <c:pt idx="142">
                  <c:v>181</c:v>
                </c:pt>
                <c:pt idx="143">
                  <c:v>181</c:v>
                </c:pt>
                <c:pt idx="144">
                  <c:v>230</c:v>
                </c:pt>
                <c:pt idx="145">
                  <c:v>237</c:v>
                </c:pt>
                <c:pt idx="146">
                  <c:v>135</c:v>
                </c:pt>
                <c:pt idx="147">
                  <c:v>371</c:v>
                </c:pt>
                <c:pt idx="148">
                  <c:v>120</c:v>
                </c:pt>
                <c:pt idx="149">
                  <c:v>162</c:v>
                </c:pt>
                <c:pt idx="150">
                  <c:v>140</c:v>
                </c:pt>
                <c:pt idx="151">
                  <c:v>146</c:v>
                </c:pt>
                <c:pt idx="152">
                  <c:v>96</c:v>
                </c:pt>
                <c:pt idx="153">
                  <c:v>263</c:v>
                </c:pt>
                <c:pt idx="154">
                  <c:v>133</c:v>
                </c:pt>
                <c:pt idx="155">
                  <c:v>155</c:v>
                </c:pt>
                <c:pt idx="156">
                  <c:v>157</c:v>
                </c:pt>
                <c:pt idx="157">
                  <c:v>131</c:v>
                </c:pt>
                <c:pt idx="158">
                  <c:v>200</c:v>
                </c:pt>
                <c:pt idx="159">
                  <c:v>216</c:v>
                </c:pt>
                <c:pt idx="160">
                  <c:v>179</c:v>
                </c:pt>
                <c:pt idx="161">
                  <c:v>158</c:v>
                </c:pt>
                <c:pt idx="162">
                  <c:v>155</c:v>
                </c:pt>
                <c:pt idx="163">
                  <c:v>120</c:v>
                </c:pt>
                <c:pt idx="164">
                  <c:v>129</c:v>
                </c:pt>
                <c:pt idx="165">
                  <c:v>165</c:v>
                </c:pt>
                <c:pt idx="166">
                  <c:v>168</c:v>
                </c:pt>
                <c:pt idx="167">
                  <c:v>174</c:v>
                </c:pt>
                <c:pt idx="168">
                  <c:v>215</c:v>
                </c:pt>
                <c:pt idx="169">
                  <c:v>169</c:v>
                </c:pt>
                <c:pt idx="170">
                  <c:v>185</c:v>
                </c:pt>
                <c:pt idx="171">
                  <c:v>185</c:v>
                </c:pt>
                <c:pt idx="172">
                  <c:v>160</c:v>
                </c:pt>
                <c:pt idx="173">
                  <c:v>75</c:v>
                </c:pt>
                <c:pt idx="174">
                  <c:v>175</c:v>
                </c:pt>
                <c:pt idx="175">
                  <c:v>63</c:v>
                </c:pt>
                <c:pt idx="176">
                  <c:v>153</c:v>
                </c:pt>
                <c:pt idx="177">
                  <c:v>275</c:v>
                </c:pt>
                <c:pt idx="178">
                  <c:v>165</c:v>
                </c:pt>
                <c:pt idx="179">
                  <c:v>220</c:v>
                </c:pt>
                <c:pt idx="180">
                  <c:v>135</c:v>
                </c:pt>
                <c:pt idx="181">
                  <c:v>135</c:v>
                </c:pt>
                <c:pt idx="182">
                  <c:v>115</c:v>
                </c:pt>
                <c:pt idx="183">
                  <c:v>143</c:v>
                </c:pt>
                <c:pt idx="184">
                  <c:v>179</c:v>
                </c:pt>
                <c:pt idx="185">
                  <c:v>143</c:v>
                </c:pt>
                <c:pt idx="186">
                  <c:v>75</c:v>
                </c:pt>
                <c:pt idx="187">
                  <c:v>100</c:v>
                </c:pt>
                <c:pt idx="188">
                  <c:v>75</c:v>
                </c:pt>
                <c:pt idx="189">
                  <c:v>128</c:v>
                </c:pt>
                <c:pt idx="190">
                  <c:v>155</c:v>
                </c:pt>
                <c:pt idx="191">
                  <c:v>155</c:v>
                </c:pt>
                <c:pt idx="192">
                  <c:v>71</c:v>
                </c:pt>
                <c:pt idx="193">
                  <c:v>155</c:v>
                </c:pt>
                <c:pt idx="194">
                  <c:v>84</c:v>
                </c:pt>
                <c:pt idx="195">
                  <c:v>211</c:v>
                </c:pt>
                <c:pt idx="196">
                  <c:v>130</c:v>
                </c:pt>
                <c:pt idx="197">
                  <c:v>125</c:v>
                </c:pt>
                <c:pt idx="198">
                  <c:v>120</c:v>
                </c:pt>
                <c:pt idx="199">
                  <c:v>146</c:v>
                </c:pt>
                <c:pt idx="200">
                  <c:v>200</c:v>
                </c:pt>
                <c:pt idx="201">
                  <c:v>130</c:v>
                </c:pt>
                <c:pt idx="202">
                  <c:v>130</c:v>
                </c:pt>
                <c:pt idx="203">
                  <c:v>139</c:v>
                </c:pt>
                <c:pt idx="204">
                  <c:v>116</c:v>
                </c:pt>
                <c:pt idx="205">
                  <c:v>164</c:v>
                </c:pt>
                <c:pt idx="206">
                  <c:v>425</c:v>
                </c:pt>
                <c:pt idx="207">
                  <c:v>224</c:v>
                </c:pt>
                <c:pt idx="208">
                  <c:v>161</c:v>
                </c:pt>
                <c:pt idx="209">
                  <c:v>140</c:v>
                </c:pt>
                <c:pt idx="210">
                  <c:v>200</c:v>
                </c:pt>
                <c:pt idx="211">
                  <c:v>128</c:v>
                </c:pt>
                <c:pt idx="212">
                  <c:v>350</c:v>
                </c:pt>
                <c:pt idx="213">
                  <c:v>174</c:v>
                </c:pt>
                <c:pt idx="214">
                  <c:v>160</c:v>
                </c:pt>
                <c:pt idx="215">
                  <c:v>220</c:v>
                </c:pt>
                <c:pt idx="216">
                  <c:v>130</c:v>
                </c:pt>
                <c:pt idx="217">
                  <c:v>620</c:v>
                </c:pt>
                <c:pt idx="218">
                  <c:v>157</c:v>
                </c:pt>
                <c:pt idx="219">
                  <c:v>174</c:v>
                </c:pt>
                <c:pt idx="220">
                  <c:v>128</c:v>
                </c:pt>
                <c:pt idx="221">
                  <c:v>160</c:v>
                </c:pt>
                <c:pt idx="222">
                  <c:v>90</c:v>
                </c:pt>
                <c:pt idx="223">
                  <c:v>170</c:v>
                </c:pt>
                <c:pt idx="224">
                  <c:v>120</c:v>
                </c:pt>
                <c:pt idx="225">
                  <c:v>150</c:v>
                </c:pt>
                <c:pt idx="226">
                  <c:v>90</c:v>
                </c:pt>
                <c:pt idx="227">
                  <c:v>165</c:v>
                </c:pt>
                <c:pt idx="228">
                  <c:v>200</c:v>
                </c:pt>
                <c:pt idx="229">
                  <c:v>125</c:v>
                </c:pt>
                <c:pt idx="230">
                  <c:v>240</c:v>
                </c:pt>
                <c:pt idx="231">
                  <c:v>174</c:v>
                </c:pt>
                <c:pt idx="232">
                  <c:v>135</c:v>
                </c:pt>
                <c:pt idx="233">
                  <c:v>240</c:v>
                </c:pt>
                <c:pt idx="234">
                  <c:v>120</c:v>
                </c:pt>
                <c:pt idx="235">
                  <c:v>185</c:v>
                </c:pt>
                <c:pt idx="236">
                  <c:v>90</c:v>
                </c:pt>
                <c:pt idx="237">
                  <c:v>175</c:v>
                </c:pt>
                <c:pt idx="238">
                  <c:v>100</c:v>
                </c:pt>
                <c:pt idx="239">
                  <c:v>140</c:v>
                </c:pt>
                <c:pt idx="240">
                  <c:v>69</c:v>
                </c:pt>
                <c:pt idx="241">
                  <c:v>150</c:v>
                </c:pt>
                <c:pt idx="242">
                  <c:v>287</c:v>
                </c:pt>
                <c:pt idx="243">
                  <c:v>180</c:v>
                </c:pt>
                <c:pt idx="244">
                  <c:v>170</c:v>
                </c:pt>
                <c:pt idx="245">
                  <c:v>200</c:v>
                </c:pt>
                <c:pt idx="246">
                  <c:v>150</c:v>
                </c:pt>
                <c:pt idx="247">
                  <c:v>200</c:v>
                </c:pt>
                <c:pt idx="248">
                  <c:v>254</c:v>
                </c:pt>
                <c:pt idx="249">
                  <c:v>90</c:v>
                </c:pt>
                <c:pt idx="250">
                  <c:v>155</c:v>
                </c:pt>
                <c:pt idx="251">
                  <c:v>180</c:v>
                </c:pt>
                <c:pt idx="252">
                  <c:v>175</c:v>
                </c:pt>
                <c:pt idx="253">
                  <c:v>220</c:v>
                </c:pt>
                <c:pt idx="254">
                  <c:v>170</c:v>
                </c:pt>
                <c:pt idx="255">
                  <c:v>140</c:v>
                </c:pt>
                <c:pt idx="256">
                  <c:v>130</c:v>
                </c:pt>
                <c:pt idx="257">
                  <c:v>140</c:v>
                </c:pt>
                <c:pt idx="258">
                  <c:v>155</c:v>
                </c:pt>
                <c:pt idx="259">
                  <c:v>103</c:v>
                </c:pt>
                <c:pt idx="260">
                  <c:v>250</c:v>
                </c:pt>
                <c:pt idx="261">
                  <c:v>100</c:v>
                </c:pt>
                <c:pt idx="262">
                  <c:v>140</c:v>
                </c:pt>
                <c:pt idx="263">
                  <c:v>167</c:v>
                </c:pt>
                <c:pt idx="264">
                  <c:v>140</c:v>
                </c:pt>
                <c:pt idx="265">
                  <c:v>98</c:v>
                </c:pt>
                <c:pt idx="266">
                  <c:v>209</c:v>
                </c:pt>
                <c:pt idx="267">
                  <c:v>169</c:v>
                </c:pt>
                <c:pt idx="268">
                  <c:v>120</c:v>
                </c:pt>
                <c:pt idx="269">
                  <c:v>175</c:v>
                </c:pt>
                <c:pt idx="270">
                  <c:v>137</c:v>
                </c:pt>
                <c:pt idx="271">
                  <c:v>120</c:v>
                </c:pt>
                <c:pt idx="272">
                  <c:v>211</c:v>
                </c:pt>
                <c:pt idx="273">
                  <c:v>140</c:v>
                </c:pt>
                <c:pt idx="274">
                  <c:v>157</c:v>
                </c:pt>
                <c:pt idx="275">
                  <c:v>85</c:v>
                </c:pt>
                <c:pt idx="276">
                  <c:v>107</c:v>
                </c:pt>
                <c:pt idx="277">
                  <c:v>167</c:v>
                </c:pt>
                <c:pt idx="278">
                  <c:v>278</c:v>
                </c:pt>
                <c:pt idx="279">
                  <c:v>120</c:v>
                </c:pt>
                <c:pt idx="280">
                  <c:v>220</c:v>
                </c:pt>
                <c:pt idx="281">
                  <c:v>190</c:v>
                </c:pt>
                <c:pt idx="282">
                  <c:v>187</c:v>
                </c:pt>
                <c:pt idx="283">
                  <c:v>179</c:v>
                </c:pt>
                <c:pt idx="284">
                  <c:v>280</c:v>
                </c:pt>
                <c:pt idx="285">
                  <c:v>72</c:v>
                </c:pt>
                <c:pt idx="286">
                  <c:v>135</c:v>
                </c:pt>
                <c:pt idx="287">
                  <c:v>135</c:v>
                </c:pt>
                <c:pt idx="288">
                  <c:v>160</c:v>
                </c:pt>
                <c:pt idx="289">
                  <c:v>144</c:v>
                </c:pt>
                <c:pt idx="290">
                  <c:v>164</c:v>
                </c:pt>
                <c:pt idx="291">
                  <c:v>159</c:v>
                </c:pt>
                <c:pt idx="292">
                  <c:v>135</c:v>
                </c:pt>
                <c:pt idx="293">
                  <c:v>190</c:v>
                </c:pt>
                <c:pt idx="294">
                  <c:v>130</c:v>
                </c:pt>
                <c:pt idx="295">
                  <c:v>170</c:v>
                </c:pt>
                <c:pt idx="296">
                  <c:v>190</c:v>
                </c:pt>
                <c:pt idx="297">
                  <c:v>89</c:v>
                </c:pt>
                <c:pt idx="298">
                  <c:v>194</c:v>
                </c:pt>
                <c:pt idx="299">
                  <c:v>167</c:v>
                </c:pt>
                <c:pt idx="300">
                  <c:v>70</c:v>
                </c:pt>
                <c:pt idx="301">
                  <c:v>187</c:v>
                </c:pt>
                <c:pt idx="302">
                  <c:v>166</c:v>
                </c:pt>
                <c:pt idx="303">
                  <c:v>120</c:v>
                </c:pt>
                <c:pt idx="304">
                  <c:v>200</c:v>
                </c:pt>
                <c:pt idx="305">
                  <c:v>100</c:v>
                </c:pt>
                <c:pt idx="306">
                  <c:v>160</c:v>
                </c:pt>
                <c:pt idx="307">
                  <c:v>205</c:v>
                </c:pt>
                <c:pt idx="308">
                  <c:v>207</c:v>
                </c:pt>
                <c:pt idx="309">
                  <c:v>85</c:v>
                </c:pt>
                <c:pt idx="310">
                  <c:v>100</c:v>
                </c:pt>
                <c:pt idx="311">
                  <c:v>122</c:v>
                </c:pt>
                <c:pt idx="312">
                  <c:v>212</c:v>
                </c:pt>
                <c:pt idx="313">
                  <c:v>133</c:v>
                </c:pt>
                <c:pt idx="314">
                  <c:v>132</c:v>
                </c:pt>
                <c:pt idx="315">
                  <c:v>193</c:v>
                </c:pt>
                <c:pt idx="316">
                  <c:v>163</c:v>
                </c:pt>
                <c:pt idx="317">
                  <c:v>150</c:v>
                </c:pt>
                <c:pt idx="318">
                  <c:v>185</c:v>
                </c:pt>
                <c:pt idx="319">
                  <c:v>187</c:v>
                </c:pt>
                <c:pt idx="320">
                  <c:v>192</c:v>
                </c:pt>
                <c:pt idx="321">
                  <c:v>225</c:v>
                </c:pt>
                <c:pt idx="322">
                  <c:v>156</c:v>
                </c:pt>
                <c:pt idx="323">
                  <c:v>163</c:v>
                </c:pt>
                <c:pt idx="324">
                  <c:v>70</c:v>
                </c:pt>
                <c:pt idx="325">
                  <c:v>100</c:v>
                </c:pt>
                <c:pt idx="326">
                  <c:v>160</c:v>
                </c:pt>
                <c:pt idx="327">
                  <c:v>172</c:v>
                </c:pt>
                <c:pt idx="328">
                  <c:v>202</c:v>
                </c:pt>
                <c:pt idx="329">
                  <c:v>140</c:v>
                </c:pt>
                <c:pt idx="330">
                  <c:v>200</c:v>
                </c:pt>
                <c:pt idx="331">
                  <c:v>120</c:v>
                </c:pt>
                <c:pt idx="332">
                  <c:v>220</c:v>
                </c:pt>
                <c:pt idx="333">
                  <c:v>170</c:v>
                </c:pt>
                <c:pt idx="334">
                  <c:v>162</c:v>
                </c:pt>
                <c:pt idx="335">
                  <c:v>90</c:v>
                </c:pt>
                <c:pt idx="336">
                  <c:v>127</c:v>
                </c:pt>
                <c:pt idx="337">
                  <c:v>91</c:v>
                </c:pt>
                <c:pt idx="338">
                  <c:v>240</c:v>
                </c:pt>
                <c:pt idx="339">
                  <c:v>70</c:v>
                </c:pt>
                <c:pt idx="340">
                  <c:v>200</c:v>
                </c:pt>
                <c:pt idx="341">
                  <c:v>150</c:v>
                </c:pt>
                <c:pt idx="342">
                  <c:v>148</c:v>
                </c:pt>
                <c:pt idx="343">
                  <c:v>87</c:v>
                </c:pt>
                <c:pt idx="344">
                  <c:v>110</c:v>
                </c:pt>
                <c:pt idx="345">
                  <c:v>192</c:v>
                </c:pt>
                <c:pt idx="346">
                  <c:v>175</c:v>
                </c:pt>
                <c:pt idx="347">
                  <c:v>155</c:v>
                </c:pt>
                <c:pt idx="348">
                  <c:v>260</c:v>
                </c:pt>
                <c:pt idx="349">
                  <c:v>98</c:v>
                </c:pt>
                <c:pt idx="350">
                  <c:v>170</c:v>
                </c:pt>
                <c:pt idx="351">
                  <c:v>42</c:v>
                </c:pt>
                <c:pt idx="352">
                  <c:v>250</c:v>
                </c:pt>
                <c:pt idx="353">
                  <c:v>355</c:v>
                </c:pt>
                <c:pt idx="354">
                  <c:v>300</c:v>
                </c:pt>
                <c:pt idx="355">
                  <c:v>175</c:v>
                </c:pt>
                <c:pt idx="356">
                  <c:v>127</c:v>
                </c:pt>
                <c:pt idx="357">
                  <c:v>200</c:v>
                </c:pt>
                <c:pt idx="358">
                  <c:v>77</c:v>
                </c:pt>
                <c:pt idx="359">
                  <c:v>147</c:v>
                </c:pt>
                <c:pt idx="360">
                  <c:v>163</c:v>
                </c:pt>
                <c:pt idx="361">
                  <c:v>142</c:v>
                </c:pt>
                <c:pt idx="362">
                  <c:v>113</c:v>
                </c:pt>
                <c:pt idx="363">
                  <c:v>350</c:v>
                </c:pt>
                <c:pt idx="364">
                  <c:v>185</c:v>
                </c:pt>
                <c:pt idx="365">
                  <c:v>100</c:v>
                </c:pt>
                <c:pt idx="366">
                  <c:v>180</c:v>
                </c:pt>
                <c:pt idx="367">
                  <c:v>224</c:v>
                </c:pt>
                <c:pt idx="368">
                  <c:v>131</c:v>
                </c:pt>
                <c:pt idx="369">
                  <c:v>108</c:v>
                </c:pt>
                <c:pt idx="370">
                  <c:v>108</c:v>
                </c:pt>
                <c:pt idx="371">
                  <c:v>108</c:v>
                </c:pt>
                <c:pt idx="372">
                  <c:v>108</c:v>
                </c:pt>
                <c:pt idx="373">
                  <c:v>93</c:v>
                </c:pt>
                <c:pt idx="374">
                  <c:v>188</c:v>
                </c:pt>
                <c:pt idx="375">
                  <c:v>152</c:v>
                </c:pt>
                <c:pt idx="376">
                  <c:v>175</c:v>
                </c:pt>
                <c:pt idx="377">
                  <c:v>191</c:v>
                </c:pt>
                <c:pt idx="378">
                  <c:v>265</c:v>
                </c:pt>
                <c:pt idx="379">
                  <c:v>181</c:v>
                </c:pt>
                <c:pt idx="380">
                  <c:v>125</c:v>
                </c:pt>
                <c:pt idx="381">
                  <c:v>155</c:v>
                </c:pt>
                <c:pt idx="382">
                  <c:v>135</c:v>
                </c:pt>
                <c:pt idx="383">
                  <c:v>123</c:v>
                </c:pt>
                <c:pt idx="384">
                  <c:v>161</c:v>
                </c:pt>
                <c:pt idx="385">
                  <c:v>185</c:v>
                </c:pt>
                <c:pt idx="386">
                  <c:v>145</c:v>
                </c:pt>
                <c:pt idx="387">
                  <c:v>167</c:v>
                </c:pt>
                <c:pt idx="388">
                  <c:v>128</c:v>
                </c:pt>
                <c:pt idx="389">
                  <c:v>100</c:v>
                </c:pt>
                <c:pt idx="390">
                  <c:v>160</c:v>
                </c:pt>
                <c:pt idx="391">
                  <c:v>130</c:v>
                </c:pt>
                <c:pt idx="392">
                  <c:v>186</c:v>
                </c:pt>
                <c:pt idx="393">
                  <c:v>160</c:v>
                </c:pt>
                <c:pt idx="394">
                  <c:v>170</c:v>
                </c:pt>
                <c:pt idx="395">
                  <c:v>127</c:v>
                </c:pt>
                <c:pt idx="396">
                  <c:v>130</c:v>
                </c:pt>
                <c:pt idx="397">
                  <c:v>276</c:v>
                </c:pt>
                <c:pt idx="398">
                  <c:v>50</c:v>
                </c:pt>
                <c:pt idx="399">
                  <c:v>135</c:v>
                </c:pt>
                <c:pt idx="400">
                  <c:v>149</c:v>
                </c:pt>
                <c:pt idx="401">
                  <c:v>154</c:v>
                </c:pt>
                <c:pt idx="402">
                  <c:v>144</c:v>
                </c:pt>
                <c:pt idx="403">
                  <c:v>220</c:v>
                </c:pt>
                <c:pt idx="404">
                  <c:v>230</c:v>
                </c:pt>
                <c:pt idx="405">
                  <c:v>120</c:v>
                </c:pt>
                <c:pt idx="406">
                  <c:v>234</c:v>
                </c:pt>
                <c:pt idx="407">
                  <c:v>120</c:v>
                </c:pt>
                <c:pt idx="408">
                  <c:v>220</c:v>
                </c:pt>
                <c:pt idx="409">
                  <c:v>210</c:v>
                </c:pt>
                <c:pt idx="410">
                  <c:v>195</c:v>
                </c:pt>
                <c:pt idx="411">
                  <c:v>125</c:v>
                </c:pt>
                <c:pt idx="412">
                  <c:v>120</c:v>
                </c:pt>
                <c:pt idx="413">
                  <c:v>174</c:v>
                </c:pt>
                <c:pt idx="414">
                  <c:v>148</c:v>
                </c:pt>
                <c:pt idx="415">
                  <c:v>80</c:v>
                </c:pt>
                <c:pt idx="416">
                  <c:v>170</c:v>
                </c:pt>
                <c:pt idx="417">
                  <c:v>300</c:v>
                </c:pt>
                <c:pt idx="418">
                  <c:v>221</c:v>
                </c:pt>
                <c:pt idx="419">
                  <c:v>360</c:v>
                </c:pt>
                <c:pt idx="420">
                  <c:v>200</c:v>
                </c:pt>
                <c:pt idx="421">
                  <c:v>236</c:v>
                </c:pt>
                <c:pt idx="422">
                  <c:v>90</c:v>
                </c:pt>
                <c:pt idx="423">
                  <c:v>60</c:v>
                </c:pt>
                <c:pt idx="424">
                  <c:v>177</c:v>
                </c:pt>
                <c:pt idx="425">
                  <c:v>92</c:v>
                </c:pt>
                <c:pt idx="426">
                  <c:v>130</c:v>
                </c:pt>
                <c:pt idx="427">
                  <c:v>115</c:v>
                </c:pt>
                <c:pt idx="428">
                  <c:v>209</c:v>
                </c:pt>
                <c:pt idx="429">
                  <c:v>114</c:v>
                </c:pt>
                <c:pt idx="430">
                  <c:v>200</c:v>
                </c:pt>
                <c:pt idx="431">
                  <c:v>248</c:v>
                </c:pt>
                <c:pt idx="432">
                  <c:v>400</c:v>
                </c:pt>
                <c:pt idx="433">
                  <c:v>142</c:v>
                </c:pt>
                <c:pt idx="434">
                  <c:v>130</c:v>
                </c:pt>
                <c:pt idx="435">
                  <c:v>119</c:v>
                </c:pt>
                <c:pt idx="436">
                  <c:v>120</c:v>
                </c:pt>
                <c:pt idx="437">
                  <c:v>181</c:v>
                </c:pt>
                <c:pt idx="438">
                  <c:v>142</c:v>
                </c:pt>
                <c:pt idx="439">
                  <c:v>240</c:v>
                </c:pt>
                <c:pt idx="440">
                  <c:v>150</c:v>
                </c:pt>
                <c:pt idx="441">
                  <c:v>193</c:v>
                </c:pt>
                <c:pt idx="442">
                  <c:v>196</c:v>
                </c:pt>
                <c:pt idx="443">
                  <c:v>179</c:v>
                </c:pt>
                <c:pt idx="444">
                  <c:v>179</c:v>
                </c:pt>
                <c:pt idx="445">
                  <c:v>77</c:v>
                </c:pt>
                <c:pt idx="446">
                  <c:v>150</c:v>
                </c:pt>
                <c:pt idx="447">
                  <c:v>220</c:v>
                </c:pt>
                <c:pt idx="448">
                  <c:v>317</c:v>
                </c:pt>
                <c:pt idx="449">
                  <c:v>192</c:v>
                </c:pt>
                <c:pt idx="450">
                  <c:v>240</c:v>
                </c:pt>
                <c:pt idx="451">
                  <c:v>180</c:v>
                </c:pt>
                <c:pt idx="452">
                  <c:v>128</c:v>
                </c:pt>
                <c:pt idx="453">
                  <c:v>127</c:v>
                </c:pt>
                <c:pt idx="454">
                  <c:v>180</c:v>
                </c:pt>
                <c:pt idx="455">
                  <c:v>154</c:v>
                </c:pt>
                <c:pt idx="456">
                  <c:v>243</c:v>
                </c:pt>
                <c:pt idx="457">
                  <c:v>145</c:v>
                </c:pt>
                <c:pt idx="458">
                  <c:v>103</c:v>
                </c:pt>
                <c:pt idx="459">
                  <c:v>157</c:v>
                </c:pt>
                <c:pt idx="460">
                  <c:v>162</c:v>
                </c:pt>
                <c:pt idx="461">
                  <c:v>80</c:v>
                </c:pt>
                <c:pt idx="462">
                  <c:v>190</c:v>
                </c:pt>
                <c:pt idx="463">
                  <c:v>145</c:v>
                </c:pt>
                <c:pt idx="464">
                  <c:v>150</c:v>
                </c:pt>
                <c:pt idx="465">
                  <c:v>160</c:v>
                </c:pt>
                <c:pt idx="466">
                  <c:v>250</c:v>
                </c:pt>
                <c:pt idx="467">
                  <c:v>160</c:v>
                </c:pt>
                <c:pt idx="468">
                  <c:v>176</c:v>
                </c:pt>
                <c:pt idx="469">
                  <c:v>238</c:v>
                </c:pt>
                <c:pt idx="470">
                  <c:v>160</c:v>
                </c:pt>
                <c:pt idx="471">
                  <c:v>175</c:v>
                </c:pt>
                <c:pt idx="472">
                  <c:v>176</c:v>
                </c:pt>
                <c:pt idx="473">
                  <c:v>137</c:v>
                </c:pt>
                <c:pt idx="474">
                  <c:v>250</c:v>
                </c:pt>
                <c:pt idx="475">
                  <c:v>150</c:v>
                </c:pt>
                <c:pt idx="476">
                  <c:v>223</c:v>
                </c:pt>
                <c:pt idx="477">
                  <c:v>195</c:v>
                </c:pt>
                <c:pt idx="478">
                  <c:v>140</c:v>
                </c:pt>
                <c:pt idx="479">
                  <c:v>127</c:v>
                </c:pt>
                <c:pt idx="480">
                  <c:v>129</c:v>
                </c:pt>
                <c:pt idx="481">
                  <c:v>203</c:v>
                </c:pt>
                <c:pt idx="482">
                  <c:v>129</c:v>
                </c:pt>
                <c:pt idx="483">
                  <c:v>169</c:v>
                </c:pt>
                <c:pt idx="484">
                  <c:v>181</c:v>
                </c:pt>
                <c:pt idx="485">
                  <c:v>145</c:v>
                </c:pt>
                <c:pt idx="486">
                  <c:v>153</c:v>
                </c:pt>
                <c:pt idx="487">
                  <c:v>150</c:v>
                </c:pt>
                <c:pt idx="488">
                  <c:v>198</c:v>
                </c:pt>
                <c:pt idx="489">
                  <c:v>228</c:v>
                </c:pt>
                <c:pt idx="490">
                  <c:v>148</c:v>
                </c:pt>
                <c:pt idx="491">
                  <c:v>80</c:v>
                </c:pt>
                <c:pt idx="492">
                  <c:v>173</c:v>
                </c:pt>
                <c:pt idx="493">
                  <c:v>80</c:v>
                </c:pt>
                <c:pt idx="494">
                  <c:v>165</c:v>
                </c:pt>
                <c:pt idx="495">
                  <c:v>85</c:v>
                </c:pt>
                <c:pt idx="496">
                  <c:v>234</c:v>
                </c:pt>
                <c:pt idx="497">
                  <c:v>199</c:v>
                </c:pt>
                <c:pt idx="498">
                  <c:v>200</c:v>
                </c:pt>
                <c:pt idx="499">
                  <c:v>211</c:v>
                </c:pt>
                <c:pt idx="500">
                  <c:v>200</c:v>
                </c:pt>
                <c:pt idx="501">
                  <c:v>140</c:v>
                </c:pt>
                <c:pt idx="502">
                  <c:v>187</c:v>
                </c:pt>
                <c:pt idx="503">
                  <c:v>184</c:v>
                </c:pt>
                <c:pt idx="504">
                  <c:v>153</c:v>
                </c:pt>
                <c:pt idx="505">
                  <c:v>210</c:v>
                </c:pt>
                <c:pt idx="506">
                  <c:v>310</c:v>
                </c:pt>
                <c:pt idx="507">
                  <c:v>175</c:v>
                </c:pt>
                <c:pt idx="508">
                  <c:v>150</c:v>
                </c:pt>
                <c:pt idx="509">
                  <c:v>248</c:v>
                </c:pt>
                <c:pt idx="510">
                  <c:v>69</c:v>
                </c:pt>
                <c:pt idx="511">
                  <c:v>175</c:v>
                </c:pt>
                <c:pt idx="512">
                  <c:v>216</c:v>
                </c:pt>
                <c:pt idx="513">
                  <c:v>147</c:v>
                </c:pt>
                <c:pt idx="514">
                  <c:v>190</c:v>
                </c:pt>
                <c:pt idx="515">
                  <c:v>180</c:v>
                </c:pt>
                <c:pt idx="516">
                  <c:v>160</c:v>
                </c:pt>
                <c:pt idx="517">
                  <c:v>201</c:v>
                </c:pt>
                <c:pt idx="518">
                  <c:v>360</c:v>
                </c:pt>
                <c:pt idx="519">
                  <c:v>250</c:v>
                </c:pt>
                <c:pt idx="520">
                  <c:v>128.69999999999999</c:v>
                </c:pt>
                <c:pt idx="521">
                  <c:v>78</c:v>
                </c:pt>
                <c:pt idx="522">
                  <c:v>205</c:v>
                </c:pt>
                <c:pt idx="523">
                  <c:v>167</c:v>
                </c:pt>
                <c:pt idx="524">
                  <c:v>116</c:v>
                </c:pt>
                <c:pt idx="525">
                  <c:v>68</c:v>
                </c:pt>
                <c:pt idx="526">
                  <c:v>96</c:v>
                </c:pt>
                <c:pt idx="527">
                  <c:v>106</c:v>
                </c:pt>
                <c:pt idx="528">
                  <c:v>143</c:v>
                </c:pt>
                <c:pt idx="529">
                  <c:v>156</c:v>
                </c:pt>
                <c:pt idx="530">
                  <c:v>237</c:v>
                </c:pt>
                <c:pt idx="531">
                  <c:v>168</c:v>
                </c:pt>
                <c:pt idx="532">
                  <c:v>168</c:v>
                </c:pt>
                <c:pt idx="533">
                  <c:v>167</c:v>
                </c:pt>
                <c:pt idx="534">
                  <c:v>161</c:v>
                </c:pt>
                <c:pt idx="535">
                  <c:v>161</c:v>
                </c:pt>
                <c:pt idx="536">
                  <c:v>211</c:v>
                </c:pt>
                <c:pt idx="537">
                  <c:v>120</c:v>
                </c:pt>
                <c:pt idx="538">
                  <c:v>184</c:v>
                </c:pt>
                <c:pt idx="539">
                  <c:v>300</c:v>
                </c:pt>
                <c:pt idx="540">
                  <c:v>205</c:v>
                </c:pt>
                <c:pt idx="541">
                  <c:v>189</c:v>
                </c:pt>
                <c:pt idx="542">
                  <c:v>172</c:v>
                </c:pt>
                <c:pt idx="543">
                  <c:v>194</c:v>
                </c:pt>
                <c:pt idx="544">
                  <c:v>145</c:v>
                </c:pt>
                <c:pt idx="545">
                  <c:v>136</c:v>
                </c:pt>
                <c:pt idx="546">
                  <c:v>220</c:v>
                </c:pt>
                <c:pt idx="547">
                  <c:v>160</c:v>
                </c:pt>
                <c:pt idx="548">
                  <c:v>200</c:v>
                </c:pt>
                <c:pt idx="549">
                  <c:v>287</c:v>
                </c:pt>
                <c:pt idx="550">
                  <c:v>206</c:v>
                </c:pt>
                <c:pt idx="551">
                  <c:v>170</c:v>
                </c:pt>
                <c:pt idx="552">
                  <c:v>165</c:v>
                </c:pt>
                <c:pt idx="553">
                  <c:v>300</c:v>
                </c:pt>
                <c:pt idx="554">
                  <c:v>160</c:v>
                </c:pt>
                <c:pt idx="555">
                  <c:v>150</c:v>
                </c:pt>
                <c:pt idx="556">
                  <c:v>116</c:v>
                </c:pt>
                <c:pt idx="557">
                  <c:v>68</c:v>
                </c:pt>
                <c:pt idx="558">
                  <c:v>171</c:v>
                </c:pt>
                <c:pt idx="559">
                  <c:v>96</c:v>
                </c:pt>
                <c:pt idx="560">
                  <c:v>106</c:v>
                </c:pt>
                <c:pt idx="561">
                  <c:v>143</c:v>
                </c:pt>
                <c:pt idx="562">
                  <c:v>320</c:v>
                </c:pt>
                <c:pt idx="563">
                  <c:v>350</c:v>
                </c:pt>
                <c:pt idx="564">
                  <c:v>350</c:v>
                </c:pt>
                <c:pt idx="565">
                  <c:v>225</c:v>
                </c:pt>
                <c:pt idx="566">
                  <c:v>156</c:v>
                </c:pt>
                <c:pt idx="567">
                  <c:v>145</c:v>
                </c:pt>
                <c:pt idx="568">
                  <c:v>440</c:v>
                </c:pt>
                <c:pt idx="569">
                  <c:v>281</c:v>
                </c:pt>
                <c:pt idx="570">
                  <c:v>223</c:v>
                </c:pt>
                <c:pt idx="571">
                  <c:v>128</c:v>
                </c:pt>
                <c:pt idx="572">
                  <c:v>116</c:v>
                </c:pt>
                <c:pt idx="573">
                  <c:v>199</c:v>
                </c:pt>
                <c:pt idx="574">
                  <c:v>135</c:v>
                </c:pt>
                <c:pt idx="575">
                  <c:v>175</c:v>
                </c:pt>
                <c:pt idx="576">
                  <c:v>449</c:v>
                </c:pt>
                <c:pt idx="577">
                  <c:v>165</c:v>
                </c:pt>
                <c:pt idx="578">
                  <c:v>96</c:v>
                </c:pt>
                <c:pt idx="579">
                  <c:v>96</c:v>
                </c:pt>
                <c:pt idx="580">
                  <c:v>237</c:v>
                </c:pt>
                <c:pt idx="581">
                  <c:v>220</c:v>
                </c:pt>
                <c:pt idx="582">
                  <c:v>106</c:v>
                </c:pt>
                <c:pt idx="583">
                  <c:v>106</c:v>
                </c:pt>
                <c:pt idx="584">
                  <c:v>266</c:v>
                </c:pt>
                <c:pt idx="585">
                  <c:v>300</c:v>
                </c:pt>
                <c:pt idx="586">
                  <c:v>217</c:v>
                </c:pt>
                <c:pt idx="587">
                  <c:v>164</c:v>
                </c:pt>
                <c:pt idx="588">
                  <c:v>184</c:v>
                </c:pt>
                <c:pt idx="589">
                  <c:v>195</c:v>
                </c:pt>
                <c:pt idx="590">
                  <c:v>140</c:v>
                </c:pt>
                <c:pt idx="591">
                  <c:v>171</c:v>
                </c:pt>
                <c:pt idx="592">
                  <c:v>141</c:v>
                </c:pt>
                <c:pt idx="593">
                  <c:v>155</c:v>
                </c:pt>
                <c:pt idx="594">
                  <c:v>365</c:v>
                </c:pt>
                <c:pt idx="595">
                  <c:v>260</c:v>
                </c:pt>
                <c:pt idx="596">
                  <c:v>220</c:v>
                </c:pt>
                <c:pt idx="597">
                  <c:v>145</c:v>
                </c:pt>
                <c:pt idx="598">
                  <c:v>100</c:v>
                </c:pt>
                <c:pt idx="599">
                  <c:v>440</c:v>
                </c:pt>
                <c:pt idx="600">
                  <c:v>113</c:v>
                </c:pt>
                <c:pt idx="601">
                  <c:v>240</c:v>
                </c:pt>
                <c:pt idx="602">
                  <c:v>186</c:v>
                </c:pt>
                <c:pt idx="603">
                  <c:v>180</c:v>
                </c:pt>
                <c:pt idx="604">
                  <c:v>137</c:v>
                </c:pt>
                <c:pt idx="605">
                  <c:v>63</c:v>
                </c:pt>
                <c:pt idx="606">
                  <c:v>125</c:v>
                </c:pt>
                <c:pt idx="607">
                  <c:v>205</c:v>
                </c:pt>
                <c:pt idx="608">
                  <c:v>110</c:v>
                </c:pt>
                <c:pt idx="609">
                  <c:v>171</c:v>
                </c:pt>
                <c:pt idx="610">
                  <c:v>115</c:v>
                </c:pt>
                <c:pt idx="611">
                  <c:v>171</c:v>
                </c:pt>
                <c:pt idx="612">
                  <c:v>130</c:v>
                </c:pt>
                <c:pt idx="613">
                  <c:v>160</c:v>
                </c:pt>
                <c:pt idx="614">
                  <c:v>125</c:v>
                </c:pt>
                <c:pt idx="615">
                  <c:v>62</c:v>
                </c:pt>
                <c:pt idx="616">
                  <c:v>108</c:v>
                </c:pt>
                <c:pt idx="617">
                  <c:v>114</c:v>
                </c:pt>
                <c:pt idx="618">
                  <c:v>500</c:v>
                </c:pt>
                <c:pt idx="619">
                  <c:v>167</c:v>
                </c:pt>
                <c:pt idx="620">
                  <c:v>136</c:v>
                </c:pt>
                <c:pt idx="621">
                  <c:v>119</c:v>
                </c:pt>
                <c:pt idx="622">
                  <c:v>80</c:v>
                </c:pt>
                <c:pt idx="623">
                  <c:v>60</c:v>
                </c:pt>
                <c:pt idx="624">
                  <c:v>200</c:v>
                </c:pt>
                <c:pt idx="625">
                  <c:v>142</c:v>
                </c:pt>
                <c:pt idx="626">
                  <c:v>457</c:v>
                </c:pt>
                <c:pt idx="627">
                  <c:v>113.8</c:v>
                </c:pt>
                <c:pt idx="628">
                  <c:v>202</c:v>
                </c:pt>
                <c:pt idx="629">
                  <c:v>317</c:v>
                </c:pt>
                <c:pt idx="630">
                  <c:v>133</c:v>
                </c:pt>
                <c:pt idx="631">
                  <c:v>412</c:v>
                </c:pt>
                <c:pt idx="632">
                  <c:v>160</c:v>
                </c:pt>
                <c:pt idx="633">
                  <c:v>164</c:v>
                </c:pt>
                <c:pt idx="634">
                  <c:v>225</c:v>
                </c:pt>
                <c:pt idx="635">
                  <c:v>170</c:v>
                </c:pt>
                <c:pt idx="636">
                  <c:v>115</c:v>
                </c:pt>
                <c:pt idx="637">
                  <c:v>144</c:v>
                </c:pt>
                <c:pt idx="638">
                  <c:v>120</c:v>
                </c:pt>
                <c:pt idx="639">
                  <c:v>210</c:v>
                </c:pt>
                <c:pt idx="640">
                  <c:v>95</c:v>
                </c:pt>
                <c:pt idx="641">
                  <c:v>130</c:v>
                </c:pt>
                <c:pt idx="642">
                  <c:v>169</c:v>
                </c:pt>
                <c:pt idx="643">
                  <c:v>166</c:v>
                </c:pt>
                <c:pt idx="644">
                  <c:v>140</c:v>
                </c:pt>
                <c:pt idx="645">
                  <c:v>190</c:v>
                </c:pt>
                <c:pt idx="646">
                  <c:v>125</c:v>
                </c:pt>
                <c:pt idx="647">
                  <c:v>113.8</c:v>
                </c:pt>
                <c:pt idx="648">
                  <c:v>144</c:v>
                </c:pt>
                <c:pt idx="649">
                  <c:v>175</c:v>
                </c:pt>
                <c:pt idx="650">
                  <c:v>140</c:v>
                </c:pt>
                <c:pt idx="651">
                  <c:v>200</c:v>
                </c:pt>
                <c:pt idx="652">
                  <c:v>170</c:v>
                </c:pt>
                <c:pt idx="653">
                  <c:v>115</c:v>
                </c:pt>
                <c:pt idx="654">
                  <c:v>290</c:v>
                </c:pt>
                <c:pt idx="655">
                  <c:v>135</c:v>
                </c:pt>
                <c:pt idx="656">
                  <c:v>390</c:v>
                </c:pt>
                <c:pt idx="657">
                  <c:v>190</c:v>
                </c:pt>
                <c:pt idx="658">
                  <c:v>215</c:v>
                </c:pt>
                <c:pt idx="659">
                  <c:v>157</c:v>
                </c:pt>
                <c:pt idx="660">
                  <c:v>130</c:v>
                </c:pt>
                <c:pt idx="661">
                  <c:v>120</c:v>
                </c:pt>
                <c:pt idx="662">
                  <c:v>200</c:v>
                </c:pt>
                <c:pt idx="663">
                  <c:v>172</c:v>
                </c:pt>
                <c:pt idx="664">
                  <c:v>174</c:v>
                </c:pt>
                <c:pt idx="665">
                  <c:v>125</c:v>
                </c:pt>
                <c:pt idx="666">
                  <c:v>130</c:v>
                </c:pt>
                <c:pt idx="667">
                  <c:v>159</c:v>
                </c:pt>
                <c:pt idx="668">
                  <c:v>177</c:v>
                </c:pt>
                <c:pt idx="669">
                  <c:v>182</c:v>
                </c:pt>
                <c:pt idx="670">
                  <c:v>135</c:v>
                </c:pt>
                <c:pt idx="671">
                  <c:v>182</c:v>
                </c:pt>
                <c:pt idx="672">
                  <c:v>152</c:v>
                </c:pt>
                <c:pt idx="673">
                  <c:v>154</c:v>
                </c:pt>
                <c:pt idx="674">
                  <c:v>144</c:v>
                </c:pt>
                <c:pt idx="675">
                  <c:v>150</c:v>
                </c:pt>
                <c:pt idx="676">
                  <c:v>138</c:v>
                </c:pt>
                <c:pt idx="677">
                  <c:v>208</c:v>
                </c:pt>
                <c:pt idx="678">
                  <c:v>202</c:v>
                </c:pt>
                <c:pt idx="679">
                  <c:v>210</c:v>
                </c:pt>
                <c:pt idx="680">
                  <c:v>125</c:v>
                </c:pt>
                <c:pt idx="681">
                  <c:v>300</c:v>
                </c:pt>
                <c:pt idx="682">
                  <c:v>85</c:v>
                </c:pt>
                <c:pt idx="683">
                  <c:v>125</c:v>
                </c:pt>
                <c:pt idx="684">
                  <c:v>125</c:v>
                </c:pt>
                <c:pt idx="685">
                  <c:v>97</c:v>
                </c:pt>
                <c:pt idx="686">
                  <c:v>155</c:v>
                </c:pt>
                <c:pt idx="687">
                  <c:v>265</c:v>
                </c:pt>
                <c:pt idx="688">
                  <c:v>115</c:v>
                </c:pt>
                <c:pt idx="689">
                  <c:v>82</c:v>
                </c:pt>
                <c:pt idx="690">
                  <c:v>270</c:v>
                </c:pt>
                <c:pt idx="691">
                  <c:v>245</c:v>
                </c:pt>
                <c:pt idx="692">
                  <c:v>450</c:v>
                </c:pt>
                <c:pt idx="693">
                  <c:v>200</c:v>
                </c:pt>
                <c:pt idx="694">
                  <c:v>120</c:v>
                </c:pt>
                <c:pt idx="695">
                  <c:v>145</c:v>
                </c:pt>
                <c:pt idx="696">
                  <c:v>370</c:v>
                </c:pt>
                <c:pt idx="697">
                  <c:v>170</c:v>
                </c:pt>
                <c:pt idx="698">
                  <c:v>180</c:v>
                </c:pt>
                <c:pt idx="699">
                  <c:v>120</c:v>
                </c:pt>
                <c:pt idx="700">
                  <c:v>200</c:v>
                </c:pt>
                <c:pt idx="701">
                  <c:v>60</c:v>
                </c:pt>
                <c:pt idx="702">
                  <c:v>165</c:v>
                </c:pt>
                <c:pt idx="703">
                  <c:v>125</c:v>
                </c:pt>
                <c:pt idx="704">
                  <c:v>195</c:v>
                </c:pt>
                <c:pt idx="705">
                  <c:v>185</c:v>
                </c:pt>
                <c:pt idx="706">
                  <c:v>135</c:v>
                </c:pt>
                <c:pt idx="707">
                  <c:v>182</c:v>
                </c:pt>
                <c:pt idx="708">
                  <c:v>210</c:v>
                </c:pt>
                <c:pt idx="709">
                  <c:v>124</c:v>
                </c:pt>
                <c:pt idx="710">
                  <c:v>102</c:v>
                </c:pt>
                <c:pt idx="711">
                  <c:v>135</c:v>
                </c:pt>
                <c:pt idx="712">
                  <c:v>110</c:v>
                </c:pt>
                <c:pt idx="713">
                  <c:v>147</c:v>
                </c:pt>
                <c:pt idx="714">
                  <c:v>195</c:v>
                </c:pt>
                <c:pt idx="715">
                  <c:v>70</c:v>
                </c:pt>
                <c:pt idx="716">
                  <c:v>175</c:v>
                </c:pt>
                <c:pt idx="717">
                  <c:v>189</c:v>
                </c:pt>
                <c:pt idx="718">
                  <c:v>128</c:v>
                </c:pt>
                <c:pt idx="719">
                  <c:v>185</c:v>
                </c:pt>
                <c:pt idx="720">
                  <c:v>209</c:v>
                </c:pt>
                <c:pt idx="721">
                  <c:v>170</c:v>
                </c:pt>
                <c:pt idx="722">
                  <c:v>190</c:v>
                </c:pt>
                <c:pt idx="723">
                  <c:v>155</c:v>
                </c:pt>
                <c:pt idx="724">
                  <c:v>150</c:v>
                </c:pt>
                <c:pt idx="725">
                  <c:v>206</c:v>
                </c:pt>
                <c:pt idx="726">
                  <c:v>135</c:v>
                </c:pt>
                <c:pt idx="727">
                  <c:v>188</c:v>
                </c:pt>
                <c:pt idx="728">
                  <c:v>118</c:v>
                </c:pt>
                <c:pt idx="729">
                  <c:v>175</c:v>
                </c:pt>
                <c:pt idx="730">
                  <c:v>214</c:v>
                </c:pt>
                <c:pt idx="731">
                  <c:v>136</c:v>
                </c:pt>
                <c:pt idx="732">
                  <c:v>125</c:v>
                </c:pt>
                <c:pt idx="733">
                  <c:v>173</c:v>
                </c:pt>
                <c:pt idx="734">
                  <c:v>250</c:v>
                </c:pt>
                <c:pt idx="735">
                  <c:v>165</c:v>
                </c:pt>
                <c:pt idx="736">
                  <c:v>125</c:v>
                </c:pt>
                <c:pt idx="737">
                  <c:v>140</c:v>
                </c:pt>
                <c:pt idx="738">
                  <c:v>110</c:v>
                </c:pt>
                <c:pt idx="739">
                  <c:v>157</c:v>
                </c:pt>
                <c:pt idx="740">
                  <c:v>180</c:v>
                </c:pt>
                <c:pt idx="741">
                  <c:v>140</c:v>
                </c:pt>
                <c:pt idx="742">
                  <c:v>235</c:v>
                </c:pt>
                <c:pt idx="743">
                  <c:v>273</c:v>
                </c:pt>
                <c:pt idx="744">
                  <c:v>170</c:v>
                </c:pt>
                <c:pt idx="745">
                  <c:v>140</c:v>
                </c:pt>
                <c:pt idx="746">
                  <c:v>210</c:v>
                </c:pt>
                <c:pt idx="747">
                  <c:v>140</c:v>
                </c:pt>
                <c:pt idx="748">
                  <c:v>163</c:v>
                </c:pt>
                <c:pt idx="749">
                  <c:v>155</c:v>
                </c:pt>
                <c:pt idx="750">
                  <c:v>195</c:v>
                </c:pt>
                <c:pt idx="751">
                  <c:v>144</c:v>
                </c:pt>
                <c:pt idx="752">
                  <c:v>70</c:v>
                </c:pt>
                <c:pt idx="753">
                  <c:v>140</c:v>
                </c:pt>
                <c:pt idx="754">
                  <c:v>140</c:v>
                </c:pt>
                <c:pt idx="755">
                  <c:v>72</c:v>
                </c:pt>
                <c:pt idx="756">
                  <c:v>209</c:v>
                </c:pt>
                <c:pt idx="757">
                  <c:v>114</c:v>
                </c:pt>
                <c:pt idx="758">
                  <c:v>196</c:v>
                </c:pt>
                <c:pt idx="759">
                  <c:v>213</c:v>
                </c:pt>
                <c:pt idx="760">
                  <c:v>198</c:v>
                </c:pt>
                <c:pt idx="761">
                  <c:v>231</c:v>
                </c:pt>
                <c:pt idx="762">
                  <c:v>221</c:v>
                </c:pt>
                <c:pt idx="763">
                  <c:v>162</c:v>
                </c:pt>
                <c:pt idx="764">
                  <c:v>171</c:v>
                </c:pt>
                <c:pt idx="765">
                  <c:v>145</c:v>
                </c:pt>
                <c:pt idx="766">
                  <c:v>140</c:v>
                </c:pt>
                <c:pt idx="767">
                  <c:v>175</c:v>
                </c:pt>
                <c:pt idx="768">
                  <c:v>175</c:v>
                </c:pt>
                <c:pt idx="769">
                  <c:v>250</c:v>
                </c:pt>
                <c:pt idx="770">
                  <c:v>128</c:v>
                </c:pt>
                <c:pt idx="771">
                  <c:v>75</c:v>
                </c:pt>
                <c:pt idx="772">
                  <c:v>260</c:v>
                </c:pt>
                <c:pt idx="773">
                  <c:v>290</c:v>
                </c:pt>
                <c:pt idx="774">
                  <c:v>135</c:v>
                </c:pt>
                <c:pt idx="775">
                  <c:v>180</c:v>
                </c:pt>
                <c:pt idx="776">
                  <c:v>178</c:v>
                </c:pt>
                <c:pt idx="777">
                  <c:v>140</c:v>
                </c:pt>
                <c:pt idx="778">
                  <c:v>150</c:v>
                </c:pt>
                <c:pt idx="779">
                  <c:v>156</c:v>
                </c:pt>
                <c:pt idx="780">
                  <c:v>160</c:v>
                </c:pt>
                <c:pt idx="781">
                  <c:v>175</c:v>
                </c:pt>
                <c:pt idx="782">
                  <c:v>230</c:v>
                </c:pt>
                <c:pt idx="783">
                  <c:v>140</c:v>
                </c:pt>
                <c:pt idx="784">
                  <c:v>150</c:v>
                </c:pt>
                <c:pt idx="785">
                  <c:v>135</c:v>
                </c:pt>
                <c:pt idx="786">
                  <c:v>132</c:v>
                </c:pt>
                <c:pt idx="787">
                  <c:v>189</c:v>
                </c:pt>
                <c:pt idx="788">
                  <c:v>180</c:v>
                </c:pt>
                <c:pt idx="789">
                  <c:v>135</c:v>
                </c:pt>
                <c:pt idx="790">
                  <c:v>70</c:v>
                </c:pt>
                <c:pt idx="791">
                  <c:v>180</c:v>
                </c:pt>
                <c:pt idx="792">
                  <c:v>165</c:v>
                </c:pt>
                <c:pt idx="793">
                  <c:v>170</c:v>
                </c:pt>
                <c:pt idx="794">
                  <c:v>60</c:v>
                </c:pt>
                <c:pt idx="795">
                  <c:v>260</c:v>
                </c:pt>
                <c:pt idx="796">
                  <c:v>171</c:v>
                </c:pt>
                <c:pt idx="797">
                  <c:v>145</c:v>
                </c:pt>
                <c:pt idx="798">
                  <c:v>149</c:v>
                </c:pt>
                <c:pt idx="799">
                  <c:v>196</c:v>
                </c:pt>
                <c:pt idx="800">
                  <c:v>145</c:v>
                </c:pt>
                <c:pt idx="801">
                  <c:v>183</c:v>
                </c:pt>
                <c:pt idx="802">
                  <c:v>180</c:v>
                </c:pt>
                <c:pt idx="803">
                  <c:v>140</c:v>
                </c:pt>
                <c:pt idx="804">
                  <c:v>150</c:v>
                </c:pt>
                <c:pt idx="805">
                  <c:v>195</c:v>
                </c:pt>
                <c:pt idx="806">
                  <c:v>317</c:v>
                </c:pt>
                <c:pt idx="807">
                  <c:v>89</c:v>
                </c:pt>
                <c:pt idx="808">
                  <c:v>225</c:v>
                </c:pt>
                <c:pt idx="809">
                  <c:v>242</c:v>
                </c:pt>
                <c:pt idx="810">
                  <c:v>150</c:v>
                </c:pt>
                <c:pt idx="811">
                  <c:v>260</c:v>
                </c:pt>
                <c:pt idx="812">
                  <c:v>200</c:v>
                </c:pt>
                <c:pt idx="813">
                  <c:v>156</c:v>
                </c:pt>
                <c:pt idx="814">
                  <c:v>115</c:v>
                </c:pt>
                <c:pt idx="815">
                  <c:v>158</c:v>
                </c:pt>
                <c:pt idx="816">
                  <c:v>90</c:v>
                </c:pt>
                <c:pt idx="817">
                  <c:v>200</c:v>
                </c:pt>
                <c:pt idx="818">
                  <c:v>133</c:v>
                </c:pt>
                <c:pt idx="819">
                  <c:v>243</c:v>
                </c:pt>
                <c:pt idx="820">
                  <c:v>140</c:v>
                </c:pt>
                <c:pt idx="821">
                  <c:v>155</c:v>
                </c:pt>
                <c:pt idx="822">
                  <c:v>210</c:v>
                </c:pt>
                <c:pt idx="823">
                  <c:v>206</c:v>
                </c:pt>
                <c:pt idx="824">
                  <c:v>115</c:v>
                </c:pt>
                <c:pt idx="825">
                  <c:v>143</c:v>
                </c:pt>
                <c:pt idx="826">
                  <c:v>248</c:v>
                </c:pt>
                <c:pt idx="827">
                  <c:v>235</c:v>
                </c:pt>
                <c:pt idx="828">
                  <c:v>225</c:v>
                </c:pt>
                <c:pt idx="829">
                  <c:v>270</c:v>
                </c:pt>
                <c:pt idx="830">
                  <c:v>284</c:v>
                </c:pt>
                <c:pt idx="831">
                  <c:v>250</c:v>
                </c:pt>
                <c:pt idx="832">
                  <c:v>120</c:v>
                </c:pt>
                <c:pt idx="833">
                  <c:v>110</c:v>
                </c:pt>
                <c:pt idx="834">
                  <c:v>115</c:v>
                </c:pt>
                <c:pt idx="835">
                  <c:v>136</c:v>
                </c:pt>
                <c:pt idx="836">
                  <c:v>118</c:v>
                </c:pt>
                <c:pt idx="837">
                  <c:v>400</c:v>
                </c:pt>
                <c:pt idx="838">
                  <c:v>70</c:v>
                </c:pt>
                <c:pt idx="839">
                  <c:v>317</c:v>
                </c:pt>
                <c:pt idx="840">
                  <c:v>150</c:v>
                </c:pt>
                <c:pt idx="841">
                  <c:v>240</c:v>
                </c:pt>
                <c:pt idx="842">
                  <c:v>140</c:v>
                </c:pt>
                <c:pt idx="843">
                  <c:v>160</c:v>
                </c:pt>
                <c:pt idx="844">
                  <c:v>160</c:v>
                </c:pt>
                <c:pt idx="845">
                  <c:v>144</c:v>
                </c:pt>
                <c:pt idx="846">
                  <c:v>172</c:v>
                </c:pt>
                <c:pt idx="847">
                  <c:v>127</c:v>
                </c:pt>
                <c:pt idx="848">
                  <c:v>245</c:v>
                </c:pt>
                <c:pt idx="849">
                  <c:v>213</c:v>
                </c:pt>
                <c:pt idx="850">
                  <c:v>157</c:v>
                </c:pt>
                <c:pt idx="851">
                  <c:v>219</c:v>
                </c:pt>
                <c:pt idx="852">
                  <c:v>239</c:v>
                </c:pt>
                <c:pt idx="853">
                  <c:v>260</c:v>
                </c:pt>
                <c:pt idx="854">
                  <c:v>148</c:v>
                </c:pt>
                <c:pt idx="855">
                  <c:v>165</c:v>
                </c:pt>
                <c:pt idx="856">
                  <c:v>99.5</c:v>
                </c:pt>
                <c:pt idx="857">
                  <c:v>145</c:v>
                </c:pt>
                <c:pt idx="858">
                  <c:v>114</c:v>
                </c:pt>
                <c:pt idx="859">
                  <c:v>130</c:v>
                </c:pt>
                <c:pt idx="860">
                  <c:v>119</c:v>
                </c:pt>
                <c:pt idx="861">
                  <c:v>200</c:v>
                </c:pt>
                <c:pt idx="862">
                  <c:v>155</c:v>
                </c:pt>
                <c:pt idx="863">
                  <c:v>185</c:v>
                </c:pt>
                <c:pt idx="864">
                  <c:v>145</c:v>
                </c:pt>
                <c:pt idx="865">
                  <c:v>110</c:v>
                </c:pt>
                <c:pt idx="866">
                  <c:v>188</c:v>
                </c:pt>
                <c:pt idx="867">
                  <c:v>180</c:v>
                </c:pt>
                <c:pt idx="868">
                  <c:v>222</c:v>
                </c:pt>
                <c:pt idx="869">
                  <c:v>205</c:v>
                </c:pt>
                <c:pt idx="870">
                  <c:v>272</c:v>
                </c:pt>
                <c:pt idx="871">
                  <c:v>200</c:v>
                </c:pt>
                <c:pt idx="872">
                  <c:v>65</c:v>
                </c:pt>
                <c:pt idx="873">
                  <c:v>190</c:v>
                </c:pt>
                <c:pt idx="874">
                  <c:v>180</c:v>
                </c:pt>
                <c:pt idx="875">
                  <c:v>156</c:v>
                </c:pt>
                <c:pt idx="876">
                  <c:v>98</c:v>
                </c:pt>
                <c:pt idx="877">
                  <c:v>194</c:v>
                </c:pt>
                <c:pt idx="878">
                  <c:v>130</c:v>
                </c:pt>
                <c:pt idx="879">
                  <c:v>317</c:v>
                </c:pt>
                <c:pt idx="880">
                  <c:v>184</c:v>
                </c:pt>
                <c:pt idx="881">
                  <c:v>110</c:v>
                </c:pt>
                <c:pt idx="882">
                  <c:v>127</c:v>
                </c:pt>
                <c:pt idx="883">
                  <c:v>141</c:v>
                </c:pt>
                <c:pt idx="884">
                  <c:v>116</c:v>
                </c:pt>
                <c:pt idx="885">
                  <c:v>191</c:v>
                </c:pt>
                <c:pt idx="886">
                  <c:v>217</c:v>
                </c:pt>
                <c:pt idx="887">
                  <c:v>245</c:v>
                </c:pt>
                <c:pt idx="888">
                  <c:v>110</c:v>
                </c:pt>
                <c:pt idx="889">
                  <c:v>90</c:v>
                </c:pt>
                <c:pt idx="890">
                  <c:v>115</c:v>
                </c:pt>
                <c:pt idx="891">
                  <c:v>143</c:v>
                </c:pt>
                <c:pt idx="892">
                  <c:v>105</c:v>
                </c:pt>
                <c:pt idx="893">
                  <c:v>90</c:v>
                </c:pt>
                <c:pt idx="894">
                  <c:v>145</c:v>
                </c:pt>
                <c:pt idx="895">
                  <c:v>131</c:v>
                </c:pt>
                <c:pt idx="896">
                  <c:v>234</c:v>
                </c:pt>
                <c:pt idx="897">
                  <c:v>116</c:v>
                </c:pt>
                <c:pt idx="898">
                  <c:v>196</c:v>
                </c:pt>
                <c:pt idx="899">
                  <c:v>237</c:v>
                </c:pt>
                <c:pt idx="900">
                  <c:v>108</c:v>
                </c:pt>
                <c:pt idx="901">
                  <c:v>210</c:v>
                </c:pt>
                <c:pt idx="902">
                  <c:v>188</c:v>
                </c:pt>
                <c:pt idx="903">
                  <c:v>162</c:v>
                </c:pt>
                <c:pt idx="904">
                  <c:v>139</c:v>
                </c:pt>
                <c:pt idx="905">
                  <c:v>89</c:v>
                </c:pt>
                <c:pt idx="906">
                  <c:v>200</c:v>
                </c:pt>
                <c:pt idx="907">
                  <c:v>204</c:v>
                </c:pt>
                <c:pt idx="908">
                  <c:v>175</c:v>
                </c:pt>
                <c:pt idx="909">
                  <c:v>320</c:v>
                </c:pt>
                <c:pt idx="910">
                  <c:v>120</c:v>
                </c:pt>
                <c:pt idx="911">
                  <c:v>366</c:v>
                </c:pt>
                <c:pt idx="912">
                  <c:v>127</c:v>
                </c:pt>
                <c:pt idx="913">
                  <c:v>160</c:v>
                </c:pt>
                <c:pt idx="914">
                  <c:v>149</c:v>
                </c:pt>
                <c:pt idx="915">
                  <c:v>136</c:v>
                </c:pt>
                <c:pt idx="916">
                  <c:v>170</c:v>
                </c:pt>
                <c:pt idx="917">
                  <c:v>165</c:v>
                </c:pt>
                <c:pt idx="918">
                  <c:v>200</c:v>
                </c:pt>
                <c:pt idx="919">
                  <c:v>180</c:v>
                </c:pt>
                <c:pt idx="920">
                  <c:v>160</c:v>
                </c:pt>
                <c:pt idx="921">
                  <c:v>165</c:v>
                </c:pt>
                <c:pt idx="922">
                  <c:v>138</c:v>
                </c:pt>
                <c:pt idx="923">
                  <c:v>138</c:v>
                </c:pt>
                <c:pt idx="924">
                  <c:v>174</c:v>
                </c:pt>
                <c:pt idx="925">
                  <c:v>120</c:v>
                </c:pt>
                <c:pt idx="926">
                  <c:v>120</c:v>
                </c:pt>
                <c:pt idx="927">
                  <c:v>120</c:v>
                </c:pt>
                <c:pt idx="928">
                  <c:v>196</c:v>
                </c:pt>
                <c:pt idx="929">
                  <c:v>68</c:v>
                </c:pt>
                <c:pt idx="930">
                  <c:v>304</c:v>
                </c:pt>
                <c:pt idx="931">
                  <c:v>160</c:v>
                </c:pt>
                <c:pt idx="932">
                  <c:v>167</c:v>
                </c:pt>
                <c:pt idx="933">
                  <c:v>130</c:v>
                </c:pt>
                <c:pt idx="934">
                  <c:v>156</c:v>
                </c:pt>
                <c:pt idx="935">
                  <c:v>155</c:v>
                </c:pt>
                <c:pt idx="936">
                  <c:v>175</c:v>
                </c:pt>
                <c:pt idx="937">
                  <c:v>90</c:v>
                </c:pt>
                <c:pt idx="938">
                  <c:v>219</c:v>
                </c:pt>
                <c:pt idx="939">
                  <c:v>200</c:v>
                </c:pt>
                <c:pt idx="940">
                  <c:v>160</c:v>
                </c:pt>
                <c:pt idx="941">
                  <c:v>186</c:v>
                </c:pt>
                <c:pt idx="942">
                  <c:v>205</c:v>
                </c:pt>
                <c:pt idx="943">
                  <c:v>190</c:v>
                </c:pt>
                <c:pt idx="944">
                  <c:v>450</c:v>
                </c:pt>
                <c:pt idx="945">
                  <c:v>135</c:v>
                </c:pt>
                <c:pt idx="946">
                  <c:v>321</c:v>
                </c:pt>
                <c:pt idx="947">
                  <c:v>105</c:v>
                </c:pt>
                <c:pt idx="948">
                  <c:v>236</c:v>
                </c:pt>
                <c:pt idx="949">
                  <c:v>193</c:v>
                </c:pt>
                <c:pt idx="950">
                  <c:v>157</c:v>
                </c:pt>
                <c:pt idx="951">
                  <c:v>150</c:v>
                </c:pt>
                <c:pt idx="952">
                  <c:v>74</c:v>
                </c:pt>
                <c:pt idx="953">
                  <c:v>162</c:v>
                </c:pt>
                <c:pt idx="954">
                  <c:v>133</c:v>
                </c:pt>
                <c:pt idx="955">
                  <c:v>138</c:v>
                </c:pt>
                <c:pt idx="956">
                  <c:v>90</c:v>
                </c:pt>
                <c:pt idx="957">
                  <c:v>120</c:v>
                </c:pt>
                <c:pt idx="958">
                  <c:v>150</c:v>
                </c:pt>
                <c:pt idx="959">
                  <c:v>175</c:v>
                </c:pt>
                <c:pt idx="960">
                  <c:v>175</c:v>
                </c:pt>
                <c:pt idx="961">
                  <c:v>165</c:v>
                </c:pt>
                <c:pt idx="962">
                  <c:v>230</c:v>
                </c:pt>
                <c:pt idx="963">
                  <c:v>190</c:v>
                </c:pt>
                <c:pt idx="964">
                  <c:v>150</c:v>
                </c:pt>
                <c:pt idx="965">
                  <c:v>110</c:v>
                </c:pt>
                <c:pt idx="966">
                  <c:v>172</c:v>
                </c:pt>
                <c:pt idx="967">
                  <c:v>178</c:v>
                </c:pt>
                <c:pt idx="968">
                  <c:v>107</c:v>
                </c:pt>
                <c:pt idx="969">
                  <c:v>108</c:v>
                </c:pt>
                <c:pt idx="970">
                  <c:v>90</c:v>
                </c:pt>
                <c:pt idx="971">
                  <c:v>170</c:v>
                </c:pt>
                <c:pt idx="972">
                  <c:v>92</c:v>
                </c:pt>
                <c:pt idx="973">
                  <c:v>113.7</c:v>
                </c:pt>
                <c:pt idx="974">
                  <c:v>181</c:v>
                </c:pt>
                <c:pt idx="975">
                  <c:v>82</c:v>
                </c:pt>
                <c:pt idx="976">
                  <c:v>125</c:v>
                </c:pt>
                <c:pt idx="977">
                  <c:v>151</c:v>
                </c:pt>
                <c:pt idx="978">
                  <c:v>160</c:v>
                </c:pt>
                <c:pt idx="979">
                  <c:v>105</c:v>
                </c:pt>
                <c:pt idx="980">
                  <c:v>124</c:v>
                </c:pt>
                <c:pt idx="981">
                  <c:v>70</c:v>
                </c:pt>
                <c:pt idx="982">
                  <c:v>102</c:v>
                </c:pt>
                <c:pt idx="983">
                  <c:v>141</c:v>
                </c:pt>
                <c:pt idx="984">
                  <c:v>113</c:v>
                </c:pt>
                <c:pt idx="985">
                  <c:v>140</c:v>
                </c:pt>
                <c:pt idx="986">
                  <c:v>150</c:v>
                </c:pt>
                <c:pt idx="987">
                  <c:v>276</c:v>
                </c:pt>
                <c:pt idx="988">
                  <c:v>115</c:v>
                </c:pt>
                <c:pt idx="989">
                  <c:v>160</c:v>
                </c:pt>
                <c:pt idx="990">
                  <c:v>160</c:v>
                </c:pt>
                <c:pt idx="991">
                  <c:v>206</c:v>
                </c:pt>
                <c:pt idx="992">
                  <c:v>196</c:v>
                </c:pt>
                <c:pt idx="993">
                  <c:v>210</c:v>
                </c:pt>
                <c:pt idx="994">
                  <c:v>164</c:v>
                </c:pt>
                <c:pt idx="995">
                  <c:v>230</c:v>
                </c:pt>
                <c:pt idx="996">
                  <c:v>220</c:v>
                </c:pt>
                <c:pt idx="997">
                  <c:v>240</c:v>
                </c:pt>
                <c:pt idx="998">
                  <c:v>90</c:v>
                </c:pt>
                <c:pt idx="999">
                  <c:v>105</c:v>
                </c:pt>
                <c:pt idx="1000">
                  <c:v>300</c:v>
                </c:pt>
                <c:pt idx="1001">
                  <c:v>300</c:v>
                </c:pt>
                <c:pt idx="1002">
                  <c:v>171</c:v>
                </c:pt>
                <c:pt idx="1003">
                  <c:v>195</c:v>
                </c:pt>
                <c:pt idx="1004">
                  <c:v>144</c:v>
                </c:pt>
                <c:pt idx="1005">
                  <c:v>155</c:v>
                </c:pt>
                <c:pt idx="1006">
                  <c:v>150</c:v>
                </c:pt>
                <c:pt idx="1007">
                  <c:v>160</c:v>
                </c:pt>
                <c:pt idx="1008">
                  <c:v>94</c:v>
                </c:pt>
                <c:pt idx="1009">
                  <c:v>238</c:v>
                </c:pt>
                <c:pt idx="1010">
                  <c:v>278</c:v>
                </c:pt>
                <c:pt idx="1011">
                  <c:v>136</c:v>
                </c:pt>
                <c:pt idx="1012">
                  <c:v>278</c:v>
                </c:pt>
                <c:pt idx="1013">
                  <c:v>160</c:v>
                </c:pt>
                <c:pt idx="1014">
                  <c:v>180</c:v>
                </c:pt>
                <c:pt idx="1015">
                  <c:v>105</c:v>
                </c:pt>
                <c:pt idx="1016">
                  <c:v>175</c:v>
                </c:pt>
                <c:pt idx="1017">
                  <c:v>240</c:v>
                </c:pt>
                <c:pt idx="1018">
                  <c:v>161</c:v>
                </c:pt>
                <c:pt idx="1019">
                  <c:v>180</c:v>
                </c:pt>
                <c:pt idx="1020">
                  <c:v>135</c:v>
                </c:pt>
                <c:pt idx="1021">
                  <c:v>209</c:v>
                </c:pt>
                <c:pt idx="1022">
                  <c:v>300</c:v>
                </c:pt>
                <c:pt idx="1023">
                  <c:v>58</c:v>
                </c:pt>
                <c:pt idx="1024">
                  <c:v>140</c:v>
                </c:pt>
                <c:pt idx="1025">
                  <c:v>192</c:v>
                </c:pt>
                <c:pt idx="1026">
                  <c:v>244</c:v>
                </c:pt>
                <c:pt idx="1027">
                  <c:v>110</c:v>
                </c:pt>
                <c:pt idx="1028">
                  <c:v>270</c:v>
                </c:pt>
                <c:pt idx="1029">
                  <c:v>300</c:v>
                </c:pt>
                <c:pt idx="1030">
                  <c:v>168</c:v>
                </c:pt>
                <c:pt idx="1031">
                  <c:v>110</c:v>
                </c:pt>
                <c:pt idx="1032">
                  <c:v>172</c:v>
                </c:pt>
                <c:pt idx="1033">
                  <c:v>300</c:v>
                </c:pt>
                <c:pt idx="1034">
                  <c:v>237</c:v>
                </c:pt>
                <c:pt idx="1035">
                  <c:v>210</c:v>
                </c:pt>
                <c:pt idx="1036">
                  <c:v>140</c:v>
                </c:pt>
                <c:pt idx="1037">
                  <c:v>270</c:v>
                </c:pt>
                <c:pt idx="1038">
                  <c:v>274</c:v>
                </c:pt>
                <c:pt idx="1039">
                  <c:v>140</c:v>
                </c:pt>
                <c:pt idx="1040">
                  <c:v>162</c:v>
                </c:pt>
                <c:pt idx="1041">
                  <c:v>180</c:v>
                </c:pt>
                <c:pt idx="1042">
                  <c:v>182</c:v>
                </c:pt>
                <c:pt idx="1043">
                  <c:v>225</c:v>
                </c:pt>
                <c:pt idx="1044">
                  <c:v>175</c:v>
                </c:pt>
                <c:pt idx="1045">
                  <c:v>145</c:v>
                </c:pt>
                <c:pt idx="1046">
                  <c:v>177</c:v>
                </c:pt>
                <c:pt idx="1047">
                  <c:v>220</c:v>
                </c:pt>
                <c:pt idx="1048">
                  <c:v>160</c:v>
                </c:pt>
                <c:pt idx="1049">
                  <c:v>159</c:v>
                </c:pt>
                <c:pt idx="1050">
                  <c:v>280</c:v>
                </c:pt>
                <c:pt idx="1051">
                  <c:v>250</c:v>
                </c:pt>
                <c:pt idx="1052">
                  <c:v>301</c:v>
                </c:pt>
                <c:pt idx="1053">
                  <c:v>155</c:v>
                </c:pt>
                <c:pt idx="1054">
                  <c:v>150</c:v>
                </c:pt>
                <c:pt idx="1055">
                  <c:v>550</c:v>
                </c:pt>
                <c:pt idx="1056">
                  <c:v>284</c:v>
                </c:pt>
                <c:pt idx="1057">
                  <c:v>199</c:v>
                </c:pt>
                <c:pt idx="1058">
                  <c:v>189</c:v>
                </c:pt>
                <c:pt idx="1059">
                  <c:v>207</c:v>
                </c:pt>
                <c:pt idx="1060">
                  <c:v>89</c:v>
                </c:pt>
                <c:pt idx="1061">
                  <c:v>122</c:v>
                </c:pt>
                <c:pt idx="1062">
                  <c:v>99</c:v>
                </c:pt>
                <c:pt idx="1063">
                  <c:v>170</c:v>
                </c:pt>
                <c:pt idx="1064">
                  <c:v>162</c:v>
                </c:pt>
                <c:pt idx="1065">
                  <c:v>156</c:v>
                </c:pt>
                <c:pt idx="1066">
                  <c:v>155</c:v>
                </c:pt>
                <c:pt idx="1067">
                  <c:v>195</c:v>
                </c:pt>
                <c:pt idx="1068">
                  <c:v>150</c:v>
                </c:pt>
                <c:pt idx="1069">
                  <c:v>183</c:v>
                </c:pt>
                <c:pt idx="1070">
                  <c:v>200</c:v>
                </c:pt>
                <c:pt idx="1071">
                  <c:v>180</c:v>
                </c:pt>
                <c:pt idx="1072">
                  <c:v>180</c:v>
                </c:pt>
                <c:pt idx="1073">
                  <c:v>175</c:v>
                </c:pt>
                <c:pt idx="1074">
                  <c:v>212</c:v>
                </c:pt>
                <c:pt idx="1075">
                  <c:v>212</c:v>
                </c:pt>
                <c:pt idx="1076">
                  <c:v>270</c:v>
                </c:pt>
                <c:pt idx="1077">
                  <c:v>162</c:v>
                </c:pt>
                <c:pt idx="1078">
                  <c:v>130</c:v>
                </c:pt>
                <c:pt idx="1079">
                  <c:v>155</c:v>
                </c:pt>
                <c:pt idx="1080">
                  <c:v>247</c:v>
                </c:pt>
                <c:pt idx="1081">
                  <c:v>255</c:v>
                </c:pt>
                <c:pt idx="1082">
                  <c:v>408</c:v>
                </c:pt>
                <c:pt idx="1083">
                  <c:v>210</c:v>
                </c:pt>
                <c:pt idx="1084">
                  <c:v>168</c:v>
                </c:pt>
                <c:pt idx="1085">
                  <c:v>230</c:v>
                </c:pt>
                <c:pt idx="1086">
                  <c:v>145</c:v>
                </c:pt>
                <c:pt idx="1087">
                  <c:v>160</c:v>
                </c:pt>
                <c:pt idx="1088">
                  <c:v>145</c:v>
                </c:pt>
                <c:pt idx="1089">
                  <c:v>125</c:v>
                </c:pt>
                <c:pt idx="1090">
                  <c:v>56</c:v>
                </c:pt>
                <c:pt idx="1091">
                  <c:v>165</c:v>
                </c:pt>
                <c:pt idx="1092">
                  <c:v>96</c:v>
                </c:pt>
                <c:pt idx="1093">
                  <c:v>174</c:v>
                </c:pt>
                <c:pt idx="1094">
                  <c:v>187</c:v>
                </c:pt>
                <c:pt idx="1095">
                  <c:v>142</c:v>
                </c:pt>
                <c:pt idx="1096">
                  <c:v>127</c:v>
                </c:pt>
                <c:pt idx="1097">
                  <c:v>130</c:v>
                </c:pt>
                <c:pt idx="1098">
                  <c:v>159</c:v>
                </c:pt>
                <c:pt idx="1099">
                  <c:v>164</c:v>
                </c:pt>
                <c:pt idx="1100">
                  <c:v>146</c:v>
                </c:pt>
                <c:pt idx="1101">
                  <c:v>103</c:v>
                </c:pt>
                <c:pt idx="1102">
                  <c:v>120</c:v>
                </c:pt>
                <c:pt idx="1103">
                  <c:v>127</c:v>
                </c:pt>
                <c:pt idx="1104">
                  <c:v>174</c:v>
                </c:pt>
                <c:pt idx="1105">
                  <c:v>169</c:v>
                </c:pt>
                <c:pt idx="1106">
                  <c:v>103</c:v>
                </c:pt>
                <c:pt idx="1107">
                  <c:v>190</c:v>
                </c:pt>
                <c:pt idx="1108">
                  <c:v>144</c:v>
                </c:pt>
                <c:pt idx="1109">
                  <c:v>103</c:v>
                </c:pt>
                <c:pt idx="1110">
                  <c:v>150</c:v>
                </c:pt>
                <c:pt idx="1111">
                  <c:v>192</c:v>
                </c:pt>
                <c:pt idx="1112">
                  <c:v>274</c:v>
                </c:pt>
                <c:pt idx="1113">
                  <c:v>133</c:v>
                </c:pt>
                <c:pt idx="1114">
                  <c:v>230</c:v>
                </c:pt>
                <c:pt idx="1115">
                  <c:v>203</c:v>
                </c:pt>
                <c:pt idx="1116">
                  <c:v>197</c:v>
                </c:pt>
                <c:pt idx="1117">
                  <c:v>172</c:v>
                </c:pt>
                <c:pt idx="1118">
                  <c:v>100</c:v>
                </c:pt>
                <c:pt idx="1119">
                  <c:v>182</c:v>
                </c:pt>
                <c:pt idx="1120">
                  <c:v>360</c:v>
                </c:pt>
                <c:pt idx="1121">
                  <c:v>180</c:v>
                </c:pt>
                <c:pt idx="1122">
                  <c:v>130</c:v>
                </c:pt>
                <c:pt idx="1123">
                  <c:v>175</c:v>
                </c:pt>
                <c:pt idx="1124">
                  <c:v>175</c:v>
                </c:pt>
                <c:pt idx="1125">
                  <c:v>150</c:v>
                </c:pt>
                <c:pt idx="1126">
                  <c:v>230</c:v>
                </c:pt>
                <c:pt idx="1127">
                  <c:v>129</c:v>
                </c:pt>
                <c:pt idx="1128">
                  <c:v>96</c:v>
                </c:pt>
                <c:pt idx="1129">
                  <c:v>215</c:v>
                </c:pt>
                <c:pt idx="1130">
                  <c:v>192</c:v>
                </c:pt>
                <c:pt idx="1131">
                  <c:v>167</c:v>
                </c:pt>
                <c:pt idx="1132">
                  <c:v>120</c:v>
                </c:pt>
                <c:pt idx="1133">
                  <c:v>100</c:v>
                </c:pt>
                <c:pt idx="1134">
                  <c:v>165</c:v>
                </c:pt>
                <c:pt idx="1135">
                  <c:v>211</c:v>
                </c:pt>
                <c:pt idx="1136">
                  <c:v>127</c:v>
                </c:pt>
                <c:pt idx="1137">
                  <c:v>155</c:v>
                </c:pt>
                <c:pt idx="1138">
                  <c:v>185</c:v>
                </c:pt>
                <c:pt idx="1139">
                  <c:v>300</c:v>
                </c:pt>
                <c:pt idx="1140">
                  <c:v>205</c:v>
                </c:pt>
                <c:pt idx="1141">
                  <c:v>207</c:v>
                </c:pt>
                <c:pt idx="1142">
                  <c:v>82</c:v>
                </c:pt>
                <c:pt idx="1143">
                  <c:v>350</c:v>
                </c:pt>
                <c:pt idx="1144">
                  <c:v>115</c:v>
                </c:pt>
                <c:pt idx="1145">
                  <c:v>169</c:v>
                </c:pt>
                <c:pt idx="1146">
                  <c:v>164</c:v>
                </c:pt>
                <c:pt idx="1147">
                  <c:v>179</c:v>
                </c:pt>
                <c:pt idx="1148">
                  <c:v>250</c:v>
                </c:pt>
                <c:pt idx="1149">
                  <c:v>148</c:v>
                </c:pt>
                <c:pt idx="1150">
                  <c:v>107</c:v>
                </c:pt>
                <c:pt idx="1151">
                  <c:v>161</c:v>
                </c:pt>
                <c:pt idx="1152">
                  <c:v>180</c:v>
                </c:pt>
                <c:pt idx="1153">
                  <c:v>96</c:v>
                </c:pt>
                <c:pt idx="1154">
                  <c:v>175</c:v>
                </c:pt>
                <c:pt idx="1155">
                  <c:v>213</c:v>
                </c:pt>
                <c:pt idx="1156">
                  <c:v>230</c:v>
                </c:pt>
                <c:pt idx="1157">
                  <c:v>263</c:v>
                </c:pt>
                <c:pt idx="1158">
                  <c:v>122</c:v>
                </c:pt>
                <c:pt idx="1159">
                  <c:v>116</c:v>
                </c:pt>
                <c:pt idx="1160">
                  <c:v>123</c:v>
                </c:pt>
                <c:pt idx="1161">
                  <c:v>140</c:v>
                </c:pt>
                <c:pt idx="1162">
                  <c:v>156</c:v>
                </c:pt>
                <c:pt idx="1163">
                  <c:v>190</c:v>
                </c:pt>
                <c:pt idx="1164">
                  <c:v>171</c:v>
                </c:pt>
                <c:pt idx="1165">
                  <c:v>150</c:v>
                </c:pt>
                <c:pt idx="1166">
                  <c:v>115</c:v>
                </c:pt>
                <c:pt idx="1167">
                  <c:v>141</c:v>
                </c:pt>
                <c:pt idx="1168">
                  <c:v>158</c:v>
                </c:pt>
                <c:pt idx="1169">
                  <c:v>160</c:v>
                </c:pt>
                <c:pt idx="1170">
                  <c:v>183</c:v>
                </c:pt>
                <c:pt idx="1171">
                  <c:v>199</c:v>
                </c:pt>
                <c:pt idx="1172">
                  <c:v>132</c:v>
                </c:pt>
                <c:pt idx="1173">
                  <c:v>63</c:v>
                </c:pt>
                <c:pt idx="1174">
                  <c:v>175</c:v>
                </c:pt>
                <c:pt idx="1175">
                  <c:v>90</c:v>
                </c:pt>
                <c:pt idx="1176">
                  <c:v>184</c:v>
                </c:pt>
                <c:pt idx="1177">
                  <c:v>209</c:v>
                </c:pt>
                <c:pt idx="1178">
                  <c:v>160</c:v>
                </c:pt>
                <c:pt idx="1179">
                  <c:v>135</c:v>
                </c:pt>
                <c:pt idx="1180">
                  <c:v>132</c:v>
                </c:pt>
                <c:pt idx="1181">
                  <c:v>118</c:v>
                </c:pt>
                <c:pt idx="1182">
                  <c:v>207</c:v>
                </c:pt>
                <c:pt idx="1183">
                  <c:v>179</c:v>
                </c:pt>
                <c:pt idx="1184">
                  <c:v>120</c:v>
                </c:pt>
                <c:pt idx="1185">
                  <c:v>256</c:v>
                </c:pt>
                <c:pt idx="1186">
                  <c:v>135</c:v>
                </c:pt>
                <c:pt idx="1187">
                  <c:v>220</c:v>
                </c:pt>
                <c:pt idx="1188">
                  <c:v>130</c:v>
                </c:pt>
                <c:pt idx="1189">
                  <c:v>165</c:v>
                </c:pt>
                <c:pt idx="1190">
                  <c:v>115</c:v>
                </c:pt>
                <c:pt idx="1191">
                  <c:v>245</c:v>
                </c:pt>
                <c:pt idx="1192">
                  <c:v>156</c:v>
                </c:pt>
                <c:pt idx="1193">
                  <c:v>175</c:v>
                </c:pt>
                <c:pt idx="1194">
                  <c:v>280</c:v>
                </c:pt>
                <c:pt idx="1195">
                  <c:v>145</c:v>
                </c:pt>
                <c:pt idx="1196">
                  <c:v>107</c:v>
                </c:pt>
                <c:pt idx="1197">
                  <c:v>70</c:v>
                </c:pt>
                <c:pt idx="1198">
                  <c:v>85</c:v>
                </c:pt>
                <c:pt idx="1199">
                  <c:v>140</c:v>
                </c:pt>
                <c:pt idx="1200">
                  <c:v>85</c:v>
                </c:pt>
                <c:pt idx="1201">
                  <c:v>240</c:v>
                </c:pt>
                <c:pt idx="1202">
                  <c:v>116</c:v>
                </c:pt>
                <c:pt idx="1203">
                  <c:v>250</c:v>
                </c:pt>
                <c:pt idx="1204">
                  <c:v>154</c:v>
                </c:pt>
                <c:pt idx="1205">
                  <c:v>125</c:v>
                </c:pt>
                <c:pt idx="1206">
                  <c:v>115</c:v>
                </c:pt>
                <c:pt idx="1207">
                  <c:v>220</c:v>
                </c:pt>
                <c:pt idx="1208">
                  <c:v>208</c:v>
                </c:pt>
                <c:pt idx="1209">
                  <c:v>151</c:v>
                </c:pt>
                <c:pt idx="1210">
                  <c:v>172</c:v>
                </c:pt>
                <c:pt idx="1211">
                  <c:v>172</c:v>
                </c:pt>
                <c:pt idx="1212">
                  <c:v>122</c:v>
                </c:pt>
                <c:pt idx="1213">
                  <c:v>233</c:v>
                </c:pt>
                <c:pt idx="1214">
                  <c:v>450</c:v>
                </c:pt>
                <c:pt idx="1215">
                  <c:v>236</c:v>
                </c:pt>
                <c:pt idx="1216">
                  <c:v>181</c:v>
                </c:pt>
                <c:pt idx="1217">
                  <c:v>157</c:v>
                </c:pt>
                <c:pt idx="1218">
                  <c:v>64</c:v>
                </c:pt>
                <c:pt idx="1219">
                  <c:v>200</c:v>
                </c:pt>
                <c:pt idx="1220">
                  <c:v>180</c:v>
                </c:pt>
                <c:pt idx="1221">
                  <c:v>158</c:v>
                </c:pt>
                <c:pt idx="1222">
                  <c:v>144</c:v>
                </c:pt>
                <c:pt idx="1223">
                  <c:v>164</c:v>
                </c:pt>
                <c:pt idx="1224">
                  <c:v>180</c:v>
                </c:pt>
                <c:pt idx="1225">
                  <c:v>250</c:v>
                </c:pt>
                <c:pt idx="1226">
                  <c:v>160</c:v>
                </c:pt>
                <c:pt idx="1227">
                  <c:v>155</c:v>
                </c:pt>
                <c:pt idx="1228">
                  <c:v>257</c:v>
                </c:pt>
                <c:pt idx="1229">
                  <c:v>124.5</c:v>
                </c:pt>
                <c:pt idx="1230">
                  <c:v>124</c:v>
                </c:pt>
                <c:pt idx="1231">
                  <c:v>102</c:v>
                </c:pt>
                <c:pt idx="1232">
                  <c:v>199</c:v>
                </c:pt>
                <c:pt idx="1233">
                  <c:v>211</c:v>
                </c:pt>
                <c:pt idx="1234">
                  <c:v>255</c:v>
                </c:pt>
                <c:pt idx="1235">
                  <c:v>161</c:v>
                </c:pt>
                <c:pt idx="1236">
                  <c:v>75</c:v>
                </c:pt>
                <c:pt idx="1237">
                  <c:v>179</c:v>
                </c:pt>
                <c:pt idx="1238">
                  <c:v>175</c:v>
                </c:pt>
                <c:pt idx="1239">
                  <c:v>240</c:v>
                </c:pt>
                <c:pt idx="1240">
                  <c:v>114</c:v>
                </c:pt>
                <c:pt idx="1241">
                  <c:v>176</c:v>
                </c:pt>
                <c:pt idx="1242">
                  <c:v>135</c:v>
                </c:pt>
                <c:pt idx="1243">
                  <c:v>230</c:v>
                </c:pt>
                <c:pt idx="1244">
                  <c:v>184</c:v>
                </c:pt>
                <c:pt idx="1245">
                  <c:v>185</c:v>
                </c:pt>
                <c:pt idx="1246">
                  <c:v>144</c:v>
                </c:pt>
                <c:pt idx="1247">
                  <c:v>185</c:v>
                </c:pt>
                <c:pt idx="1248">
                  <c:v>96</c:v>
                </c:pt>
                <c:pt idx="1249">
                  <c:v>135</c:v>
                </c:pt>
                <c:pt idx="1250">
                  <c:v>137</c:v>
                </c:pt>
                <c:pt idx="1251">
                  <c:v>205</c:v>
                </c:pt>
                <c:pt idx="1252">
                  <c:v>177</c:v>
                </c:pt>
                <c:pt idx="1253">
                  <c:v>85</c:v>
                </c:pt>
                <c:pt idx="1254">
                  <c:v>175</c:v>
                </c:pt>
                <c:pt idx="1255">
                  <c:v>192</c:v>
                </c:pt>
                <c:pt idx="1256">
                  <c:v>140</c:v>
                </c:pt>
                <c:pt idx="1257">
                  <c:v>245</c:v>
                </c:pt>
                <c:pt idx="1258">
                  <c:v>330</c:v>
                </c:pt>
                <c:pt idx="1259">
                  <c:v>217</c:v>
                </c:pt>
                <c:pt idx="1260">
                  <c:v>96</c:v>
                </c:pt>
                <c:pt idx="1261">
                  <c:v>298</c:v>
                </c:pt>
                <c:pt idx="1262">
                  <c:v>120</c:v>
                </c:pt>
                <c:pt idx="1263">
                  <c:v>230</c:v>
                </c:pt>
                <c:pt idx="1264">
                  <c:v>65</c:v>
                </c:pt>
                <c:pt idx="1265">
                  <c:v>131</c:v>
                </c:pt>
                <c:pt idx="1266">
                  <c:v>220</c:v>
                </c:pt>
                <c:pt idx="1267">
                  <c:v>73</c:v>
                </c:pt>
                <c:pt idx="1268">
                  <c:v>85</c:v>
                </c:pt>
                <c:pt idx="1269">
                  <c:v>120</c:v>
                </c:pt>
                <c:pt idx="1270">
                  <c:v>120</c:v>
                </c:pt>
                <c:pt idx="1271">
                  <c:v>75</c:v>
                </c:pt>
                <c:pt idx="1272">
                  <c:v>93</c:v>
                </c:pt>
                <c:pt idx="1273">
                  <c:v>108</c:v>
                </c:pt>
                <c:pt idx="1274">
                  <c:v>93</c:v>
                </c:pt>
                <c:pt idx="1275">
                  <c:v>180</c:v>
                </c:pt>
                <c:pt idx="1276">
                  <c:v>105</c:v>
                </c:pt>
                <c:pt idx="1277">
                  <c:v>157</c:v>
                </c:pt>
                <c:pt idx="1278">
                  <c:v>120</c:v>
                </c:pt>
                <c:pt idx="1279">
                  <c:v>314</c:v>
                </c:pt>
                <c:pt idx="1280">
                  <c:v>205</c:v>
                </c:pt>
                <c:pt idx="1281">
                  <c:v>175</c:v>
                </c:pt>
                <c:pt idx="1282">
                  <c:v>85</c:v>
                </c:pt>
                <c:pt idx="1283">
                  <c:v>199</c:v>
                </c:pt>
                <c:pt idx="1284">
                  <c:v>275</c:v>
                </c:pt>
                <c:pt idx="1285">
                  <c:v>100</c:v>
                </c:pt>
                <c:pt idx="1286">
                  <c:v>143</c:v>
                </c:pt>
                <c:pt idx="1287">
                  <c:v>160</c:v>
                </c:pt>
                <c:pt idx="1288">
                  <c:v>169</c:v>
                </c:pt>
                <c:pt idx="1289">
                  <c:v>177</c:v>
                </c:pt>
                <c:pt idx="1290">
                  <c:v>200</c:v>
                </c:pt>
                <c:pt idx="1291">
                  <c:v>110</c:v>
                </c:pt>
                <c:pt idx="1292">
                  <c:v>85</c:v>
                </c:pt>
                <c:pt idx="1293">
                  <c:v>302</c:v>
                </c:pt>
                <c:pt idx="1294">
                  <c:v>196</c:v>
                </c:pt>
                <c:pt idx="1295">
                  <c:v>191</c:v>
                </c:pt>
                <c:pt idx="1296">
                  <c:v>174</c:v>
                </c:pt>
                <c:pt idx="1297">
                  <c:v>320</c:v>
                </c:pt>
                <c:pt idx="1298">
                  <c:v>163</c:v>
                </c:pt>
                <c:pt idx="1299">
                  <c:v>165</c:v>
                </c:pt>
                <c:pt idx="1300">
                  <c:v>134</c:v>
                </c:pt>
                <c:pt idx="1301">
                  <c:v>276</c:v>
                </c:pt>
                <c:pt idx="1302">
                  <c:v>190</c:v>
                </c:pt>
                <c:pt idx="1303">
                  <c:v>236</c:v>
                </c:pt>
                <c:pt idx="1304">
                  <c:v>80</c:v>
                </c:pt>
                <c:pt idx="1305">
                  <c:v>287</c:v>
                </c:pt>
                <c:pt idx="1306">
                  <c:v>136</c:v>
                </c:pt>
                <c:pt idx="1307">
                  <c:v>123</c:v>
                </c:pt>
                <c:pt idx="1308">
                  <c:v>220</c:v>
                </c:pt>
                <c:pt idx="1309">
                  <c:v>192</c:v>
                </c:pt>
                <c:pt idx="1310">
                  <c:v>90</c:v>
                </c:pt>
                <c:pt idx="1311">
                  <c:v>170</c:v>
                </c:pt>
                <c:pt idx="1312">
                  <c:v>128</c:v>
                </c:pt>
                <c:pt idx="1313">
                  <c:v>145</c:v>
                </c:pt>
                <c:pt idx="1314">
                  <c:v>199</c:v>
                </c:pt>
                <c:pt idx="1315">
                  <c:v>200</c:v>
                </c:pt>
                <c:pt idx="1316">
                  <c:v>211</c:v>
                </c:pt>
                <c:pt idx="1317">
                  <c:v>125</c:v>
                </c:pt>
                <c:pt idx="1318">
                  <c:v>160</c:v>
                </c:pt>
                <c:pt idx="1319">
                  <c:v>217</c:v>
                </c:pt>
                <c:pt idx="1320">
                  <c:v>316</c:v>
                </c:pt>
                <c:pt idx="1321">
                  <c:v>166</c:v>
                </c:pt>
                <c:pt idx="1322">
                  <c:v>136</c:v>
                </c:pt>
                <c:pt idx="1323">
                  <c:v>78</c:v>
                </c:pt>
                <c:pt idx="1324">
                  <c:v>140</c:v>
                </c:pt>
                <c:pt idx="1325">
                  <c:v>86</c:v>
                </c:pt>
                <c:pt idx="1326">
                  <c:v>138</c:v>
                </c:pt>
                <c:pt idx="1327">
                  <c:v>291</c:v>
                </c:pt>
                <c:pt idx="1328">
                  <c:v>186</c:v>
                </c:pt>
                <c:pt idx="1329">
                  <c:v>186</c:v>
                </c:pt>
                <c:pt idx="1330">
                  <c:v>305</c:v>
                </c:pt>
                <c:pt idx="1331">
                  <c:v>177</c:v>
                </c:pt>
                <c:pt idx="1332">
                  <c:v>70</c:v>
                </c:pt>
                <c:pt idx="1333">
                  <c:v>300</c:v>
                </c:pt>
                <c:pt idx="1334">
                  <c:v>123</c:v>
                </c:pt>
                <c:pt idx="1335">
                  <c:v>125</c:v>
                </c:pt>
                <c:pt idx="1336">
                  <c:v>199</c:v>
                </c:pt>
                <c:pt idx="1337">
                  <c:v>100</c:v>
                </c:pt>
                <c:pt idx="1338">
                  <c:v>191</c:v>
                </c:pt>
                <c:pt idx="1339">
                  <c:v>119</c:v>
                </c:pt>
                <c:pt idx="1340">
                  <c:v>200</c:v>
                </c:pt>
                <c:pt idx="1341">
                  <c:v>135</c:v>
                </c:pt>
                <c:pt idx="1342">
                  <c:v>210</c:v>
                </c:pt>
                <c:pt idx="1343">
                  <c:v>198</c:v>
                </c:pt>
                <c:pt idx="1344">
                  <c:v>193</c:v>
                </c:pt>
                <c:pt idx="1345">
                  <c:v>320</c:v>
                </c:pt>
                <c:pt idx="1346">
                  <c:v>150</c:v>
                </c:pt>
                <c:pt idx="1347">
                  <c:v>204</c:v>
                </c:pt>
                <c:pt idx="1348">
                  <c:v>298</c:v>
                </c:pt>
                <c:pt idx="1349">
                  <c:v>96</c:v>
                </c:pt>
                <c:pt idx="1350">
                  <c:v>160</c:v>
                </c:pt>
                <c:pt idx="1351">
                  <c:v>209</c:v>
                </c:pt>
                <c:pt idx="1352">
                  <c:v>270</c:v>
                </c:pt>
                <c:pt idx="1353">
                  <c:v>236</c:v>
                </c:pt>
                <c:pt idx="1354">
                  <c:v>65</c:v>
                </c:pt>
                <c:pt idx="1355">
                  <c:v>205</c:v>
                </c:pt>
                <c:pt idx="1356">
                  <c:v>160</c:v>
                </c:pt>
                <c:pt idx="1357">
                  <c:v>100</c:v>
                </c:pt>
                <c:pt idx="1358">
                  <c:v>165</c:v>
                </c:pt>
                <c:pt idx="1359">
                  <c:v>220</c:v>
                </c:pt>
                <c:pt idx="1360">
                  <c:v>150</c:v>
                </c:pt>
                <c:pt idx="1361">
                  <c:v>330</c:v>
                </c:pt>
                <c:pt idx="1362">
                  <c:v>300</c:v>
                </c:pt>
                <c:pt idx="1363">
                  <c:v>225</c:v>
                </c:pt>
                <c:pt idx="1364">
                  <c:v>300</c:v>
                </c:pt>
                <c:pt idx="1365">
                  <c:v>135</c:v>
                </c:pt>
                <c:pt idx="1366">
                  <c:v>210</c:v>
                </c:pt>
                <c:pt idx="1367">
                  <c:v>96</c:v>
                </c:pt>
                <c:pt idx="1368">
                  <c:v>135</c:v>
                </c:pt>
                <c:pt idx="1369">
                  <c:v>130</c:v>
                </c:pt>
                <c:pt idx="1370">
                  <c:v>200</c:v>
                </c:pt>
                <c:pt idx="1371">
                  <c:v>90</c:v>
                </c:pt>
                <c:pt idx="1372">
                  <c:v>177</c:v>
                </c:pt>
                <c:pt idx="1373">
                  <c:v>193</c:v>
                </c:pt>
                <c:pt idx="1374">
                  <c:v>120</c:v>
                </c:pt>
                <c:pt idx="1375">
                  <c:v>179</c:v>
                </c:pt>
                <c:pt idx="1376">
                  <c:v>178</c:v>
                </c:pt>
                <c:pt idx="1377">
                  <c:v>131</c:v>
                </c:pt>
                <c:pt idx="1378">
                  <c:v>175</c:v>
                </c:pt>
                <c:pt idx="1379">
                  <c:v>175</c:v>
                </c:pt>
                <c:pt idx="1380">
                  <c:v>20</c:v>
                </c:pt>
                <c:pt idx="1381">
                  <c:v>200</c:v>
                </c:pt>
                <c:pt idx="1382">
                  <c:v>70</c:v>
                </c:pt>
                <c:pt idx="1383">
                  <c:v>230</c:v>
                </c:pt>
                <c:pt idx="1384">
                  <c:v>160</c:v>
                </c:pt>
                <c:pt idx="1385">
                  <c:v>167</c:v>
                </c:pt>
                <c:pt idx="1386">
                  <c:v>82</c:v>
                </c:pt>
                <c:pt idx="1387">
                  <c:v>210</c:v>
                </c:pt>
                <c:pt idx="1388">
                  <c:v>175</c:v>
                </c:pt>
                <c:pt idx="1389">
                  <c:v>120</c:v>
                </c:pt>
                <c:pt idx="1390">
                  <c:v>178</c:v>
                </c:pt>
                <c:pt idx="1391">
                  <c:v>85</c:v>
                </c:pt>
                <c:pt idx="1392">
                  <c:v>99</c:v>
                </c:pt>
                <c:pt idx="1393">
                  <c:v>166</c:v>
                </c:pt>
                <c:pt idx="1394">
                  <c:v>91.7</c:v>
                </c:pt>
                <c:pt idx="1395">
                  <c:v>155</c:v>
                </c:pt>
                <c:pt idx="1396">
                  <c:v>116</c:v>
                </c:pt>
                <c:pt idx="1397">
                  <c:v>148</c:v>
                </c:pt>
                <c:pt idx="1398">
                  <c:v>175</c:v>
                </c:pt>
                <c:pt idx="1399">
                  <c:v>125</c:v>
                </c:pt>
                <c:pt idx="1400">
                  <c:v>146</c:v>
                </c:pt>
                <c:pt idx="1401">
                  <c:v>192</c:v>
                </c:pt>
                <c:pt idx="1402">
                  <c:v>136</c:v>
                </c:pt>
                <c:pt idx="1403">
                  <c:v>125</c:v>
                </c:pt>
                <c:pt idx="1404">
                  <c:v>135</c:v>
                </c:pt>
                <c:pt idx="1405">
                  <c:v>280</c:v>
                </c:pt>
                <c:pt idx="1406">
                  <c:v>156</c:v>
                </c:pt>
                <c:pt idx="1407">
                  <c:v>177</c:v>
                </c:pt>
                <c:pt idx="1408">
                  <c:v>135</c:v>
                </c:pt>
                <c:pt idx="1409">
                  <c:v>175</c:v>
                </c:pt>
                <c:pt idx="1410">
                  <c:v>270</c:v>
                </c:pt>
                <c:pt idx="1411">
                  <c:v>96</c:v>
                </c:pt>
                <c:pt idx="1412">
                  <c:v>65</c:v>
                </c:pt>
                <c:pt idx="1413">
                  <c:v>190</c:v>
                </c:pt>
                <c:pt idx="1414">
                  <c:v>100</c:v>
                </c:pt>
                <c:pt idx="1415">
                  <c:v>96</c:v>
                </c:pt>
                <c:pt idx="1416">
                  <c:v>106</c:v>
                </c:pt>
                <c:pt idx="1417">
                  <c:v>170</c:v>
                </c:pt>
                <c:pt idx="1418">
                  <c:v>220</c:v>
                </c:pt>
                <c:pt idx="1419">
                  <c:v>165</c:v>
                </c:pt>
                <c:pt idx="1420">
                  <c:v>180</c:v>
                </c:pt>
                <c:pt idx="1421">
                  <c:v>200</c:v>
                </c:pt>
                <c:pt idx="1422">
                  <c:v>190</c:v>
                </c:pt>
                <c:pt idx="1423">
                  <c:v>105</c:v>
                </c:pt>
                <c:pt idx="1424">
                  <c:v>210</c:v>
                </c:pt>
                <c:pt idx="1425">
                  <c:v>170</c:v>
                </c:pt>
                <c:pt idx="1426">
                  <c:v>300</c:v>
                </c:pt>
                <c:pt idx="1427">
                  <c:v>270</c:v>
                </c:pt>
                <c:pt idx="1428">
                  <c:v>180</c:v>
                </c:pt>
                <c:pt idx="1429">
                  <c:v>175</c:v>
                </c:pt>
                <c:pt idx="1430">
                  <c:v>100</c:v>
                </c:pt>
                <c:pt idx="1431">
                  <c:v>150</c:v>
                </c:pt>
                <c:pt idx="1432">
                  <c:v>150</c:v>
                </c:pt>
                <c:pt idx="1433">
                  <c:v>220</c:v>
                </c:pt>
                <c:pt idx="1434">
                  <c:v>145</c:v>
                </c:pt>
                <c:pt idx="1435">
                  <c:v>65</c:v>
                </c:pt>
                <c:pt idx="1436">
                  <c:v>115</c:v>
                </c:pt>
                <c:pt idx="1437">
                  <c:v>160</c:v>
                </c:pt>
                <c:pt idx="1438">
                  <c:v>180</c:v>
                </c:pt>
                <c:pt idx="1439">
                  <c:v>135</c:v>
                </c:pt>
                <c:pt idx="1440">
                  <c:v>230</c:v>
                </c:pt>
                <c:pt idx="1441">
                  <c:v>150</c:v>
                </c:pt>
                <c:pt idx="1442">
                  <c:v>129</c:v>
                </c:pt>
                <c:pt idx="1443">
                  <c:v>402</c:v>
                </c:pt>
                <c:pt idx="1444">
                  <c:v>205</c:v>
                </c:pt>
                <c:pt idx="1445">
                  <c:v>150</c:v>
                </c:pt>
                <c:pt idx="1446">
                  <c:v>155</c:v>
                </c:pt>
                <c:pt idx="1447">
                  <c:v>164</c:v>
                </c:pt>
                <c:pt idx="1448">
                  <c:v>176</c:v>
                </c:pt>
                <c:pt idx="1449">
                  <c:v>131</c:v>
                </c:pt>
                <c:pt idx="1450">
                  <c:v>550</c:v>
                </c:pt>
                <c:pt idx="1451">
                  <c:v>99</c:v>
                </c:pt>
                <c:pt idx="1452">
                  <c:v>550</c:v>
                </c:pt>
                <c:pt idx="1453">
                  <c:v>210</c:v>
                </c:pt>
                <c:pt idx="1454">
                  <c:v>110</c:v>
                </c:pt>
                <c:pt idx="1455">
                  <c:v>185</c:v>
                </c:pt>
                <c:pt idx="1456">
                  <c:v>210</c:v>
                </c:pt>
                <c:pt idx="1457">
                  <c:v>145</c:v>
                </c:pt>
                <c:pt idx="1458">
                  <c:v>216</c:v>
                </c:pt>
                <c:pt idx="1459">
                  <c:v>184</c:v>
                </c:pt>
                <c:pt idx="1460">
                  <c:v>168</c:v>
                </c:pt>
                <c:pt idx="1461">
                  <c:v>173</c:v>
                </c:pt>
                <c:pt idx="1462">
                  <c:v>82</c:v>
                </c:pt>
                <c:pt idx="1463">
                  <c:v>135</c:v>
                </c:pt>
                <c:pt idx="1464">
                  <c:v>93</c:v>
                </c:pt>
                <c:pt idx="1465">
                  <c:v>65</c:v>
                </c:pt>
                <c:pt idx="1466">
                  <c:v>162</c:v>
                </c:pt>
                <c:pt idx="1467">
                  <c:v>93</c:v>
                </c:pt>
                <c:pt idx="1468">
                  <c:v>90</c:v>
                </c:pt>
                <c:pt idx="1469">
                  <c:v>91</c:v>
                </c:pt>
                <c:pt idx="1470">
                  <c:v>170</c:v>
                </c:pt>
                <c:pt idx="1471">
                  <c:v>220</c:v>
                </c:pt>
                <c:pt idx="1472">
                  <c:v>139</c:v>
                </c:pt>
                <c:pt idx="1473">
                  <c:v>116</c:v>
                </c:pt>
                <c:pt idx="1474">
                  <c:v>211</c:v>
                </c:pt>
                <c:pt idx="1475">
                  <c:v>190</c:v>
                </c:pt>
                <c:pt idx="1476">
                  <c:v>200</c:v>
                </c:pt>
                <c:pt idx="1477">
                  <c:v>185</c:v>
                </c:pt>
                <c:pt idx="1478">
                  <c:v>75</c:v>
                </c:pt>
                <c:pt idx="1479">
                  <c:v>135</c:v>
                </c:pt>
                <c:pt idx="1480">
                  <c:v>169</c:v>
                </c:pt>
                <c:pt idx="1481">
                  <c:v>230</c:v>
                </c:pt>
                <c:pt idx="1482">
                  <c:v>212</c:v>
                </c:pt>
                <c:pt idx="1483">
                  <c:v>211</c:v>
                </c:pt>
                <c:pt idx="1484">
                  <c:v>80</c:v>
                </c:pt>
                <c:pt idx="1485">
                  <c:v>220</c:v>
                </c:pt>
                <c:pt idx="1486">
                  <c:v>203</c:v>
                </c:pt>
                <c:pt idx="1487">
                  <c:v>200</c:v>
                </c:pt>
                <c:pt idx="1488">
                  <c:v>198</c:v>
                </c:pt>
                <c:pt idx="1489">
                  <c:v>120</c:v>
                </c:pt>
                <c:pt idx="1490">
                  <c:v>116</c:v>
                </c:pt>
                <c:pt idx="1491">
                  <c:v>85</c:v>
                </c:pt>
                <c:pt idx="1492">
                  <c:v>157</c:v>
                </c:pt>
                <c:pt idx="1493">
                  <c:v>157</c:v>
                </c:pt>
                <c:pt idx="1494">
                  <c:v>145</c:v>
                </c:pt>
                <c:pt idx="1495">
                  <c:v>166</c:v>
                </c:pt>
                <c:pt idx="1496">
                  <c:v>120</c:v>
                </c:pt>
                <c:pt idx="1497">
                  <c:v>165</c:v>
                </c:pt>
                <c:pt idx="1498">
                  <c:v>210</c:v>
                </c:pt>
                <c:pt idx="1499">
                  <c:v>185</c:v>
                </c:pt>
                <c:pt idx="1500">
                  <c:v>150</c:v>
                </c:pt>
                <c:pt idx="1501">
                  <c:v>160</c:v>
                </c:pt>
                <c:pt idx="1502">
                  <c:v>60</c:v>
                </c:pt>
                <c:pt idx="1503">
                  <c:v>96</c:v>
                </c:pt>
                <c:pt idx="1504">
                  <c:v>165</c:v>
                </c:pt>
                <c:pt idx="1505">
                  <c:v>105</c:v>
                </c:pt>
                <c:pt idx="1506">
                  <c:v>165</c:v>
                </c:pt>
                <c:pt idx="1507">
                  <c:v>204</c:v>
                </c:pt>
                <c:pt idx="1508">
                  <c:v>160</c:v>
                </c:pt>
                <c:pt idx="1509">
                  <c:v>170</c:v>
                </c:pt>
                <c:pt idx="1510">
                  <c:v>210</c:v>
                </c:pt>
                <c:pt idx="1511">
                  <c:v>120</c:v>
                </c:pt>
                <c:pt idx="1512">
                  <c:v>220</c:v>
                </c:pt>
                <c:pt idx="1513">
                  <c:v>245</c:v>
                </c:pt>
                <c:pt idx="1514">
                  <c:v>235</c:v>
                </c:pt>
                <c:pt idx="1515">
                  <c:v>150</c:v>
                </c:pt>
                <c:pt idx="1516">
                  <c:v>125</c:v>
                </c:pt>
                <c:pt idx="1517">
                  <c:v>105</c:v>
                </c:pt>
                <c:pt idx="1518">
                  <c:v>236</c:v>
                </c:pt>
                <c:pt idx="1519">
                  <c:v>75</c:v>
                </c:pt>
                <c:pt idx="1520">
                  <c:v>160</c:v>
                </c:pt>
                <c:pt idx="1521">
                  <c:v>60</c:v>
                </c:pt>
                <c:pt idx="1522">
                  <c:v>245</c:v>
                </c:pt>
                <c:pt idx="1523">
                  <c:v>140</c:v>
                </c:pt>
                <c:pt idx="1524">
                  <c:v>159</c:v>
                </c:pt>
                <c:pt idx="1525">
                  <c:v>135</c:v>
                </c:pt>
                <c:pt idx="1526">
                  <c:v>213</c:v>
                </c:pt>
                <c:pt idx="1527">
                  <c:v>120</c:v>
                </c:pt>
                <c:pt idx="1528">
                  <c:v>180</c:v>
                </c:pt>
                <c:pt idx="1529">
                  <c:v>272</c:v>
                </c:pt>
                <c:pt idx="1530">
                  <c:v>125</c:v>
                </c:pt>
                <c:pt idx="1531">
                  <c:v>140</c:v>
                </c:pt>
                <c:pt idx="1532">
                  <c:v>190</c:v>
                </c:pt>
                <c:pt idx="1533">
                  <c:v>143</c:v>
                </c:pt>
                <c:pt idx="1534">
                  <c:v>193</c:v>
                </c:pt>
                <c:pt idx="1535">
                  <c:v>145</c:v>
                </c:pt>
                <c:pt idx="1536">
                  <c:v>115</c:v>
                </c:pt>
                <c:pt idx="1537">
                  <c:v>160</c:v>
                </c:pt>
                <c:pt idx="1538">
                  <c:v>79</c:v>
                </c:pt>
                <c:pt idx="1539">
                  <c:v>140</c:v>
                </c:pt>
                <c:pt idx="1540">
                  <c:v>220</c:v>
                </c:pt>
                <c:pt idx="1541">
                  <c:v>75</c:v>
                </c:pt>
                <c:pt idx="1542">
                  <c:v>120</c:v>
                </c:pt>
                <c:pt idx="1543">
                  <c:v>106</c:v>
                </c:pt>
                <c:pt idx="1544">
                  <c:v>131</c:v>
                </c:pt>
                <c:pt idx="1545">
                  <c:v>90</c:v>
                </c:pt>
                <c:pt idx="1546">
                  <c:v>71</c:v>
                </c:pt>
                <c:pt idx="1547">
                  <c:v>95</c:v>
                </c:pt>
                <c:pt idx="1548">
                  <c:v>90</c:v>
                </c:pt>
                <c:pt idx="1549">
                  <c:v>125</c:v>
                </c:pt>
                <c:pt idx="1550">
                  <c:v>75</c:v>
                </c:pt>
                <c:pt idx="1551">
                  <c:v>168</c:v>
                </c:pt>
                <c:pt idx="1552">
                  <c:v>140</c:v>
                </c:pt>
                <c:pt idx="1553">
                  <c:v>200</c:v>
                </c:pt>
                <c:pt idx="1554">
                  <c:v>143</c:v>
                </c:pt>
                <c:pt idx="1555">
                  <c:v>125</c:v>
                </c:pt>
                <c:pt idx="1556">
                  <c:v>120</c:v>
                </c:pt>
                <c:pt idx="1557">
                  <c:v>70</c:v>
                </c:pt>
                <c:pt idx="1558">
                  <c:v>180</c:v>
                </c:pt>
                <c:pt idx="1559">
                  <c:v>155</c:v>
                </c:pt>
                <c:pt idx="1560">
                  <c:v>170</c:v>
                </c:pt>
                <c:pt idx="1561">
                  <c:v>185</c:v>
                </c:pt>
                <c:pt idx="1562">
                  <c:v>130</c:v>
                </c:pt>
                <c:pt idx="1563">
                  <c:v>108</c:v>
                </c:pt>
                <c:pt idx="1564">
                  <c:v>180</c:v>
                </c:pt>
                <c:pt idx="1565">
                  <c:v>350</c:v>
                </c:pt>
                <c:pt idx="1566">
                  <c:v>380</c:v>
                </c:pt>
                <c:pt idx="1567">
                  <c:v>261</c:v>
                </c:pt>
                <c:pt idx="1568">
                  <c:v>90</c:v>
                </c:pt>
                <c:pt idx="1569">
                  <c:v>200</c:v>
                </c:pt>
                <c:pt idx="1570">
                  <c:v>300</c:v>
                </c:pt>
                <c:pt idx="1571">
                  <c:v>136</c:v>
                </c:pt>
                <c:pt idx="1572">
                  <c:v>160</c:v>
                </c:pt>
                <c:pt idx="1573">
                  <c:v>190</c:v>
                </c:pt>
                <c:pt idx="1574">
                  <c:v>90</c:v>
                </c:pt>
                <c:pt idx="1575">
                  <c:v>135</c:v>
                </c:pt>
                <c:pt idx="1576">
                  <c:v>170</c:v>
                </c:pt>
                <c:pt idx="1577">
                  <c:v>150</c:v>
                </c:pt>
                <c:pt idx="1578">
                  <c:v>140</c:v>
                </c:pt>
                <c:pt idx="1579">
                  <c:v>103</c:v>
                </c:pt>
                <c:pt idx="1580">
                  <c:v>400</c:v>
                </c:pt>
                <c:pt idx="1581">
                  <c:v>95</c:v>
                </c:pt>
                <c:pt idx="1582">
                  <c:v>260</c:v>
                </c:pt>
                <c:pt idx="1583">
                  <c:v>160</c:v>
                </c:pt>
                <c:pt idx="1584">
                  <c:v>178</c:v>
                </c:pt>
                <c:pt idx="1585">
                  <c:v>115</c:v>
                </c:pt>
                <c:pt idx="1586">
                  <c:v>200</c:v>
                </c:pt>
                <c:pt idx="1587">
                  <c:v>96</c:v>
                </c:pt>
                <c:pt idx="1588">
                  <c:v>85</c:v>
                </c:pt>
                <c:pt idx="1589">
                  <c:v>103</c:v>
                </c:pt>
                <c:pt idx="1590">
                  <c:v>70</c:v>
                </c:pt>
                <c:pt idx="1591">
                  <c:v>310</c:v>
                </c:pt>
                <c:pt idx="1592">
                  <c:v>360</c:v>
                </c:pt>
                <c:pt idx="1593">
                  <c:v>103</c:v>
                </c:pt>
                <c:pt idx="1594">
                  <c:v>150</c:v>
                </c:pt>
                <c:pt idx="1595">
                  <c:v>110</c:v>
                </c:pt>
                <c:pt idx="1596">
                  <c:v>115</c:v>
                </c:pt>
                <c:pt idx="1597">
                  <c:v>90</c:v>
                </c:pt>
                <c:pt idx="1598">
                  <c:v>275</c:v>
                </c:pt>
                <c:pt idx="1599">
                  <c:v>170</c:v>
                </c:pt>
                <c:pt idx="1600">
                  <c:v>144</c:v>
                </c:pt>
                <c:pt idx="1601">
                  <c:v>90</c:v>
                </c:pt>
                <c:pt idx="1602">
                  <c:v>234</c:v>
                </c:pt>
                <c:pt idx="1603">
                  <c:v>234</c:v>
                </c:pt>
                <c:pt idx="1604">
                  <c:v>166</c:v>
                </c:pt>
                <c:pt idx="1605">
                  <c:v>90</c:v>
                </c:pt>
                <c:pt idx="1606">
                  <c:v>310</c:v>
                </c:pt>
                <c:pt idx="1607">
                  <c:v>86</c:v>
                </c:pt>
                <c:pt idx="1608">
                  <c:v>175</c:v>
                </c:pt>
                <c:pt idx="1609">
                  <c:v>116</c:v>
                </c:pt>
                <c:pt idx="1610">
                  <c:v>169</c:v>
                </c:pt>
                <c:pt idx="1611">
                  <c:v>173</c:v>
                </c:pt>
                <c:pt idx="1612">
                  <c:v>152</c:v>
                </c:pt>
                <c:pt idx="1613">
                  <c:v>200</c:v>
                </c:pt>
                <c:pt idx="1614">
                  <c:v>145</c:v>
                </c:pt>
                <c:pt idx="1615">
                  <c:v>309</c:v>
                </c:pt>
                <c:pt idx="1616">
                  <c:v>161</c:v>
                </c:pt>
                <c:pt idx="1617">
                  <c:v>160</c:v>
                </c:pt>
                <c:pt idx="1618">
                  <c:v>102</c:v>
                </c:pt>
                <c:pt idx="1619">
                  <c:v>120</c:v>
                </c:pt>
                <c:pt idx="1620">
                  <c:v>176</c:v>
                </c:pt>
                <c:pt idx="1621">
                  <c:v>165</c:v>
                </c:pt>
                <c:pt idx="1622">
                  <c:v>185</c:v>
                </c:pt>
                <c:pt idx="1623">
                  <c:v>145</c:v>
                </c:pt>
                <c:pt idx="1624">
                  <c:v>181</c:v>
                </c:pt>
                <c:pt idx="1625">
                  <c:v>210</c:v>
                </c:pt>
                <c:pt idx="1626">
                  <c:v>135</c:v>
                </c:pt>
                <c:pt idx="1627">
                  <c:v>145</c:v>
                </c:pt>
                <c:pt idx="1628">
                  <c:v>200</c:v>
                </c:pt>
                <c:pt idx="1629">
                  <c:v>135</c:v>
                </c:pt>
                <c:pt idx="1630">
                  <c:v>110</c:v>
                </c:pt>
                <c:pt idx="1631">
                  <c:v>65</c:v>
                </c:pt>
                <c:pt idx="1632">
                  <c:v>250</c:v>
                </c:pt>
                <c:pt idx="1633">
                  <c:v>135</c:v>
                </c:pt>
                <c:pt idx="1634">
                  <c:v>150</c:v>
                </c:pt>
                <c:pt idx="1635">
                  <c:v>195</c:v>
                </c:pt>
                <c:pt idx="1636">
                  <c:v>240</c:v>
                </c:pt>
                <c:pt idx="1637">
                  <c:v>130</c:v>
                </c:pt>
                <c:pt idx="1638">
                  <c:v>175</c:v>
                </c:pt>
                <c:pt idx="1639">
                  <c:v>300</c:v>
                </c:pt>
                <c:pt idx="1640">
                  <c:v>78</c:v>
                </c:pt>
                <c:pt idx="1641">
                  <c:v>187</c:v>
                </c:pt>
                <c:pt idx="1642">
                  <c:v>82</c:v>
                </c:pt>
                <c:pt idx="1643">
                  <c:v>120</c:v>
                </c:pt>
                <c:pt idx="1644">
                  <c:v>129</c:v>
                </c:pt>
                <c:pt idx="1645">
                  <c:v>175</c:v>
                </c:pt>
                <c:pt idx="1646">
                  <c:v>120</c:v>
                </c:pt>
                <c:pt idx="1647">
                  <c:v>135</c:v>
                </c:pt>
                <c:pt idx="1648">
                  <c:v>160</c:v>
                </c:pt>
                <c:pt idx="1649">
                  <c:v>120</c:v>
                </c:pt>
                <c:pt idx="1650">
                  <c:v>181</c:v>
                </c:pt>
                <c:pt idx="1651">
                  <c:v>185</c:v>
                </c:pt>
                <c:pt idx="1652">
                  <c:v>120</c:v>
                </c:pt>
                <c:pt idx="1653">
                  <c:v>130</c:v>
                </c:pt>
                <c:pt idx="1654">
                  <c:v>125</c:v>
                </c:pt>
                <c:pt idx="1655">
                  <c:v>82</c:v>
                </c:pt>
                <c:pt idx="1656">
                  <c:v>165</c:v>
                </c:pt>
                <c:pt idx="1657">
                  <c:v>192</c:v>
                </c:pt>
                <c:pt idx="1658">
                  <c:v>135</c:v>
                </c:pt>
                <c:pt idx="1659">
                  <c:v>164</c:v>
                </c:pt>
                <c:pt idx="1660">
                  <c:v>169</c:v>
                </c:pt>
                <c:pt idx="1661">
                  <c:v>71</c:v>
                </c:pt>
                <c:pt idx="1662">
                  <c:v>200</c:v>
                </c:pt>
                <c:pt idx="1663">
                  <c:v>96</c:v>
                </c:pt>
                <c:pt idx="1664">
                  <c:v>260</c:v>
                </c:pt>
                <c:pt idx="1665">
                  <c:v>117</c:v>
                </c:pt>
                <c:pt idx="1666">
                  <c:v>128</c:v>
                </c:pt>
                <c:pt idx="1667">
                  <c:v>136</c:v>
                </c:pt>
                <c:pt idx="1668">
                  <c:v>145</c:v>
                </c:pt>
                <c:pt idx="1669">
                  <c:v>257</c:v>
                </c:pt>
                <c:pt idx="1670">
                  <c:v>150</c:v>
                </c:pt>
                <c:pt idx="1671">
                  <c:v>100</c:v>
                </c:pt>
                <c:pt idx="1672">
                  <c:v>190</c:v>
                </c:pt>
                <c:pt idx="1673">
                  <c:v>125</c:v>
                </c:pt>
                <c:pt idx="1674">
                  <c:v>135</c:v>
                </c:pt>
                <c:pt idx="1675">
                  <c:v>145</c:v>
                </c:pt>
                <c:pt idx="1676">
                  <c:v>76</c:v>
                </c:pt>
                <c:pt idx="1677">
                  <c:v>70</c:v>
                </c:pt>
                <c:pt idx="1678">
                  <c:v>107</c:v>
                </c:pt>
                <c:pt idx="1679">
                  <c:v>215</c:v>
                </c:pt>
                <c:pt idx="1680">
                  <c:v>155</c:v>
                </c:pt>
                <c:pt idx="1681">
                  <c:v>140</c:v>
                </c:pt>
                <c:pt idx="1682">
                  <c:v>143</c:v>
                </c:pt>
                <c:pt idx="1683">
                  <c:v>165</c:v>
                </c:pt>
                <c:pt idx="1684">
                  <c:v>56</c:v>
                </c:pt>
                <c:pt idx="1685">
                  <c:v>145</c:v>
                </c:pt>
                <c:pt idx="1686">
                  <c:v>170</c:v>
                </c:pt>
                <c:pt idx="1687">
                  <c:v>175</c:v>
                </c:pt>
                <c:pt idx="1688">
                  <c:v>195</c:v>
                </c:pt>
                <c:pt idx="1689">
                  <c:v>105</c:v>
                </c:pt>
                <c:pt idx="1690">
                  <c:v>135</c:v>
                </c:pt>
                <c:pt idx="1691">
                  <c:v>154</c:v>
                </c:pt>
                <c:pt idx="1692">
                  <c:v>94</c:v>
                </c:pt>
                <c:pt idx="1693">
                  <c:v>63</c:v>
                </c:pt>
                <c:pt idx="1694">
                  <c:v>140</c:v>
                </c:pt>
                <c:pt idx="1695">
                  <c:v>350</c:v>
                </c:pt>
                <c:pt idx="1696">
                  <c:v>116</c:v>
                </c:pt>
                <c:pt idx="1697">
                  <c:v>149</c:v>
                </c:pt>
                <c:pt idx="1698">
                  <c:v>190</c:v>
                </c:pt>
                <c:pt idx="1699">
                  <c:v>145</c:v>
                </c:pt>
                <c:pt idx="1700">
                  <c:v>180</c:v>
                </c:pt>
                <c:pt idx="1701">
                  <c:v>207</c:v>
                </c:pt>
                <c:pt idx="1702">
                  <c:v>170</c:v>
                </c:pt>
                <c:pt idx="1703">
                  <c:v>78</c:v>
                </c:pt>
                <c:pt idx="1704">
                  <c:v>116</c:v>
                </c:pt>
                <c:pt idx="1705">
                  <c:v>65</c:v>
                </c:pt>
                <c:pt idx="1706">
                  <c:v>135</c:v>
                </c:pt>
                <c:pt idx="1707">
                  <c:v>153</c:v>
                </c:pt>
                <c:pt idx="1708">
                  <c:v>160</c:v>
                </c:pt>
                <c:pt idx="1709">
                  <c:v>39</c:v>
                </c:pt>
                <c:pt idx="1710">
                  <c:v>164</c:v>
                </c:pt>
                <c:pt idx="1711">
                  <c:v>168</c:v>
                </c:pt>
                <c:pt idx="1712">
                  <c:v>202</c:v>
                </c:pt>
                <c:pt idx="1713">
                  <c:v>130</c:v>
                </c:pt>
                <c:pt idx="1714">
                  <c:v>114</c:v>
                </c:pt>
                <c:pt idx="1715">
                  <c:v>430</c:v>
                </c:pt>
                <c:pt idx="1716">
                  <c:v>140</c:v>
                </c:pt>
                <c:pt idx="1717">
                  <c:v>137</c:v>
                </c:pt>
                <c:pt idx="1718">
                  <c:v>160</c:v>
                </c:pt>
                <c:pt idx="1719">
                  <c:v>120</c:v>
                </c:pt>
                <c:pt idx="1720">
                  <c:v>140</c:v>
                </c:pt>
                <c:pt idx="1721">
                  <c:v>165</c:v>
                </c:pt>
                <c:pt idx="1722">
                  <c:v>70</c:v>
                </c:pt>
                <c:pt idx="1723">
                  <c:v>140</c:v>
                </c:pt>
                <c:pt idx="1724">
                  <c:v>157</c:v>
                </c:pt>
                <c:pt idx="1725">
                  <c:v>92</c:v>
                </c:pt>
                <c:pt idx="1726">
                  <c:v>144</c:v>
                </c:pt>
                <c:pt idx="1727">
                  <c:v>140</c:v>
                </c:pt>
                <c:pt idx="1728">
                  <c:v>56</c:v>
                </c:pt>
                <c:pt idx="1729">
                  <c:v>85</c:v>
                </c:pt>
                <c:pt idx="1730">
                  <c:v>136</c:v>
                </c:pt>
                <c:pt idx="1731">
                  <c:v>140</c:v>
                </c:pt>
                <c:pt idx="1732">
                  <c:v>190</c:v>
                </c:pt>
                <c:pt idx="1733">
                  <c:v>85</c:v>
                </c:pt>
                <c:pt idx="1734">
                  <c:v>210</c:v>
                </c:pt>
                <c:pt idx="1735">
                  <c:v>172</c:v>
                </c:pt>
                <c:pt idx="1736">
                  <c:v>145</c:v>
                </c:pt>
                <c:pt idx="1737">
                  <c:v>340</c:v>
                </c:pt>
                <c:pt idx="1738">
                  <c:v>172</c:v>
                </c:pt>
                <c:pt idx="1739">
                  <c:v>120</c:v>
                </c:pt>
                <c:pt idx="1740">
                  <c:v>140</c:v>
                </c:pt>
                <c:pt idx="1741">
                  <c:v>140</c:v>
                </c:pt>
                <c:pt idx="1742">
                  <c:v>200</c:v>
                </c:pt>
                <c:pt idx="1743">
                  <c:v>172</c:v>
                </c:pt>
                <c:pt idx="1744">
                  <c:v>220</c:v>
                </c:pt>
                <c:pt idx="1745">
                  <c:v>340</c:v>
                </c:pt>
                <c:pt idx="1746">
                  <c:v>225</c:v>
                </c:pt>
                <c:pt idx="1747">
                  <c:v>147</c:v>
                </c:pt>
                <c:pt idx="1748">
                  <c:v>234</c:v>
                </c:pt>
                <c:pt idx="1749">
                  <c:v>210</c:v>
                </c:pt>
                <c:pt idx="1750">
                  <c:v>116</c:v>
                </c:pt>
                <c:pt idx="1751">
                  <c:v>200</c:v>
                </c:pt>
                <c:pt idx="1752">
                  <c:v>153</c:v>
                </c:pt>
                <c:pt idx="1753">
                  <c:v>90</c:v>
                </c:pt>
                <c:pt idx="1754">
                  <c:v>145</c:v>
                </c:pt>
                <c:pt idx="1755">
                  <c:v>192</c:v>
                </c:pt>
                <c:pt idx="1756">
                  <c:v>204</c:v>
                </c:pt>
                <c:pt idx="1757">
                  <c:v>211</c:v>
                </c:pt>
                <c:pt idx="1758">
                  <c:v>260</c:v>
                </c:pt>
                <c:pt idx="1759">
                  <c:v>200</c:v>
                </c:pt>
                <c:pt idx="1760">
                  <c:v>188</c:v>
                </c:pt>
                <c:pt idx="1761">
                  <c:v>210</c:v>
                </c:pt>
                <c:pt idx="1762">
                  <c:v>70</c:v>
                </c:pt>
                <c:pt idx="1763">
                  <c:v>160</c:v>
                </c:pt>
                <c:pt idx="1764">
                  <c:v>140</c:v>
                </c:pt>
                <c:pt idx="1765">
                  <c:v>107</c:v>
                </c:pt>
                <c:pt idx="1766">
                  <c:v>130</c:v>
                </c:pt>
                <c:pt idx="1767">
                  <c:v>119</c:v>
                </c:pt>
                <c:pt idx="1768">
                  <c:v>135</c:v>
                </c:pt>
                <c:pt idx="1769">
                  <c:v>189</c:v>
                </c:pt>
                <c:pt idx="1770">
                  <c:v>167</c:v>
                </c:pt>
                <c:pt idx="1771">
                  <c:v>244</c:v>
                </c:pt>
                <c:pt idx="1772">
                  <c:v>161</c:v>
                </c:pt>
                <c:pt idx="1773">
                  <c:v>168</c:v>
                </c:pt>
                <c:pt idx="1774">
                  <c:v>240</c:v>
                </c:pt>
                <c:pt idx="1775">
                  <c:v>310</c:v>
                </c:pt>
                <c:pt idx="1776">
                  <c:v>144</c:v>
                </c:pt>
                <c:pt idx="1777">
                  <c:v>70</c:v>
                </c:pt>
                <c:pt idx="1778">
                  <c:v>106</c:v>
                </c:pt>
                <c:pt idx="1779">
                  <c:v>132</c:v>
                </c:pt>
                <c:pt idx="1780">
                  <c:v>230</c:v>
                </c:pt>
                <c:pt idx="1781">
                  <c:v>220</c:v>
                </c:pt>
                <c:pt idx="1782">
                  <c:v>170</c:v>
                </c:pt>
                <c:pt idx="1783">
                  <c:v>88</c:v>
                </c:pt>
                <c:pt idx="1784">
                  <c:v>186</c:v>
                </c:pt>
                <c:pt idx="1785">
                  <c:v>100</c:v>
                </c:pt>
                <c:pt idx="1786">
                  <c:v>140</c:v>
                </c:pt>
                <c:pt idx="1787">
                  <c:v>180</c:v>
                </c:pt>
                <c:pt idx="1788">
                  <c:v>148</c:v>
                </c:pt>
                <c:pt idx="1789">
                  <c:v>158</c:v>
                </c:pt>
                <c:pt idx="1790">
                  <c:v>160</c:v>
                </c:pt>
                <c:pt idx="1791">
                  <c:v>130</c:v>
                </c:pt>
                <c:pt idx="1792">
                  <c:v>157</c:v>
                </c:pt>
                <c:pt idx="1793">
                  <c:v>105</c:v>
                </c:pt>
                <c:pt idx="1794">
                  <c:v>160</c:v>
                </c:pt>
                <c:pt idx="1795">
                  <c:v>205</c:v>
                </c:pt>
                <c:pt idx="1796">
                  <c:v>157</c:v>
                </c:pt>
                <c:pt idx="1797">
                  <c:v>220</c:v>
                </c:pt>
                <c:pt idx="1798">
                  <c:v>150</c:v>
                </c:pt>
                <c:pt idx="1799">
                  <c:v>120</c:v>
                </c:pt>
                <c:pt idx="1800">
                  <c:v>135</c:v>
                </c:pt>
                <c:pt idx="1801">
                  <c:v>185</c:v>
                </c:pt>
                <c:pt idx="1802">
                  <c:v>140</c:v>
                </c:pt>
                <c:pt idx="1803">
                  <c:v>116</c:v>
                </c:pt>
                <c:pt idx="1804">
                  <c:v>161</c:v>
                </c:pt>
                <c:pt idx="1805">
                  <c:v>160</c:v>
                </c:pt>
                <c:pt idx="1806">
                  <c:v>192</c:v>
                </c:pt>
                <c:pt idx="1807">
                  <c:v>267</c:v>
                </c:pt>
                <c:pt idx="1808">
                  <c:v>199</c:v>
                </c:pt>
                <c:pt idx="1809">
                  <c:v>162</c:v>
                </c:pt>
                <c:pt idx="1810">
                  <c:v>166</c:v>
                </c:pt>
                <c:pt idx="1811">
                  <c:v>165</c:v>
                </c:pt>
                <c:pt idx="1812">
                  <c:v>215</c:v>
                </c:pt>
                <c:pt idx="1813">
                  <c:v>235</c:v>
                </c:pt>
                <c:pt idx="1814">
                  <c:v>200</c:v>
                </c:pt>
                <c:pt idx="1815">
                  <c:v>162</c:v>
                </c:pt>
                <c:pt idx="1816">
                  <c:v>194</c:v>
                </c:pt>
                <c:pt idx="1817">
                  <c:v>163</c:v>
                </c:pt>
                <c:pt idx="1818">
                  <c:v>250</c:v>
                </c:pt>
                <c:pt idx="1819">
                  <c:v>300</c:v>
                </c:pt>
                <c:pt idx="1820">
                  <c:v>226</c:v>
                </c:pt>
                <c:pt idx="1821">
                  <c:v>200</c:v>
                </c:pt>
                <c:pt idx="1822">
                  <c:v>186</c:v>
                </c:pt>
                <c:pt idx="1823">
                  <c:v>143</c:v>
                </c:pt>
                <c:pt idx="1824">
                  <c:v>170</c:v>
                </c:pt>
                <c:pt idx="1825">
                  <c:v>191</c:v>
                </c:pt>
                <c:pt idx="1826">
                  <c:v>120</c:v>
                </c:pt>
                <c:pt idx="1827">
                  <c:v>206</c:v>
                </c:pt>
                <c:pt idx="1828">
                  <c:v>280</c:v>
                </c:pt>
                <c:pt idx="1829">
                  <c:v>185</c:v>
                </c:pt>
                <c:pt idx="1830">
                  <c:v>155</c:v>
                </c:pt>
                <c:pt idx="1831">
                  <c:v>206</c:v>
                </c:pt>
                <c:pt idx="1832">
                  <c:v>147</c:v>
                </c:pt>
                <c:pt idx="1833">
                  <c:v>160</c:v>
                </c:pt>
                <c:pt idx="1834">
                  <c:v>100</c:v>
                </c:pt>
                <c:pt idx="1835">
                  <c:v>70</c:v>
                </c:pt>
                <c:pt idx="1836">
                  <c:v>107</c:v>
                </c:pt>
                <c:pt idx="1837">
                  <c:v>175</c:v>
                </c:pt>
                <c:pt idx="1838">
                  <c:v>167</c:v>
                </c:pt>
                <c:pt idx="1839">
                  <c:v>210</c:v>
                </c:pt>
                <c:pt idx="1840">
                  <c:v>240</c:v>
                </c:pt>
                <c:pt idx="1841">
                  <c:v>175</c:v>
                </c:pt>
                <c:pt idx="1842">
                  <c:v>244</c:v>
                </c:pt>
                <c:pt idx="1843">
                  <c:v>100</c:v>
                </c:pt>
                <c:pt idx="1844">
                  <c:v>124</c:v>
                </c:pt>
                <c:pt idx="1845">
                  <c:v>200</c:v>
                </c:pt>
                <c:pt idx="1846">
                  <c:v>110</c:v>
                </c:pt>
                <c:pt idx="1847">
                  <c:v>172</c:v>
                </c:pt>
                <c:pt idx="1848">
                  <c:v>160</c:v>
                </c:pt>
                <c:pt idx="1849">
                  <c:v>151</c:v>
                </c:pt>
                <c:pt idx="1850">
                  <c:v>166</c:v>
                </c:pt>
                <c:pt idx="1851">
                  <c:v>250</c:v>
                </c:pt>
                <c:pt idx="1852">
                  <c:v>145</c:v>
                </c:pt>
                <c:pt idx="1853">
                  <c:v>200</c:v>
                </c:pt>
                <c:pt idx="1854">
                  <c:v>183</c:v>
                </c:pt>
                <c:pt idx="1855">
                  <c:v>156</c:v>
                </c:pt>
                <c:pt idx="1856">
                  <c:v>199</c:v>
                </c:pt>
                <c:pt idx="1857">
                  <c:v>200</c:v>
                </c:pt>
                <c:pt idx="1858">
                  <c:v>180</c:v>
                </c:pt>
                <c:pt idx="1859">
                  <c:v>188</c:v>
                </c:pt>
                <c:pt idx="1860">
                  <c:v>190</c:v>
                </c:pt>
                <c:pt idx="1861">
                  <c:v>155</c:v>
                </c:pt>
                <c:pt idx="1862">
                  <c:v>270</c:v>
                </c:pt>
                <c:pt idx="1863">
                  <c:v>164</c:v>
                </c:pt>
                <c:pt idx="1864">
                  <c:v>191</c:v>
                </c:pt>
                <c:pt idx="1865">
                  <c:v>102</c:v>
                </c:pt>
                <c:pt idx="1866">
                  <c:v>73</c:v>
                </c:pt>
                <c:pt idx="1867">
                  <c:v>220</c:v>
                </c:pt>
                <c:pt idx="1868">
                  <c:v>82</c:v>
                </c:pt>
                <c:pt idx="1869">
                  <c:v>145</c:v>
                </c:pt>
                <c:pt idx="1870">
                  <c:v>210</c:v>
                </c:pt>
                <c:pt idx="1871">
                  <c:v>58</c:v>
                </c:pt>
                <c:pt idx="1872">
                  <c:v>50</c:v>
                </c:pt>
                <c:pt idx="1873">
                  <c:v>85</c:v>
                </c:pt>
                <c:pt idx="1874">
                  <c:v>90</c:v>
                </c:pt>
                <c:pt idx="1875">
                  <c:v>105</c:v>
                </c:pt>
                <c:pt idx="1876">
                  <c:v>188</c:v>
                </c:pt>
                <c:pt idx="1877">
                  <c:v>129</c:v>
                </c:pt>
                <c:pt idx="1878">
                  <c:v>500</c:v>
                </c:pt>
                <c:pt idx="1879">
                  <c:v>180</c:v>
                </c:pt>
                <c:pt idx="1880">
                  <c:v>220</c:v>
                </c:pt>
                <c:pt idx="1881">
                  <c:v>120</c:v>
                </c:pt>
                <c:pt idx="1882">
                  <c:v>115</c:v>
                </c:pt>
                <c:pt idx="1883">
                  <c:v>130</c:v>
                </c:pt>
                <c:pt idx="1884">
                  <c:v>260</c:v>
                </c:pt>
                <c:pt idx="1885">
                  <c:v>165</c:v>
                </c:pt>
                <c:pt idx="1886">
                  <c:v>165</c:v>
                </c:pt>
                <c:pt idx="1887">
                  <c:v>131</c:v>
                </c:pt>
                <c:pt idx="1888">
                  <c:v>78</c:v>
                </c:pt>
                <c:pt idx="1889">
                  <c:v>177</c:v>
                </c:pt>
                <c:pt idx="1890">
                  <c:v>165</c:v>
                </c:pt>
                <c:pt idx="1891">
                  <c:v>220</c:v>
                </c:pt>
                <c:pt idx="1892">
                  <c:v>140</c:v>
                </c:pt>
                <c:pt idx="1893">
                  <c:v>115</c:v>
                </c:pt>
                <c:pt idx="1894">
                  <c:v>190</c:v>
                </c:pt>
                <c:pt idx="1895">
                  <c:v>90</c:v>
                </c:pt>
                <c:pt idx="1896">
                  <c:v>187</c:v>
                </c:pt>
                <c:pt idx="1897">
                  <c:v>180</c:v>
                </c:pt>
                <c:pt idx="1898">
                  <c:v>57</c:v>
                </c:pt>
                <c:pt idx="1899">
                  <c:v>116</c:v>
                </c:pt>
                <c:pt idx="1900">
                  <c:v>145</c:v>
                </c:pt>
                <c:pt idx="1901">
                  <c:v>121</c:v>
                </c:pt>
                <c:pt idx="1902">
                  <c:v>179</c:v>
                </c:pt>
                <c:pt idx="1903">
                  <c:v>170</c:v>
                </c:pt>
                <c:pt idx="1904">
                  <c:v>160</c:v>
                </c:pt>
                <c:pt idx="1905">
                  <c:v>128</c:v>
                </c:pt>
                <c:pt idx="1906">
                  <c:v>71</c:v>
                </c:pt>
                <c:pt idx="1907">
                  <c:v>60</c:v>
                </c:pt>
                <c:pt idx="1908">
                  <c:v>180</c:v>
                </c:pt>
                <c:pt idx="1909">
                  <c:v>145</c:v>
                </c:pt>
                <c:pt idx="1910">
                  <c:v>145</c:v>
                </c:pt>
                <c:pt idx="1911">
                  <c:v>145</c:v>
                </c:pt>
                <c:pt idx="1912">
                  <c:v>145</c:v>
                </c:pt>
                <c:pt idx="1913">
                  <c:v>167</c:v>
                </c:pt>
                <c:pt idx="1914">
                  <c:v>135</c:v>
                </c:pt>
                <c:pt idx="1915">
                  <c:v>145</c:v>
                </c:pt>
                <c:pt idx="1916">
                  <c:v>149</c:v>
                </c:pt>
                <c:pt idx="1917">
                  <c:v>134</c:v>
                </c:pt>
                <c:pt idx="1918">
                  <c:v>145</c:v>
                </c:pt>
                <c:pt idx="1919">
                  <c:v>120</c:v>
                </c:pt>
                <c:pt idx="1920">
                  <c:v>208</c:v>
                </c:pt>
                <c:pt idx="1921">
                  <c:v>147</c:v>
                </c:pt>
                <c:pt idx="1922">
                  <c:v>230</c:v>
                </c:pt>
                <c:pt idx="1923">
                  <c:v>314</c:v>
                </c:pt>
                <c:pt idx="1924">
                  <c:v>151</c:v>
                </c:pt>
                <c:pt idx="1925">
                  <c:v>78</c:v>
                </c:pt>
                <c:pt idx="1926">
                  <c:v>211</c:v>
                </c:pt>
                <c:pt idx="1927">
                  <c:v>135</c:v>
                </c:pt>
                <c:pt idx="1928">
                  <c:v>135</c:v>
                </c:pt>
                <c:pt idx="1929">
                  <c:v>213</c:v>
                </c:pt>
                <c:pt idx="1930">
                  <c:v>355</c:v>
                </c:pt>
                <c:pt idx="1931">
                  <c:v>182</c:v>
                </c:pt>
                <c:pt idx="1932">
                  <c:v>175</c:v>
                </c:pt>
                <c:pt idx="1933">
                  <c:v>159</c:v>
                </c:pt>
                <c:pt idx="1934">
                  <c:v>158</c:v>
                </c:pt>
                <c:pt idx="1935">
                  <c:v>150</c:v>
                </c:pt>
                <c:pt idx="1936">
                  <c:v>141</c:v>
                </c:pt>
                <c:pt idx="1937">
                  <c:v>141</c:v>
                </c:pt>
                <c:pt idx="1938">
                  <c:v>141</c:v>
                </c:pt>
                <c:pt idx="1939">
                  <c:v>141</c:v>
                </c:pt>
                <c:pt idx="1940">
                  <c:v>141</c:v>
                </c:pt>
                <c:pt idx="1941">
                  <c:v>141</c:v>
                </c:pt>
                <c:pt idx="1942">
                  <c:v>211</c:v>
                </c:pt>
                <c:pt idx="1943">
                  <c:v>120</c:v>
                </c:pt>
                <c:pt idx="1944">
                  <c:v>211</c:v>
                </c:pt>
                <c:pt idx="1945">
                  <c:v>171</c:v>
                </c:pt>
                <c:pt idx="1946">
                  <c:v>220</c:v>
                </c:pt>
                <c:pt idx="1947">
                  <c:v>170</c:v>
                </c:pt>
                <c:pt idx="1948">
                  <c:v>74</c:v>
                </c:pt>
                <c:pt idx="1949">
                  <c:v>158</c:v>
                </c:pt>
                <c:pt idx="1950">
                  <c:v>186</c:v>
                </c:pt>
                <c:pt idx="1951">
                  <c:v>165</c:v>
                </c:pt>
                <c:pt idx="1952">
                  <c:v>90</c:v>
                </c:pt>
                <c:pt idx="1953">
                  <c:v>130</c:v>
                </c:pt>
                <c:pt idx="1954">
                  <c:v>135</c:v>
                </c:pt>
                <c:pt idx="1955">
                  <c:v>163</c:v>
                </c:pt>
                <c:pt idx="1956">
                  <c:v>125</c:v>
                </c:pt>
                <c:pt idx="1957">
                  <c:v>171</c:v>
                </c:pt>
                <c:pt idx="1958">
                  <c:v>140</c:v>
                </c:pt>
                <c:pt idx="1959">
                  <c:v>200</c:v>
                </c:pt>
                <c:pt idx="1960">
                  <c:v>337</c:v>
                </c:pt>
                <c:pt idx="1961">
                  <c:v>190</c:v>
                </c:pt>
                <c:pt idx="1962">
                  <c:v>150</c:v>
                </c:pt>
                <c:pt idx="1963">
                  <c:v>222</c:v>
                </c:pt>
                <c:pt idx="1964">
                  <c:v>203</c:v>
                </c:pt>
                <c:pt idx="1965">
                  <c:v>136</c:v>
                </c:pt>
                <c:pt idx="1966">
                  <c:v>163</c:v>
                </c:pt>
                <c:pt idx="1967">
                  <c:v>185</c:v>
                </c:pt>
                <c:pt idx="1968">
                  <c:v>90</c:v>
                </c:pt>
                <c:pt idx="1969">
                  <c:v>164</c:v>
                </c:pt>
                <c:pt idx="1970">
                  <c:v>166.5</c:v>
                </c:pt>
                <c:pt idx="1971">
                  <c:v>110</c:v>
                </c:pt>
                <c:pt idx="1972">
                  <c:v>116</c:v>
                </c:pt>
                <c:pt idx="1973">
                  <c:v>154</c:v>
                </c:pt>
                <c:pt idx="1974">
                  <c:v>247</c:v>
                </c:pt>
                <c:pt idx="1975">
                  <c:v>136</c:v>
                </c:pt>
                <c:pt idx="1976">
                  <c:v>243</c:v>
                </c:pt>
                <c:pt idx="1977">
                  <c:v>187</c:v>
                </c:pt>
                <c:pt idx="1978">
                  <c:v>153</c:v>
                </c:pt>
                <c:pt idx="1979">
                  <c:v>210</c:v>
                </c:pt>
                <c:pt idx="1980">
                  <c:v>130</c:v>
                </c:pt>
                <c:pt idx="1981">
                  <c:v>170</c:v>
                </c:pt>
                <c:pt idx="1982">
                  <c:v>150</c:v>
                </c:pt>
                <c:pt idx="1983">
                  <c:v>119</c:v>
                </c:pt>
                <c:pt idx="1984">
                  <c:v>194</c:v>
                </c:pt>
                <c:pt idx="1985">
                  <c:v>140</c:v>
                </c:pt>
                <c:pt idx="1986">
                  <c:v>175</c:v>
                </c:pt>
                <c:pt idx="1987">
                  <c:v>400</c:v>
                </c:pt>
                <c:pt idx="1988">
                  <c:v>114</c:v>
                </c:pt>
                <c:pt idx="1989">
                  <c:v>75</c:v>
                </c:pt>
                <c:pt idx="1990">
                  <c:v>127</c:v>
                </c:pt>
                <c:pt idx="1991">
                  <c:v>160</c:v>
                </c:pt>
                <c:pt idx="1992">
                  <c:v>173</c:v>
                </c:pt>
                <c:pt idx="1993">
                  <c:v>165</c:v>
                </c:pt>
                <c:pt idx="1994">
                  <c:v>116</c:v>
                </c:pt>
                <c:pt idx="1995">
                  <c:v>160</c:v>
                </c:pt>
                <c:pt idx="1996">
                  <c:v>145</c:v>
                </c:pt>
                <c:pt idx="1997">
                  <c:v>160</c:v>
                </c:pt>
                <c:pt idx="1998">
                  <c:v>127</c:v>
                </c:pt>
                <c:pt idx="1999">
                  <c:v>116</c:v>
                </c:pt>
                <c:pt idx="2000">
                  <c:v>145</c:v>
                </c:pt>
                <c:pt idx="2001">
                  <c:v>190</c:v>
                </c:pt>
                <c:pt idx="2002">
                  <c:v>162</c:v>
                </c:pt>
                <c:pt idx="2003">
                  <c:v>200</c:v>
                </c:pt>
                <c:pt idx="2004">
                  <c:v>151</c:v>
                </c:pt>
                <c:pt idx="2005">
                  <c:v>132</c:v>
                </c:pt>
                <c:pt idx="2006">
                  <c:v>175</c:v>
                </c:pt>
                <c:pt idx="2007">
                  <c:v>170</c:v>
                </c:pt>
                <c:pt idx="2008">
                  <c:v>159</c:v>
                </c:pt>
                <c:pt idx="2009">
                  <c:v>140</c:v>
                </c:pt>
                <c:pt idx="2010">
                  <c:v>130</c:v>
                </c:pt>
                <c:pt idx="2011">
                  <c:v>235</c:v>
                </c:pt>
                <c:pt idx="2012">
                  <c:v>85</c:v>
                </c:pt>
                <c:pt idx="2013">
                  <c:v>125</c:v>
                </c:pt>
                <c:pt idx="2014">
                  <c:v>134</c:v>
                </c:pt>
                <c:pt idx="2015">
                  <c:v>180</c:v>
                </c:pt>
                <c:pt idx="2016">
                  <c:v>200</c:v>
                </c:pt>
                <c:pt idx="2017">
                  <c:v>81</c:v>
                </c:pt>
                <c:pt idx="2018">
                  <c:v>175</c:v>
                </c:pt>
                <c:pt idx="2019">
                  <c:v>150</c:v>
                </c:pt>
                <c:pt idx="2020">
                  <c:v>157</c:v>
                </c:pt>
                <c:pt idx="2021">
                  <c:v>100</c:v>
                </c:pt>
                <c:pt idx="2022">
                  <c:v>150</c:v>
                </c:pt>
                <c:pt idx="2023">
                  <c:v>200</c:v>
                </c:pt>
                <c:pt idx="2024">
                  <c:v>200</c:v>
                </c:pt>
                <c:pt idx="2025">
                  <c:v>220</c:v>
                </c:pt>
                <c:pt idx="2026">
                  <c:v>175</c:v>
                </c:pt>
                <c:pt idx="2027">
                  <c:v>145</c:v>
                </c:pt>
                <c:pt idx="2028">
                  <c:v>170</c:v>
                </c:pt>
                <c:pt idx="2029">
                  <c:v>125</c:v>
                </c:pt>
                <c:pt idx="2030">
                  <c:v>157</c:v>
                </c:pt>
                <c:pt idx="2031">
                  <c:v>155</c:v>
                </c:pt>
                <c:pt idx="2032">
                  <c:v>185</c:v>
                </c:pt>
                <c:pt idx="2033">
                  <c:v>104</c:v>
                </c:pt>
                <c:pt idx="2034">
                  <c:v>190</c:v>
                </c:pt>
                <c:pt idx="2035">
                  <c:v>229</c:v>
                </c:pt>
                <c:pt idx="2036">
                  <c:v>179</c:v>
                </c:pt>
                <c:pt idx="2037">
                  <c:v>205</c:v>
                </c:pt>
                <c:pt idx="2038">
                  <c:v>175</c:v>
                </c:pt>
                <c:pt idx="2039">
                  <c:v>111</c:v>
                </c:pt>
                <c:pt idx="2040">
                  <c:v>172</c:v>
                </c:pt>
                <c:pt idx="2041">
                  <c:v>214</c:v>
                </c:pt>
                <c:pt idx="2042">
                  <c:v>210</c:v>
                </c:pt>
                <c:pt idx="2043">
                  <c:v>205</c:v>
                </c:pt>
                <c:pt idx="2044">
                  <c:v>170</c:v>
                </c:pt>
                <c:pt idx="2045">
                  <c:v>228</c:v>
                </c:pt>
                <c:pt idx="2046">
                  <c:v>164</c:v>
                </c:pt>
                <c:pt idx="2047">
                  <c:v>164</c:v>
                </c:pt>
                <c:pt idx="2048">
                  <c:v>159</c:v>
                </c:pt>
                <c:pt idx="2049">
                  <c:v>125</c:v>
                </c:pt>
                <c:pt idx="2050">
                  <c:v>148</c:v>
                </c:pt>
                <c:pt idx="2051">
                  <c:v>164</c:v>
                </c:pt>
                <c:pt idx="2052">
                  <c:v>245</c:v>
                </c:pt>
                <c:pt idx="2053">
                  <c:v>135</c:v>
                </c:pt>
                <c:pt idx="2054">
                  <c:v>164</c:v>
                </c:pt>
                <c:pt idx="2055">
                  <c:v>164</c:v>
                </c:pt>
                <c:pt idx="2056">
                  <c:v>225</c:v>
                </c:pt>
                <c:pt idx="2057">
                  <c:v>245</c:v>
                </c:pt>
                <c:pt idx="2058">
                  <c:v>170</c:v>
                </c:pt>
                <c:pt idx="2059">
                  <c:v>136</c:v>
                </c:pt>
                <c:pt idx="2060">
                  <c:v>185</c:v>
                </c:pt>
                <c:pt idx="2061">
                  <c:v>174</c:v>
                </c:pt>
                <c:pt idx="2062">
                  <c:v>235</c:v>
                </c:pt>
                <c:pt idx="2063">
                  <c:v>211</c:v>
                </c:pt>
                <c:pt idx="2064">
                  <c:v>185</c:v>
                </c:pt>
                <c:pt idx="2065">
                  <c:v>157</c:v>
                </c:pt>
                <c:pt idx="2066">
                  <c:v>166</c:v>
                </c:pt>
                <c:pt idx="2067">
                  <c:v>166</c:v>
                </c:pt>
                <c:pt idx="2068">
                  <c:v>166</c:v>
                </c:pt>
                <c:pt idx="2069">
                  <c:v>166</c:v>
                </c:pt>
                <c:pt idx="2070">
                  <c:v>166</c:v>
                </c:pt>
                <c:pt idx="2071">
                  <c:v>100</c:v>
                </c:pt>
                <c:pt idx="2072">
                  <c:v>100</c:v>
                </c:pt>
                <c:pt idx="2073">
                  <c:v>245</c:v>
                </c:pt>
                <c:pt idx="2074">
                  <c:v>133</c:v>
                </c:pt>
                <c:pt idx="2075">
                  <c:v>186</c:v>
                </c:pt>
                <c:pt idx="2076">
                  <c:v>120</c:v>
                </c:pt>
                <c:pt idx="2077">
                  <c:v>100</c:v>
                </c:pt>
                <c:pt idx="2078">
                  <c:v>200</c:v>
                </c:pt>
                <c:pt idx="2079">
                  <c:v>157</c:v>
                </c:pt>
                <c:pt idx="2080">
                  <c:v>167</c:v>
                </c:pt>
                <c:pt idx="2081">
                  <c:v>165</c:v>
                </c:pt>
                <c:pt idx="2082">
                  <c:v>78</c:v>
                </c:pt>
                <c:pt idx="2083">
                  <c:v>168</c:v>
                </c:pt>
                <c:pt idx="2084">
                  <c:v>305</c:v>
                </c:pt>
                <c:pt idx="2085">
                  <c:v>189</c:v>
                </c:pt>
                <c:pt idx="2086">
                  <c:v>216</c:v>
                </c:pt>
                <c:pt idx="2087">
                  <c:v>136</c:v>
                </c:pt>
                <c:pt idx="2088">
                  <c:v>200</c:v>
                </c:pt>
                <c:pt idx="2089">
                  <c:v>172</c:v>
                </c:pt>
                <c:pt idx="2090">
                  <c:v>300</c:v>
                </c:pt>
                <c:pt idx="2091">
                  <c:v>162</c:v>
                </c:pt>
                <c:pt idx="2092">
                  <c:v>168</c:v>
                </c:pt>
                <c:pt idx="2093">
                  <c:v>145</c:v>
                </c:pt>
                <c:pt idx="2094">
                  <c:v>212</c:v>
                </c:pt>
                <c:pt idx="2095">
                  <c:v>230</c:v>
                </c:pt>
                <c:pt idx="2096">
                  <c:v>70</c:v>
                </c:pt>
                <c:pt idx="2097">
                  <c:v>185</c:v>
                </c:pt>
                <c:pt idx="2098">
                  <c:v>151</c:v>
                </c:pt>
                <c:pt idx="2099">
                  <c:v>195</c:v>
                </c:pt>
                <c:pt idx="2100">
                  <c:v>175</c:v>
                </c:pt>
                <c:pt idx="2101">
                  <c:v>130</c:v>
                </c:pt>
                <c:pt idx="2102">
                  <c:v>278</c:v>
                </c:pt>
                <c:pt idx="2103">
                  <c:v>195</c:v>
                </c:pt>
                <c:pt idx="2104">
                  <c:v>127</c:v>
                </c:pt>
                <c:pt idx="2105">
                  <c:v>92</c:v>
                </c:pt>
                <c:pt idx="2106">
                  <c:v>179</c:v>
                </c:pt>
                <c:pt idx="2107">
                  <c:v>199</c:v>
                </c:pt>
                <c:pt idx="2108">
                  <c:v>120</c:v>
                </c:pt>
                <c:pt idx="2109">
                  <c:v>90</c:v>
                </c:pt>
                <c:pt idx="2110">
                  <c:v>128</c:v>
                </c:pt>
                <c:pt idx="2111">
                  <c:v>127</c:v>
                </c:pt>
                <c:pt idx="2112">
                  <c:v>170</c:v>
                </c:pt>
                <c:pt idx="2113">
                  <c:v>180</c:v>
                </c:pt>
                <c:pt idx="2114">
                  <c:v>205</c:v>
                </c:pt>
                <c:pt idx="2115">
                  <c:v>135</c:v>
                </c:pt>
                <c:pt idx="2116">
                  <c:v>185</c:v>
                </c:pt>
                <c:pt idx="2117">
                  <c:v>218</c:v>
                </c:pt>
                <c:pt idx="2118">
                  <c:v>140</c:v>
                </c:pt>
                <c:pt idx="2119">
                  <c:v>190</c:v>
                </c:pt>
                <c:pt idx="2120">
                  <c:v>200</c:v>
                </c:pt>
                <c:pt idx="2121">
                  <c:v>200</c:v>
                </c:pt>
                <c:pt idx="2122">
                  <c:v>180</c:v>
                </c:pt>
                <c:pt idx="2123">
                  <c:v>148</c:v>
                </c:pt>
                <c:pt idx="2124">
                  <c:v>140</c:v>
                </c:pt>
                <c:pt idx="2125">
                  <c:v>155</c:v>
                </c:pt>
                <c:pt idx="2126">
                  <c:v>220</c:v>
                </c:pt>
                <c:pt idx="2127">
                  <c:v>138</c:v>
                </c:pt>
                <c:pt idx="2128">
                  <c:v>300</c:v>
                </c:pt>
                <c:pt idx="2129">
                  <c:v>170</c:v>
                </c:pt>
                <c:pt idx="2130">
                  <c:v>143</c:v>
                </c:pt>
                <c:pt idx="2131">
                  <c:v>300</c:v>
                </c:pt>
                <c:pt idx="2132">
                  <c:v>204</c:v>
                </c:pt>
                <c:pt idx="2133">
                  <c:v>138</c:v>
                </c:pt>
                <c:pt idx="2134">
                  <c:v>170</c:v>
                </c:pt>
                <c:pt idx="2135">
                  <c:v>195</c:v>
                </c:pt>
                <c:pt idx="2136">
                  <c:v>82</c:v>
                </c:pt>
                <c:pt idx="2137">
                  <c:v>115</c:v>
                </c:pt>
                <c:pt idx="2138">
                  <c:v>127</c:v>
                </c:pt>
                <c:pt idx="2139">
                  <c:v>152</c:v>
                </c:pt>
                <c:pt idx="2140">
                  <c:v>190</c:v>
                </c:pt>
                <c:pt idx="2141">
                  <c:v>130</c:v>
                </c:pt>
                <c:pt idx="2142">
                  <c:v>125</c:v>
                </c:pt>
                <c:pt idx="2143">
                  <c:v>155</c:v>
                </c:pt>
                <c:pt idx="2144">
                  <c:v>90</c:v>
                </c:pt>
                <c:pt idx="2145">
                  <c:v>116</c:v>
                </c:pt>
                <c:pt idx="2146">
                  <c:v>191</c:v>
                </c:pt>
                <c:pt idx="2147">
                  <c:v>120</c:v>
                </c:pt>
                <c:pt idx="2148">
                  <c:v>212</c:v>
                </c:pt>
                <c:pt idx="2149">
                  <c:v>145</c:v>
                </c:pt>
                <c:pt idx="2150">
                  <c:v>152</c:v>
                </c:pt>
                <c:pt idx="2151">
                  <c:v>145</c:v>
                </c:pt>
                <c:pt idx="2152">
                  <c:v>82</c:v>
                </c:pt>
                <c:pt idx="2153">
                  <c:v>184</c:v>
                </c:pt>
                <c:pt idx="2154">
                  <c:v>235</c:v>
                </c:pt>
                <c:pt idx="2155">
                  <c:v>145</c:v>
                </c:pt>
                <c:pt idx="2156">
                  <c:v>152</c:v>
                </c:pt>
                <c:pt idx="2157">
                  <c:v>140</c:v>
                </c:pt>
                <c:pt idx="2158">
                  <c:v>140</c:v>
                </c:pt>
                <c:pt idx="2159">
                  <c:v>145</c:v>
                </c:pt>
                <c:pt idx="2160">
                  <c:v>140</c:v>
                </c:pt>
                <c:pt idx="2161">
                  <c:v>295</c:v>
                </c:pt>
                <c:pt idx="2162">
                  <c:v>96</c:v>
                </c:pt>
                <c:pt idx="2163">
                  <c:v>128</c:v>
                </c:pt>
                <c:pt idx="2164">
                  <c:v>135</c:v>
                </c:pt>
                <c:pt idx="2165">
                  <c:v>175</c:v>
                </c:pt>
                <c:pt idx="2166">
                  <c:v>143</c:v>
                </c:pt>
                <c:pt idx="2167">
                  <c:v>285</c:v>
                </c:pt>
                <c:pt idx="2168">
                  <c:v>140</c:v>
                </c:pt>
                <c:pt idx="2169">
                  <c:v>219</c:v>
                </c:pt>
                <c:pt idx="2170">
                  <c:v>230</c:v>
                </c:pt>
                <c:pt idx="2171">
                  <c:v>170</c:v>
                </c:pt>
                <c:pt idx="2172">
                  <c:v>130</c:v>
                </c:pt>
                <c:pt idx="2173">
                  <c:v>200</c:v>
                </c:pt>
                <c:pt idx="2174">
                  <c:v>155</c:v>
                </c:pt>
                <c:pt idx="2175">
                  <c:v>290</c:v>
                </c:pt>
                <c:pt idx="2176">
                  <c:v>162</c:v>
                </c:pt>
                <c:pt idx="2177">
                  <c:v>179</c:v>
                </c:pt>
                <c:pt idx="2178">
                  <c:v>200</c:v>
                </c:pt>
                <c:pt idx="2179">
                  <c:v>115</c:v>
                </c:pt>
                <c:pt idx="2180">
                  <c:v>274</c:v>
                </c:pt>
                <c:pt idx="2181">
                  <c:v>130</c:v>
                </c:pt>
                <c:pt idx="2182">
                  <c:v>104</c:v>
                </c:pt>
                <c:pt idx="2183">
                  <c:v>195</c:v>
                </c:pt>
                <c:pt idx="2184">
                  <c:v>172</c:v>
                </c:pt>
                <c:pt idx="2185">
                  <c:v>115</c:v>
                </c:pt>
                <c:pt idx="2186">
                  <c:v>130</c:v>
                </c:pt>
                <c:pt idx="2187">
                  <c:v>136</c:v>
                </c:pt>
                <c:pt idx="2188">
                  <c:v>140</c:v>
                </c:pt>
                <c:pt idx="2189">
                  <c:v>130</c:v>
                </c:pt>
                <c:pt idx="2190">
                  <c:v>278</c:v>
                </c:pt>
                <c:pt idx="2191">
                  <c:v>260</c:v>
                </c:pt>
                <c:pt idx="2192">
                  <c:v>140</c:v>
                </c:pt>
                <c:pt idx="2193">
                  <c:v>130</c:v>
                </c:pt>
                <c:pt idx="2194">
                  <c:v>154</c:v>
                </c:pt>
                <c:pt idx="2195">
                  <c:v>190</c:v>
                </c:pt>
                <c:pt idx="2196">
                  <c:v>307</c:v>
                </c:pt>
                <c:pt idx="2197">
                  <c:v>110</c:v>
                </c:pt>
                <c:pt idx="2198">
                  <c:v>146</c:v>
                </c:pt>
                <c:pt idx="2199">
                  <c:v>200</c:v>
                </c:pt>
                <c:pt idx="2200">
                  <c:v>146</c:v>
                </c:pt>
                <c:pt idx="2201">
                  <c:v>245</c:v>
                </c:pt>
                <c:pt idx="2202">
                  <c:v>165</c:v>
                </c:pt>
                <c:pt idx="2203">
                  <c:v>140</c:v>
                </c:pt>
                <c:pt idx="2204">
                  <c:v>255</c:v>
                </c:pt>
                <c:pt idx="2205">
                  <c:v>175</c:v>
                </c:pt>
                <c:pt idx="2206">
                  <c:v>185</c:v>
                </c:pt>
                <c:pt idx="2207">
                  <c:v>135</c:v>
                </c:pt>
                <c:pt idx="2208">
                  <c:v>166</c:v>
                </c:pt>
                <c:pt idx="2209">
                  <c:v>335</c:v>
                </c:pt>
                <c:pt idx="2210">
                  <c:v>115</c:v>
                </c:pt>
                <c:pt idx="2211">
                  <c:v>275</c:v>
                </c:pt>
                <c:pt idx="2212">
                  <c:v>210</c:v>
                </c:pt>
                <c:pt idx="2213">
                  <c:v>220</c:v>
                </c:pt>
                <c:pt idx="2214">
                  <c:v>210</c:v>
                </c:pt>
                <c:pt idx="2215">
                  <c:v>154</c:v>
                </c:pt>
                <c:pt idx="2216">
                  <c:v>130</c:v>
                </c:pt>
                <c:pt idx="2217">
                  <c:v>135</c:v>
                </c:pt>
                <c:pt idx="2218">
                  <c:v>184</c:v>
                </c:pt>
                <c:pt idx="2219">
                  <c:v>184</c:v>
                </c:pt>
                <c:pt idx="2220">
                  <c:v>82</c:v>
                </c:pt>
                <c:pt idx="2221">
                  <c:v>170</c:v>
                </c:pt>
                <c:pt idx="2222">
                  <c:v>176</c:v>
                </c:pt>
                <c:pt idx="2223">
                  <c:v>210</c:v>
                </c:pt>
                <c:pt idx="2224">
                  <c:v>183</c:v>
                </c:pt>
                <c:pt idx="2225">
                  <c:v>283</c:v>
                </c:pt>
                <c:pt idx="2226">
                  <c:v>220</c:v>
                </c:pt>
                <c:pt idx="2227">
                  <c:v>120</c:v>
                </c:pt>
                <c:pt idx="2228">
                  <c:v>184</c:v>
                </c:pt>
                <c:pt idx="2229">
                  <c:v>320</c:v>
                </c:pt>
                <c:pt idx="2230">
                  <c:v>220</c:v>
                </c:pt>
                <c:pt idx="2231">
                  <c:v>205</c:v>
                </c:pt>
                <c:pt idx="2232">
                  <c:v>80</c:v>
                </c:pt>
                <c:pt idx="2233">
                  <c:v>280</c:v>
                </c:pt>
                <c:pt idx="2234">
                  <c:v>116</c:v>
                </c:pt>
                <c:pt idx="2235">
                  <c:v>193</c:v>
                </c:pt>
                <c:pt idx="2236">
                  <c:v>205</c:v>
                </c:pt>
                <c:pt idx="2237">
                  <c:v>148</c:v>
                </c:pt>
                <c:pt idx="2238">
                  <c:v>200</c:v>
                </c:pt>
                <c:pt idx="2239">
                  <c:v>190</c:v>
                </c:pt>
                <c:pt idx="2240">
                  <c:v>215</c:v>
                </c:pt>
                <c:pt idx="2241">
                  <c:v>174</c:v>
                </c:pt>
                <c:pt idx="2242">
                  <c:v>166</c:v>
                </c:pt>
                <c:pt idx="2243">
                  <c:v>91</c:v>
                </c:pt>
                <c:pt idx="2244">
                  <c:v>174</c:v>
                </c:pt>
                <c:pt idx="2245">
                  <c:v>180</c:v>
                </c:pt>
                <c:pt idx="2246">
                  <c:v>160</c:v>
                </c:pt>
                <c:pt idx="2247">
                  <c:v>220</c:v>
                </c:pt>
                <c:pt idx="2248">
                  <c:v>320</c:v>
                </c:pt>
                <c:pt idx="2249">
                  <c:v>160</c:v>
                </c:pt>
                <c:pt idx="2250">
                  <c:v>300</c:v>
                </c:pt>
                <c:pt idx="2251">
                  <c:v>160</c:v>
                </c:pt>
                <c:pt idx="2252">
                  <c:v>175</c:v>
                </c:pt>
                <c:pt idx="2253">
                  <c:v>167</c:v>
                </c:pt>
                <c:pt idx="2254">
                  <c:v>90</c:v>
                </c:pt>
                <c:pt idx="2255">
                  <c:v>200</c:v>
                </c:pt>
                <c:pt idx="2256">
                  <c:v>300</c:v>
                </c:pt>
                <c:pt idx="2257">
                  <c:v>168</c:v>
                </c:pt>
                <c:pt idx="2258">
                  <c:v>140</c:v>
                </c:pt>
                <c:pt idx="2259">
                  <c:v>210</c:v>
                </c:pt>
                <c:pt idx="2260">
                  <c:v>210</c:v>
                </c:pt>
                <c:pt idx="2261">
                  <c:v>230</c:v>
                </c:pt>
                <c:pt idx="2262">
                  <c:v>189</c:v>
                </c:pt>
                <c:pt idx="2263">
                  <c:v>162</c:v>
                </c:pt>
                <c:pt idx="2264">
                  <c:v>215</c:v>
                </c:pt>
                <c:pt idx="2265">
                  <c:v>223</c:v>
                </c:pt>
                <c:pt idx="2266">
                  <c:v>165</c:v>
                </c:pt>
                <c:pt idx="2267">
                  <c:v>124</c:v>
                </c:pt>
                <c:pt idx="2268">
                  <c:v>72</c:v>
                </c:pt>
                <c:pt idx="2269">
                  <c:v>285</c:v>
                </c:pt>
                <c:pt idx="2270">
                  <c:v>175</c:v>
                </c:pt>
                <c:pt idx="2271">
                  <c:v>175</c:v>
                </c:pt>
                <c:pt idx="2272">
                  <c:v>130</c:v>
                </c:pt>
                <c:pt idx="2273">
                  <c:v>116</c:v>
                </c:pt>
                <c:pt idx="2274">
                  <c:v>90</c:v>
                </c:pt>
                <c:pt idx="2275">
                  <c:v>165</c:v>
                </c:pt>
                <c:pt idx="2276">
                  <c:v>170</c:v>
                </c:pt>
                <c:pt idx="2277">
                  <c:v>160</c:v>
                </c:pt>
                <c:pt idx="2278">
                  <c:v>175</c:v>
                </c:pt>
                <c:pt idx="2279">
                  <c:v>220</c:v>
                </c:pt>
                <c:pt idx="2280">
                  <c:v>155</c:v>
                </c:pt>
                <c:pt idx="2281">
                  <c:v>165</c:v>
                </c:pt>
                <c:pt idx="2282">
                  <c:v>215</c:v>
                </c:pt>
                <c:pt idx="2283">
                  <c:v>196</c:v>
                </c:pt>
                <c:pt idx="2284">
                  <c:v>155</c:v>
                </c:pt>
                <c:pt idx="2285">
                  <c:v>185</c:v>
                </c:pt>
                <c:pt idx="2286">
                  <c:v>185</c:v>
                </c:pt>
                <c:pt idx="2287">
                  <c:v>205</c:v>
                </c:pt>
                <c:pt idx="2288">
                  <c:v>185</c:v>
                </c:pt>
                <c:pt idx="2289">
                  <c:v>160</c:v>
                </c:pt>
                <c:pt idx="2290">
                  <c:v>160</c:v>
                </c:pt>
                <c:pt idx="2291">
                  <c:v>215</c:v>
                </c:pt>
                <c:pt idx="2292">
                  <c:v>160</c:v>
                </c:pt>
                <c:pt idx="2293">
                  <c:v>170</c:v>
                </c:pt>
                <c:pt idx="2294">
                  <c:v>160</c:v>
                </c:pt>
                <c:pt idx="2295">
                  <c:v>205</c:v>
                </c:pt>
                <c:pt idx="2296">
                  <c:v>196</c:v>
                </c:pt>
                <c:pt idx="2297">
                  <c:v>220</c:v>
                </c:pt>
                <c:pt idx="2298">
                  <c:v>78</c:v>
                </c:pt>
                <c:pt idx="2299">
                  <c:v>78</c:v>
                </c:pt>
                <c:pt idx="2300">
                  <c:v>116</c:v>
                </c:pt>
                <c:pt idx="2301">
                  <c:v>116</c:v>
                </c:pt>
                <c:pt idx="2302">
                  <c:v>265</c:v>
                </c:pt>
                <c:pt idx="2303">
                  <c:v>135</c:v>
                </c:pt>
                <c:pt idx="2304">
                  <c:v>90</c:v>
                </c:pt>
                <c:pt idx="2305">
                  <c:v>400</c:v>
                </c:pt>
                <c:pt idx="2306">
                  <c:v>123</c:v>
                </c:pt>
                <c:pt idx="2307">
                  <c:v>89</c:v>
                </c:pt>
                <c:pt idx="2308">
                  <c:v>150</c:v>
                </c:pt>
                <c:pt idx="2309">
                  <c:v>150</c:v>
                </c:pt>
                <c:pt idx="2310">
                  <c:v>146</c:v>
                </c:pt>
                <c:pt idx="2311">
                  <c:v>184</c:v>
                </c:pt>
                <c:pt idx="2312">
                  <c:v>150</c:v>
                </c:pt>
                <c:pt idx="2313">
                  <c:v>63</c:v>
                </c:pt>
                <c:pt idx="2314">
                  <c:v>175</c:v>
                </c:pt>
                <c:pt idx="2315">
                  <c:v>113</c:v>
                </c:pt>
                <c:pt idx="2316">
                  <c:v>140</c:v>
                </c:pt>
                <c:pt idx="2317">
                  <c:v>245</c:v>
                </c:pt>
                <c:pt idx="2318">
                  <c:v>150</c:v>
                </c:pt>
                <c:pt idx="2319">
                  <c:v>120</c:v>
                </c:pt>
                <c:pt idx="2320">
                  <c:v>140</c:v>
                </c:pt>
                <c:pt idx="2321">
                  <c:v>180</c:v>
                </c:pt>
                <c:pt idx="2322">
                  <c:v>150</c:v>
                </c:pt>
                <c:pt idx="2323">
                  <c:v>180</c:v>
                </c:pt>
                <c:pt idx="2324">
                  <c:v>170</c:v>
                </c:pt>
                <c:pt idx="2325">
                  <c:v>95</c:v>
                </c:pt>
                <c:pt idx="2326">
                  <c:v>100</c:v>
                </c:pt>
                <c:pt idx="2327">
                  <c:v>180</c:v>
                </c:pt>
                <c:pt idx="2328">
                  <c:v>189</c:v>
                </c:pt>
                <c:pt idx="2329">
                  <c:v>90</c:v>
                </c:pt>
                <c:pt idx="2330">
                  <c:v>170</c:v>
                </c:pt>
                <c:pt idx="2331">
                  <c:v>200</c:v>
                </c:pt>
                <c:pt idx="2332">
                  <c:v>120</c:v>
                </c:pt>
                <c:pt idx="2333">
                  <c:v>220</c:v>
                </c:pt>
                <c:pt idx="2334">
                  <c:v>100</c:v>
                </c:pt>
                <c:pt idx="2335">
                  <c:v>96</c:v>
                </c:pt>
                <c:pt idx="2336">
                  <c:v>116</c:v>
                </c:pt>
                <c:pt idx="2337">
                  <c:v>219</c:v>
                </c:pt>
                <c:pt idx="2338">
                  <c:v>225</c:v>
                </c:pt>
                <c:pt idx="2339">
                  <c:v>150</c:v>
                </c:pt>
                <c:pt idx="2340">
                  <c:v>425</c:v>
                </c:pt>
                <c:pt idx="2341">
                  <c:v>230</c:v>
                </c:pt>
                <c:pt idx="2342">
                  <c:v>140</c:v>
                </c:pt>
                <c:pt idx="2343">
                  <c:v>132</c:v>
                </c:pt>
                <c:pt idx="2344">
                  <c:v>165</c:v>
                </c:pt>
                <c:pt idx="2345">
                  <c:v>140</c:v>
                </c:pt>
                <c:pt idx="2346">
                  <c:v>110</c:v>
                </c:pt>
                <c:pt idx="2347">
                  <c:v>240</c:v>
                </c:pt>
                <c:pt idx="2348">
                  <c:v>460</c:v>
                </c:pt>
                <c:pt idx="2349">
                  <c:v>156</c:v>
                </c:pt>
                <c:pt idx="2350">
                  <c:v>460</c:v>
                </c:pt>
                <c:pt idx="2351">
                  <c:v>160</c:v>
                </c:pt>
                <c:pt idx="2352">
                  <c:v>140</c:v>
                </c:pt>
                <c:pt idx="2353">
                  <c:v>240</c:v>
                </c:pt>
                <c:pt idx="2354">
                  <c:v>91</c:v>
                </c:pt>
                <c:pt idx="2355">
                  <c:v>380</c:v>
                </c:pt>
                <c:pt idx="2356">
                  <c:v>260</c:v>
                </c:pt>
                <c:pt idx="2357">
                  <c:v>112</c:v>
                </c:pt>
                <c:pt idx="2358">
                  <c:v>120</c:v>
                </c:pt>
                <c:pt idx="2359">
                  <c:v>135</c:v>
                </c:pt>
                <c:pt idx="2360">
                  <c:v>160</c:v>
                </c:pt>
                <c:pt idx="2361">
                  <c:v>350</c:v>
                </c:pt>
                <c:pt idx="2362">
                  <c:v>210</c:v>
                </c:pt>
                <c:pt idx="2363">
                  <c:v>260</c:v>
                </c:pt>
                <c:pt idx="2364">
                  <c:v>95</c:v>
                </c:pt>
                <c:pt idx="2365">
                  <c:v>380</c:v>
                </c:pt>
                <c:pt idx="2366">
                  <c:v>110</c:v>
                </c:pt>
                <c:pt idx="2367">
                  <c:v>124</c:v>
                </c:pt>
                <c:pt idx="2368">
                  <c:v>92</c:v>
                </c:pt>
                <c:pt idx="2369">
                  <c:v>140</c:v>
                </c:pt>
                <c:pt idx="2370">
                  <c:v>185</c:v>
                </c:pt>
                <c:pt idx="2371">
                  <c:v>91</c:v>
                </c:pt>
                <c:pt idx="2372">
                  <c:v>170</c:v>
                </c:pt>
                <c:pt idx="2373">
                  <c:v>195</c:v>
                </c:pt>
                <c:pt idx="2374">
                  <c:v>63</c:v>
                </c:pt>
                <c:pt idx="2375">
                  <c:v>105</c:v>
                </c:pt>
                <c:pt idx="2376">
                  <c:v>230</c:v>
                </c:pt>
                <c:pt idx="2377">
                  <c:v>165</c:v>
                </c:pt>
                <c:pt idx="2378">
                  <c:v>74</c:v>
                </c:pt>
                <c:pt idx="2379">
                  <c:v>150</c:v>
                </c:pt>
                <c:pt idx="2380">
                  <c:v>265</c:v>
                </c:pt>
                <c:pt idx="2381">
                  <c:v>100</c:v>
                </c:pt>
                <c:pt idx="2382">
                  <c:v>170</c:v>
                </c:pt>
                <c:pt idx="2383">
                  <c:v>140</c:v>
                </c:pt>
                <c:pt idx="2384">
                  <c:v>160</c:v>
                </c:pt>
                <c:pt idx="2385">
                  <c:v>172</c:v>
                </c:pt>
                <c:pt idx="2386">
                  <c:v>175</c:v>
                </c:pt>
                <c:pt idx="2387">
                  <c:v>121</c:v>
                </c:pt>
                <c:pt idx="2388">
                  <c:v>200</c:v>
                </c:pt>
                <c:pt idx="2389">
                  <c:v>140</c:v>
                </c:pt>
                <c:pt idx="2390">
                  <c:v>165</c:v>
                </c:pt>
                <c:pt idx="2391">
                  <c:v>70</c:v>
                </c:pt>
                <c:pt idx="2392">
                  <c:v>110</c:v>
                </c:pt>
                <c:pt idx="2393">
                  <c:v>110</c:v>
                </c:pt>
                <c:pt idx="2394">
                  <c:v>208</c:v>
                </c:pt>
                <c:pt idx="2395">
                  <c:v>65</c:v>
                </c:pt>
                <c:pt idx="2396">
                  <c:v>75</c:v>
                </c:pt>
                <c:pt idx="2397">
                  <c:v>245</c:v>
                </c:pt>
                <c:pt idx="2398">
                  <c:v>180</c:v>
                </c:pt>
                <c:pt idx="2399">
                  <c:v>160</c:v>
                </c:pt>
                <c:pt idx="2400">
                  <c:v>189</c:v>
                </c:pt>
                <c:pt idx="2401">
                  <c:v>130</c:v>
                </c:pt>
                <c:pt idx="2402">
                  <c:v>215</c:v>
                </c:pt>
                <c:pt idx="2403">
                  <c:v>143</c:v>
                </c:pt>
                <c:pt idx="2404">
                  <c:v>120</c:v>
                </c:pt>
                <c:pt idx="2405">
                  <c:v>226</c:v>
                </c:pt>
                <c:pt idx="2406">
                  <c:v>250</c:v>
                </c:pt>
                <c:pt idx="2407">
                  <c:v>125</c:v>
                </c:pt>
                <c:pt idx="2408">
                  <c:v>211</c:v>
                </c:pt>
                <c:pt idx="2409">
                  <c:v>163</c:v>
                </c:pt>
                <c:pt idx="2410">
                  <c:v>122</c:v>
                </c:pt>
                <c:pt idx="2411">
                  <c:v>170</c:v>
                </c:pt>
                <c:pt idx="2412">
                  <c:v>120</c:v>
                </c:pt>
                <c:pt idx="2413">
                  <c:v>160</c:v>
                </c:pt>
                <c:pt idx="2414">
                  <c:v>156</c:v>
                </c:pt>
                <c:pt idx="2415">
                  <c:v>300</c:v>
                </c:pt>
                <c:pt idx="2416">
                  <c:v>280</c:v>
                </c:pt>
                <c:pt idx="2417">
                  <c:v>82</c:v>
                </c:pt>
                <c:pt idx="2418">
                  <c:v>191</c:v>
                </c:pt>
                <c:pt idx="2419">
                  <c:v>133</c:v>
                </c:pt>
                <c:pt idx="2420">
                  <c:v>124</c:v>
                </c:pt>
                <c:pt idx="2421">
                  <c:v>202</c:v>
                </c:pt>
                <c:pt idx="2422">
                  <c:v>166</c:v>
                </c:pt>
                <c:pt idx="2423">
                  <c:v>90</c:v>
                </c:pt>
                <c:pt idx="2424">
                  <c:v>164</c:v>
                </c:pt>
                <c:pt idx="2425">
                  <c:v>180</c:v>
                </c:pt>
                <c:pt idx="2426">
                  <c:v>127</c:v>
                </c:pt>
                <c:pt idx="2427">
                  <c:v>100</c:v>
                </c:pt>
                <c:pt idx="2428">
                  <c:v>125</c:v>
                </c:pt>
                <c:pt idx="2429">
                  <c:v>120</c:v>
                </c:pt>
                <c:pt idx="2430">
                  <c:v>78</c:v>
                </c:pt>
                <c:pt idx="2431">
                  <c:v>170</c:v>
                </c:pt>
                <c:pt idx="2432">
                  <c:v>148</c:v>
                </c:pt>
                <c:pt idx="2433">
                  <c:v>110</c:v>
                </c:pt>
                <c:pt idx="2434">
                  <c:v>203</c:v>
                </c:pt>
                <c:pt idx="2435">
                  <c:v>85</c:v>
                </c:pt>
                <c:pt idx="2436">
                  <c:v>186</c:v>
                </c:pt>
                <c:pt idx="2437">
                  <c:v>162</c:v>
                </c:pt>
                <c:pt idx="2438">
                  <c:v>274</c:v>
                </c:pt>
                <c:pt idx="2439">
                  <c:v>245</c:v>
                </c:pt>
                <c:pt idx="2440">
                  <c:v>235</c:v>
                </c:pt>
                <c:pt idx="2441">
                  <c:v>210</c:v>
                </c:pt>
                <c:pt idx="2442">
                  <c:v>195</c:v>
                </c:pt>
                <c:pt idx="2443">
                  <c:v>167</c:v>
                </c:pt>
                <c:pt idx="2444">
                  <c:v>108</c:v>
                </c:pt>
                <c:pt idx="2445">
                  <c:v>287</c:v>
                </c:pt>
                <c:pt idx="2446">
                  <c:v>110</c:v>
                </c:pt>
                <c:pt idx="2447">
                  <c:v>166</c:v>
                </c:pt>
                <c:pt idx="2448">
                  <c:v>135</c:v>
                </c:pt>
                <c:pt idx="2449">
                  <c:v>90</c:v>
                </c:pt>
                <c:pt idx="2450">
                  <c:v>155</c:v>
                </c:pt>
                <c:pt idx="2451">
                  <c:v>162</c:v>
                </c:pt>
                <c:pt idx="2452">
                  <c:v>150</c:v>
                </c:pt>
                <c:pt idx="2453">
                  <c:v>175</c:v>
                </c:pt>
                <c:pt idx="2454">
                  <c:v>232</c:v>
                </c:pt>
                <c:pt idx="2455">
                  <c:v>206</c:v>
                </c:pt>
                <c:pt idx="2456">
                  <c:v>183</c:v>
                </c:pt>
                <c:pt idx="2457">
                  <c:v>86</c:v>
                </c:pt>
                <c:pt idx="2458">
                  <c:v>63</c:v>
                </c:pt>
                <c:pt idx="2459">
                  <c:v>96</c:v>
                </c:pt>
                <c:pt idx="2460">
                  <c:v>181</c:v>
                </c:pt>
                <c:pt idx="2461">
                  <c:v>228</c:v>
                </c:pt>
                <c:pt idx="2462">
                  <c:v>228.5</c:v>
                </c:pt>
                <c:pt idx="2463">
                  <c:v>227.5</c:v>
                </c:pt>
                <c:pt idx="2464">
                  <c:v>80</c:v>
                </c:pt>
                <c:pt idx="2465">
                  <c:v>120</c:v>
                </c:pt>
                <c:pt idx="2466">
                  <c:v>227</c:v>
                </c:pt>
                <c:pt idx="2467">
                  <c:v>233</c:v>
                </c:pt>
                <c:pt idx="2468">
                  <c:v>232</c:v>
                </c:pt>
                <c:pt idx="2469">
                  <c:v>231</c:v>
                </c:pt>
                <c:pt idx="2470">
                  <c:v>230</c:v>
                </c:pt>
                <c:pt idx="2471">
                  <c:v>150</c:v>
                </c:pt>
                <c:pt idx="2472">
                  <c:v>120</c:v>
                </c:pt>
                <c:pt idx="2473">
                  <c:v>225</c:v>
                </c:pt>
                <c:pt idx="2474">
                  <c:v>317</c:v>
                </c:pt>
                <c:pt idx="2475">
                  <c:v>140</c:v>
                </c:pt>
                <c:pt idx="2476">
                  <c:v>220</c:v>
                </c:pt>
                <c:pt idx="2477">
                  <c:v>170</c:v>
                </c:pt>
                <c:pt idx="2478">
                  <c:v>128</c:v>
                </c:pt>
                <c:pt idx="2479">
                  <c:v>170</c:v>
                </c:pt>
                <c:pt idx="2480">
                  <c:v>243</c:v>
                </c:pt>
                <c:pt idx="2481">
                  <c:v>115</c:v>
                </c:pt>
                <c:pt idx="2482">
                  <c:v>250</c:v>
                </c:pt>
                <c:pt idx="2483">
                  <c:v>175</c:v>
                </c:pt>
                <c:pt idx="2484">
                  <c:v>121</c:v>
                </c:pt>
                <c:pt idx="2485">
                  <c:v>275</c:v>
                </c:pt>
                <c:pt idx="2486">
                  <c:v>175</c:v>
                </c:pt>
                <c:pt idx="2487">
                  <c:v>150</c:v>
                </c:pt>
                <c:pt idx="2488">
                  <c:v>175</c:v>
                </c:pt>
                <c:pt idx="2489">
                  <c:v>85</c:v>
                </c:pt>
                <c:pt idx="2490">
                  <c:v>155</c:v>
                </c:pt>
                <c:pt idx="2491">
                  <c:v>95</c:v>
                </c:pt>
                <c:pt idx="2492">
                  <c:v>244</c:v>
                </c:pt>
                <c:pt idx="2493">
                  <c:v>220</c:v>
                </c:pt>
                <c:pt idx="2494">
                  <c:v>96</c:v>
                </c:pt>
                <c:pt idx="2495">
                  <c:v>170</c:v>
                </c:pt>
                <c:pt idx="2496">
                  <c:v>120</c:v>
                </c:pt>
                <c:pt idx="2497">
                  <c:v>95</c:v>
                </c:pt>
                <c:pt idx="2498">
                  <c:v>158</c:v>
                </c:pt>
                <c:pt idx="2499">
                  <c:v>192</c:v>
                </c:pt>
                <c:pt idx="2500">
                  <c:v>80</c:v>
                </c:pt>
                <c:pt idx="2501">
                  <c:v>96</c:v>
                </c:pt>
                <c:pt idx="2502">
                  <c:v>106</c:v>
                </c:pt>
                <c:pt idx="2503">
                  <c:v>120</c:v>
                </c:pt>
                <c:pt idx="2504">
                  <c:v>225</c:v>
                </c:pt>
                <c:pt idx="2505">
                  <c:v>116</c:v>
                </c:pt>
                <c:pt idx="2506">
                  <c:v>135</c:v>
                </c:pt>
                <c:pt idx="2507">
                  <c:v>135</c:v>
                </c:pt>
                <c:pt idx="2508">
                  <c:v>65</c:v>
                </c:pt>
                <c:pt idx="2509">
                  <c:v>116</c:v>
                </c:pt>
                <c:pt idx="2510">
                  <c:v>110</c:v>
                </c:pt>
                <c:pt idx="2511">
                  <c:v>300</c:v>
                </c:pt>
                <c:pt idx="2512">
                  <c:v>120</c:v>
                </c:pt>
                <c:pt idx="2513">
                  <c:v>110</c:v>
                </c:pt>
                <c:pt idx="2514">
                  <c:v>191</c:v>
                </c:pt>
                <c:pt idx="2515">
                  <c:v>220</c:v>
                </c:pt>
                <c:pt idx="2516">
                  <c:v>215</c:v>
                </c:pt>
                <c:pt idx="2517">
                  <c:v>178</c:v>
                </c:pt>
                <c:pt idx="2518">
                  <c:v>90</c:v>
                </c:pt>
                <c:pt idx="2519">
                  <c:v>152</c:v>
                </c:pt>
                <c:pt idx="2520">
                  <c:v>211</c:v>
                </c:pt>
                <c:pt idx="2521">
                  <c:v>135</c:v>
                </c:pt>
                <c:pt idx="2522">
                  <c:v>143</c:v>
                </c:pt>
                <c:pt idx="2523">
                  <c:v>222</c:v>
                </c:pt>
                <c:pt idx="2524">
                  <c:v>122</c:v>
                </c:pt>
                <c:pt idx="2525">
                  <c:v>234</c:v>
                </c:pt>
                <c:pt idx="2526">
                  <c:v>134</c:v>
                </c:pt>
                <c:pt idx="2527">
                  <c:v>199</c:v>
                </c:pt>
                <c:pt idx="2528">
                  <c:v>207</c:v>
                </c:pt>
                <c:pt idx="2529">
                  <c:v>269</c:v>
                </c:pt>
                <c:pt idx="2530">
                  <c:v>147</c:v>
                </c:pt>
                <c:pt idx="2531">
                  <c:v>110</c:v>
                </c:pt>
                <c:pt idx="2532">
                  <c:v>161</c:v>
                </c:pt>
                <c:pt idx="2533">
                  <c:v>90</c:v>
                </c:pt>
                <c:pt idx="2534">
                  <c:v>150</c:v>
                </c:pt>
                <c:pt idx="2535">
                  <c:v>175</c:v>
                </c:pt>
                <c:pt idx="2536">
                  <c:v>300</c:v>
                </c:pt>
                <c:pt idx="2537">
                  <c:v>170</c:v>
                </c:pt>
                <c:pt idx="2538">
                  <c:v>160</c:v>
                </c:pt>
                <c:pt idx="2539">
                  <c:v>120</c:v>
                </c:pt>
                <c:pt idx="2540">
                  <c:v>210</c:v>
                </c:pt>
                <c:pt idx="2541">
                  <c:v>227</c:v>
                </c:pt>
                <c:pt idx="2542">
                  <c:v>165</c:v>
                </c:pt>
                <c:pt idx="2543">
                  <c:v>213</c:v>
                </c:pt>
                <c:pt idx="2544">
                  <c:v>147</c:v>
                </c:pt>
                <c:pt idx="2545">
                  <c:v>166</c:v>
                </c:pt>
                <c:pt idx="2546">
                  <c:v>180</c:v>
                </c:pt>
                <c:pt idx="2547">
                  <c:v>213</c:v>
                </c:pt>
                <c:pt idx="2548">
                  <c:v>149</c:v>
                </c:pt>
                <c:pt idx="2549">
                  <c:v>110</c:v>
                </c:pt>
                <c:pt idx="2550">
                  <c:v>160</c:v>
                </c:pt>
                <c:pt idx="2551">
                  <c:v>105</c:v>
                </c:pt>
                <c:pt idx="2552">
                  <c:v>135</c:v>
                </c:pt>
                <c:pt idx="2553">
                  <c:v>375</c:v>
                </c:pt>
                <c:pt idx="2554">
                  <c:v>127</c:v>
                </c:pt>
                <c:pt idx="2555">
                  <c:v>116</c:v>
                </c:pt>
                <c:pt idx="2556">
                  <c:v>84</c:v>
                </c:pt>
                <c:pt idx="2557">
                  <c:v>175</c:v>
                </c:pt>
                <c:pt idx="2558">
                  <c:v>96</c:v>
                </c:pt>
                <c:pt idx="2559">
                  <c:v>210</c:v>
                </c:pt>
                <c:pt idx="2560">
                  <c:v>144</c:v>
                </c:pt>
                <c:pt idx="2561">
                  <c:v>87</c:v>
                </c:pt>
                <c:pt idx="2562">
                  <c:v>700</c:v>
                </c:pt>
                <c:pt idx="2563">
                  <c:v>115</c:v>
                </c:pt>
                <c:pt idx="2564">
                  <c:v>153</c:v>
                </c:pt>
                <c:pt idx="2565">
                  <c:v>78</c:v>
                </c:pt>
                <c:pt idx="2566">
                  <c:v>90</c:v>
                </c:pt>
                <c:pt idx="2567">
                  <c:v>270</c:v>
                </c:pt>
                <c:pt idx="2568">
                  <c:v>128</c:v>
                </c:pt>
                <c:pt idx="2569">
                  <c:v>224</c:v>
                </c:pt>
                <c:pt idx="2570">
                  <c:v>155</c:v>
                </c:pt>
                <c:pt idx="2571">
                  <c:v>144</c:v>
                </c:pt>
                <c:pt idx="2572">
                  <c:v>125</c:v>
                </c:pt>
                <c:pt idx="2573">
                  <c:v>140</c:v>
                </c:pt>
                <c:pt idx="2574">
                  <c:v>180</c:v>
                </c:pt>
                <c:pt idx="2575">
                  <c:v>231</c:v>
                </c:pt>
                <c:pt idx="2576">
                  <c:v>153</c:v>
                </c:pt>
                <c:pt idx="2577">
                  <c:v>205</c:v>
                </c:pt>
                <c:pt idx="2578">
                  <c:v>140</c:v>
                </c:pt>
                <c:pt idx="2579">
                  <c:v>140</c:v>
                </c:pt>
                <c:pt idx="2580">
                  <c:v>220</c:v>
                </c:pt>
                <c:pt idx="2581">
                  <c:v>168</c:v>
                </c:pt>
                <c:pt idx="2582">
                  <c:v>90</c:v>
                </c:pt>
                <c:pt idx="2583">
                  <c:v>96</c:v>
                </c:pt>
                <c:pt idx="2584">
                  <c:v>250</c:v>
                </c:pt>
                <c:pt idx="2585">
                  <c:v>165</c:v>
                </c:pt>
                <c:pt idx="2586">
                  <c:v>133</c:v>
                </c:pt>
                <c:pt idx="2587">
                  <c:v>169</c:v>
                </c:pt>
                <c:pt idx="2588">
                  <c:v>225</c:v>
                </c:pt>
                <c:pt idx="2589">
                  <c:v>160</c:v>
                </c:pt>
                <c:pt idx="2590">
                  <c:v>85</c:v>
                </c:pt>
                <c:pt idx="2591">
                  <c:v>165</c:v>
                </c:pt>
                <c:pt idx="2592">
                  <c:v>80</c:v>
                </c:pt>
                <c:pt idx="2593">
                  <c:v>141</c:v>
                </c:pt>
                <c:pt idx="2594">
                  <c:v>151</c:v>
                </c:pt>
                <c:pt idx="2595">
                  <c:v>122</c:v>
                </c:pt>
                <c:pt idx="2596">
                  <c:v>95</c:v>
                </c:pt>
                <c:pt idx="2597">
                  <c:v>99</c:v>
                </c:pt>
                <c:pt idx="2598">
                  <c:v>140</c:v>
                </c:pt>
                <c:pt idx="2599">
                  <c:v>110</c:v>
                </c:pt>
                <c:pt idx="2600">
                  <c:v>177</c:v>
                </c:pt>
                <c:pt idx="2601">
                  <c:v>59</c:v>
                </c:pt>
                <c:pt idx="2602">
                  <c:v>220</c:v>
                </c:pt>
                <c:pt idx="2603">
                  <c:v>45</c:v>
                </c:pt>
                <c:pt idx="2604">
                  <c:v>183</c:v>
                </c:pt>
                <c:pt idx="2605">
                  <c:v>125</c:v>
                </c:pt>
                <c:pt idx="2606">
                  <c:v>195</c:v>
                </c:pt>
                <c:pt idx="2607">
                  <c:v>74</c:v>
                </c:pt>
                <c:pt idx="2608">
                  <c:v>78</c:v>
                </c:pt>
                <c:pt idx="2609">
                  <c:v>210</c:v>
                </c:pt>
                <c:pt idx="2610">
                  <c:v>105</c:v>
                </c:pt>
                <c:pt idx="2611">
                  <c:v>150</c:v>
                </c:pt>
                <c:pt idx="2612">
                  <c:v>177</c:v>
                </c:pt>
                <c:pt idx="2613">
                  <c:v>155</c:v>
                </c:pt>
                <c:pt idx="2614">
                  <c:v>155</c:v>
                </c:pt>
                <c:pt idx="2615">
                  <c:v>165</c:v>
                </c:pt>
                <c:pt idx="2616">
                  <c:v>203</c:v>
                </c:pt>
                <c:pt idx="2617">
                  <c:v>155</c:v>
                </c:pt>
                <c:pt idx="2618">
                  <c:v>217</c:v>
                </c:pt>
                <c:pt idx="2619">
                  <c:v>135</c:v>
                </c:pt>
                <c:pt idx="2620">
                  <c:v>82</c:v>
                </c:pt>
                <c:pt idx="2621">
                  <c:v>96</c:v>
                </c:pt>
                <c:pt idx="2622">
                  <c:v>115</c:v>
                </c:pt>
                <c:pt idx="2623">
                  <c:v>82</c:v>
                </c:pt>
                <c:pt idx="2624">
                  <c:v>80</c:v>
                </c:pt>
                <c:pt idx="2625">
                  <c:v>116</c:v>
                </c:pt>
                <c:pt idx="2626">
                  <c:v>330</c:v>
                </c:pt>
                <c:pt idx="2627">
                  <c:v>140</c:v>
                </c:pt>
                <c:pt idx="2628">
                  <c:v>185</c:v>
                </c:pt>
                <c:pt idx="2629">
                  <c:v>145</c:v>
                </c:pt>
                <c:pt idx="2630">
                  <c:v>103</c:v>
                </c:pt>
                <c:pt idx="2631">
                  <c:v>150</c:v>
                </c:pt>
                <c:pt idx="2632">
                  <c:v>280</c:v>
                </c:pt>
                <c:pt idx="2633">
                  <c:v>180</c:v>
                </c:pt>
                <c:pt idx="2634">
                  <c:v>166</c:v>
                </c:pt>
                <c:pt idx="2635">
                  <c:v>96</c:v>
                </c:pt>
                <c:pt idx="2636">
                  <c:v>131</c:v>
                </c:pt>
                <c:pt idx="2637">
                  <c:v>122</c:v>
                </c:pt>
                <c:pt idx="2638">
                  <c:v>220</c:v>
                </c:pt>
                <c:pt idx="2639">
                  <c:v>168</c:v>
                </c:pt>
                <c:pt idx="2640">
                  <c:v>84</c:v>
                </c:pt>
                <c:pt idx="2641">
                  <c:v>96</c:v>
                </c:pt>
                <c:pt idx="2642">
                  <c:v>400</c:v>
                </c:pt>
                <c:pt idx="2643">
                  <c:v>150</c:v>
                </c:pt>
                <c:pt idx="2644">
                  <c:v>185</c:v>
                </c:pt>
                <c:pt idx="2645">
                  <c:v>135</c:v>
                </c:pt>
                <c:pt idx="2646">
                  <c:v>80</c:v>
                </c:pt>
                <c:pt idx="2647">
                  <c:v>98</c:v>
                </c:pt>
                <c:pt idx="2648">
                  <c:v>180</c:v>
                </c:pt>
                <c:pt idx="2649">
                  <c:v>295</c:v>
                </c:pt>
                <c:pt idx="2650">
                  <c:v>180</c:v>
                </c:pt>
                <c:pt idx="2651">
                  <c:v>245</c:v>
                </c:pt>
                <c:pt idx="2652">
                  <c:v>78</c:v>
                </c:pt>
                <c:pt idx="2653">
                  <c:v>100</c:v>
                </c:pt>
                <c:pt idx="2654">
                  <c:v>107</c:v>
                </c:pt>
                <c:pt idx="2655">
                  <c:v>82</c:v>
                </c:pt>
                <c:pt idx="2656">
                  <c:v>186</c:v>
                </c:pt>
                <c:pt idx="2657">
                  <c:v>142</c:v>
                </c:pt>
                <c:pt idx="2658">
                  <c:v>193</c:v>
                </c:pt>
                <c:pt idx="2659">
                  <c:v>100</c:v>
                </c:pt>
                <c:pt idx="2660">
                  <c:v>125</c:v>
                </c:pt>
                <c:pt idx="2661">
                  <c:v>250</c:v>
                </c:pt>
                <c:pt idx="2662">
                  <c:v>100</c:v>
                </c:pt>
                <c:pt idx="2663">
                  <c:v>190</c:v>
                </c:pt>
                <c:pt idx="2664">
                  <c:v>186</c:v>
                </c:pt>
                <c:pt idx="2665">
                  <c:v>169</c:v>
                </c:pt>
                <c:pt idx="2666">
                  <c:v>145</c:v>
                </c:pt>
                <c:pt idx="2667">
                  <c:v>115</c:v>
                </c:pt>
                <c:pt idx="2668">
                  <c:v>135</c:v>
                </c:pt>
                <c:pt idx="2669">
                  <c:v>171</c:v>
                </c:pt>
                <c:pt idx="2670">
                  <c:v>90</c:v>
                </c:pt>
                <c:pt idx="2671">
                  <c:v>189</c:v>
                </c:pt>
                <c:pt idx="2672">
                  <c:v>125</c:v>
                </c:pt>
                <c:pt idx="2673">
                  <c:v>223</c:v>
                </c:pt>
                <c:pt idx="2674">
                  <c:v>215</c:v>
                </c:pt>
                <c:pt idx="2675">
                  <c:v>75</c:v>
                </c:pt>
                <c:pt idx="2676">
                  <c:v>200</c:v>
                </c:pt>
                <c:pt idx="2677">
                  <c:v>270</c:v>
                </c:pt>
                <c:pt idx="2678">
                  <c:v>111</c:v>
                </c:pt>
                <c:pt idx="2679">
                  <c:v>200</c:v>
                </c:pt>
                <c:pt idx="2680">
                  <c:v>146</c:v>
                </c:pt>
                <c:pt idx="2681">
                  <c:v>205</c:v>
                </c:pt>
                <c:pt idx="2682">
                  <c:v>90</c:v>
                </c:pt>
                <c:pt idx="2683">
                  <c:v>133</c:v>
                </c:pt>
                <c:pt idx="2684">
                  <c:v>95</c:v>
                </c:pt>
                <c:pt idx="2685">
                  <c:v>130</c:v>
                </c:pt>
                <c:pt idx="2686">
                  <c:v>300</c:v>
                </c:pt>
                <c:pt idx="2687">
                  <c:v>175</c:v>
                </c:pt>
                <c:pt idx="2688">
                  <c:v>420</c:v>
                </c:pt>
                <c:pt idx="2689">
                  <c:v>170</c:v>
                </c:pt>
                <c:pt idx="2690">
                  <c:v>200</c:v>
                </c:pt>
                <c:pt idx="2691">
                  <c:v>298</c:v>
                </c:pt>
                <c:pt idx="2692">
                  <c:v>185</c:v>
                </c:pt>
                <c:pt idx="2693">
                  <c:v>140</c:v>
                </c:pt>
                <c:pt idx="2694">
                  <c:v>120</c:v>
                </c:pt>
                <c:pt idx="2695">
                  <c:v>130</c:v>
                </c:pt>
                <c:pt idx="2696">
                  <c:v>220</c:v>
                </c:pt>
                <c:pt idx="2697">
                  <c:v>136</c:v>
                </c:pt>
                <c:pt idx="2698">
                  <c:v>165</c:v>
                </c:pt>
                <c:pt idx="2699">
                  <c:v>135</c:v>
                </c:pt>
                <c:pt idx="2700">
                  <c:v>300</c:v>
                </c:pt>
                <c:pt idx="2701">
                  <c:v>103</c:v>
                </c:pt>
                <c:pt idx="2702">
                  <c:v>150</c:v>
                </c:pt>
                <c:pt idx="2703">
                  <c:v>205</c:v>
                </c:pt>
                <c:pt idx="2704">
                  <c:v>150</c:v>
                </c:pt>
                <c:pt idx="2705">
                  <c:v>450</c:v>
                </c:pt>
                <c:pt idx="2706">
                  <c:v>270</c:v>
                </c:pt>
                <c:pt idx="2707">
                  <c:v>190</c:v>
                </c:pt>
                <c:pt idx="2708">
                  <c:v>90</c:v>
                </c:pt>
                <c:pt idx="2709">
                  <c:v>89</c:v>
                </c:pt>
                <c:pt idx="2710">
                  <c:v>130</c:v>
                </c:pt>
                <c:pt idx="2711">
                  <c:v>170</c:v>
                </c:pt>
                <c:pt idx="2712">
                  <c:v>185</c:v>
                </c:pt>
                <c:pt idx="2713">
                  <c:v>215</c:v>
                </c:pt>
                <c:pt idx="2714">
                  <c:v>130</c:v>
                </c:pt>
                <c:pt idx="2715">
                  <c:v>180</c:v>
                </c:pt>
                <c:pt idx="2716">
                  <c:v>170</c:v>
                </c:pt>
                <c:pt idx="2717">
                  <c:v>98</c:v>
                </c:pt>
                <c:pt idx="2718">
                  <c:v>128</c:v>
                </c:pt>
                <c:pt idx="2719">
                  <c:v>105</c:v>
                </c:pt>
                <c:pt idx="2720">
                  <c:v>156</c:v>
                </c:pt>
                <c:pt idx="2721">
                  <c:v>179</c:v>
                </c:pt>
                <c:pt idx="2722">
                  <c:v>195</c:v>
                </c:pt>
                <c:pt idx="2723">
                  <c:v>96</c:v>
                </c:pt>
                <c:pt idx="2724">
                  <c:v>165</c:v>
                </c:pt>
                <c:pt idx="2725">
                  <c:v>170</c:v>
                </c:pt>
                <c:pt idx="2726">
                  <c:v>115</c:v>
                </c:pt>
                <c:pt idx="2727">
                  <c:v>150</c:v>
                </c:pt>
                <c:pt idx="2728">
                  <c:v>130</c:v>
                </c:pt>
                <c:pt idx="2729">
                  <c:v>157</c:v>
                </c:pt>
                <c:pt idx="2730">
                  <c:v>115</c:v>
                </c:pt>
                <c:pt idx="2731">
                  <c:v>140</c:v>
                </c:pt>
                <c:pt idx="2732">
                  <c:v>200</c:v>
                </c:pt>
                <c:pt idx="2733">
                  <c:v>124</c:v>
                </c:pt>
                <c:pt idx="2734">
                  <c:v>193</c:v>
                </c:pt>
                <c:pt idx="2735">
                  <c:v>225</c:v>
                </c:pt>
                <c:pt idx="2736">
                  <c:v>190</c:v>
                </c:pt>
                <c:pt idx="2737">
                  <c:v>70</c:v>
                </c:pt>
                <c:pt idx="2738">
                  <c:v>185</c:v>
                </c:pt>
                <c:pt idx="2739">
                  <c:v>113</c:v>
                </c:pt>
                <c:pt idx="2740">
                  <c:v>130</c:v>
                </c:pt>
                <c:pt idx="2741">
                  <c:v>150</c:v>
                </c:pt>
                <c:pt idx="2742">
                  <c:v>118</c:v>
                </c:pt>
                <c:pt idx="2743">
                  <c:v>140</c:v>
                </c:pt>
                <c:pt idx="2744">
                  <c:v>214</c:v>
                </c:pt>
                <c:pt idx="2745">
                  <c:v>170</c:v>
                </c:pt>
                <c:pt idx="2746">
                  <c:v>90</c:v>
                </c:pt>
                <c:pt idx="2747">
                  <c:v>195</c:v>
                </c:pt>
                <c:pt idx="2748">
                  <c:v>116</c:v>
                </c:pt>
                <c:pt idx="2749">
                  <c:v>108</c:v>
                </c:pt>
                <c:pt idx="2750">
                  <c:v>135</c:v>
                </c:pt>
                <c:pt idx="2751">
                  <c:v>165</c:v>
                </c:pt>
                <c:pt idx="2752">
                  <c:v>107</c:v>
                </c:pt>
                <c:pt idx="2753">
                  <c:v>135</c:v>
                </c:pt>
                <c:pt idx="2754">
                  <c:v>144</c:v>
                </c:pt>
                <c:pt idx="2755">
                  <c:v>300</c:v>
                </c:pt>
                <c:pt idx="2756">
                  <c:v>220</c:v>
                </c:pt>
                <c:pt idx="2757">
                  <c:v>200</c:v>
                </c:pt>
                <c:pt idx="2758">
                  <c:v>95</c:v>
                </c:pt>
                <c:pt idx="2759">
                  <c:v>185</c:v>
                </c:pt>
                <c:pt idx="2760">
                  <c:v>70</c:v>
                </c:pt>
                <c:pt idx="2761">
                  <c:v>145</c:v>
                </c:pt>
                <c:pt idx="2762">
                  <c:v>172</c:v>
                </c:pt>
                <c:pt idx="2763">
                  <c:v>188</c:v>
                </c:pt>
                <c:pt idx="2764">
                  <c:v>312</c:v>
                </c:pt>
                <c:pt idx="2765">
                  <c:v>50</c:v>
                </c:pt>
                <c:pt idx="2766">
                  <c:v>120</c:v>
                </c:pt>
                <c:pt idx="2767">
                  <c:v>116</c:v>
                </c:pt>
                <c:pt idx="2768">
                  <c:v>210</c:v>
                </c:pt>
                <c:pt idx="2769">
                  <c:v>186</c:v>
                </c:pt>
                <c:pt idx="2770">
                  <c:v>160</c:v>
                </c:pt>
                <c:pt idx="2771">
                  <c:v>138</c:v>
                </c:pt>
                <c:pt idx="2772">
                  <c:v>266</c:v>
                </c:pt>
                <c:pt idx="2773">
                  <c:v>195</c:v>
                </c:pt>
                <c:pt idx="2774">
                  <c:v>117</c:v>
                </c:pt>
                <c:pt idx="2775">
                  <c:v>121</c:v>
                </c:pt>
                <c:pt idx="2776">
                  <c:v>175</c:v>
                </c:pt>
                <c:pt idx="2777">
                  <c:v>107</c:v>
                </c:pt>
                <c:pt idx="2778">
                  <c:v>116</c:v>
                </c:pt>
                <c:pt idx="2779">
                  <c:v>80</c:v>
                </c:pt>
                <c:pt idx="2780">
                  <c:v>170</c:v>
                </c:pt>
                <c:pt idx="2781">
                  <c:v>200</c:v>
                </c:pt>
                <c:pt idx="2782">
                  <c:v>120</c:v>
                </c:pt>
                <c:pt idx="2783">
                  <c:v>195</c:v>
                </c:pt>
                <c:pt idx="2784">
                  <c:v>80</c:v>
                </c:pt>
                <c:pt idx="2785">
                  <c:v>175</c:v>
                </c:pt>
                <c:pt idx="2786">
                  <c:v>215</c:v>
                </c:pt>
                <c:pt idx="2787">
                  <c:v>200</c:v>
                </c:pt>
                <c:pt idx="2788">
                  <c:v>260</c:v>
                </c:pt>
                <c:pt idx="2789">
                  <c:v>130</c:v>
                </c:pt>
                <c:pt idx="2790">
                  <c:v>140</c:v>
                </c:pt>
                <c:pt idx="2791">
                  <c:v>150</c:v>
                </c:pt>
                <c:pt idx="2792">
                  <c:v>105</c:v>
                </c:pt>
                <c:pt idx="2793">
                  <c:v>155</c:v>
                </c:pt>
                <c:pt idx="2794">
                  <c:v>232</c:v>
                </c:pt>
                <c:pt idx="2795">
                  <c:v>100</c:v>
                </c:pt>
                <c:pt idx="2796">
                  <c:v>134</c:v>
                </c:pt>
                <c:pt idx="2797">
                  <c:v>235</c:v>
                </c:pt>
                <c:pt idx="2798">
                  <c:v>190</c:v>
                </c:pt>
                <c:pt idx="2799">
                  <c:v>158</c:v>
                </c:pt>
                <c:pt idx="2800">
                  <c:v>80</c:v>
                </c:pt>
                <c:pt idx="2801">
                  <c:v>75</c:v>
                </c:pt>
                <c:pt idx="2802">
                  <c:v>180</c:v>
                </c:pt>
                <c:pt idx="2803">
                  <c:v>337</c:v>
                </c:pt>
                <c:pt idx="2804">
                  <c:v>280</c:v>
                </c:pt>
                <c:pt idx="2805">
                  <c:v>200</c:v>
                </c:pt>
                <c:pt idx="2806">
                  <c:v>145</c:v>
                </c:pt>
                <c:pt idx="2807">
                  <c:v>153</c:v>
                </c:pt>
                <c:pt idx="2808">
                  <c:v>130</c:v>
                </c:pt>
                <c:pt idx="2809">
                  <c:v>93</c:v>
                </c:pt>
                <c:pt idx="2810">
                  <c:v>195</c:v>
                </c:pt>
                <c:pt idx="2811">
                  <c:v>90</c:v>
                </c:pt>
                <c:pt idx="2812">
                  <c:v>175</c:v>
                </c:pt>
                <c:pt idx="2813">
                  <c:v>318</c:v>
                </c:pt>
                <c:pt idx="2814">
                  <c:v>115</c:v>
                </c:pt>
                <c:pt idx="2815">
                  <c:v>158</c:v>
                </c:pt>
                <c:pt idx="2816">
                  <c:v>300</c:v>
                </c:pt>
                <c:pt idx="2817">
                  <c:v>190</c:v>
                </c:pt>
                <c:pt idx="2818">
                  <c:v>151</c:v>
                </c:pt>
                <c:pt idx="2819">
                  <c:v>130</c:v>
                </c:pt>
                <c:pt idx="2820">
                  <c:v>220</c:v>
                </c:pt>
                <c:pt idx="2821">
                  <c:v>160</c:v>
                </c:pt>
                <c:pt idx="2822">
                  <c:v>110</c:v>
                </c:pt>
                <c:pt idx="2823">
                  <c:v>673</c:v>
                </c:pt>
                <c:pt idx="2824">
                  <c:v>58</c:v>
                </c:pt>
                <c:pt idx="2825">
                  <c:v>25</c:v>
                </c:pt>
                <c:pt idx="2826">
                  <c:v>155</c:v>
                </c:pt>
                <c:pt idx="2827">
                  <c:v>180</c:v>
                </c:pt>
                <c:pt idx="2828">
                  <c:v>155</c:v>
                </c:pt>
                <c:pt idx="2829">
                  <c:v>156</c:v>
                </c:pt>
                <c:pt idx="2830">
                  <c:v>70</c:v>
                </c:pt>
                <c:pt idx="2831">
                  <c:v>180</c:v>
                </c:pt>
                <c:pt idx="2832">
                  <c:v>153</c:v>
                </c:pt>
                <c:pt idx="2833">
                  <c:v>160</c:v>
                </c:pt>
                <c:pt idx="2834">
                  <c:v>90</c:v>
                </c:pt>
                <c:pt idx="2835">
                  <c:v>195</c:v>
                </c:pt>
                <c:pt idx="2836">
                  <c:v>200</c:v>
                </c:pt>
                <c:pt idx="2837">
                  <c:v>180</c:v>
                </c:pt>
                <c:pt idx="2838">
                  <c:v>185</c:v>
                </c:pt>
                <c:pt idx="2839">
                  <c:v>178</c:v>
                </c:pt>
                <c:pt idx="2840">
                  <c:v>131</c:v>
                </c:pt>
                <c:pt idx="2841">
                  <c:v>250</c:v>
                </c:pt>
                <c:pt idx="2842">
                  <c:v>125</c:v>
                </c:pt>
                <c:pt idx="2843">
                  <c:v>320</c:v>
                </c:pt>
                <c:pt idx="2844">
                  <c:v>150</c:v>
                </c:pt>
                <c:pt idx="2845">
                  <c:v>200</c:v>
                </c:pt>
                <c:pt idx="2846">
                  <c:v>255</c:v>
                </c:pt>
                <c:pt idx="2847">
                  <c:v>165</c:v>
                </c:pt>
                <c:pt idx="2848">
                  <c:v>145</c:v>
                </c:pt>
                <c:pt idx="2849">
                  <c:v>96</c:v>
                </c:pt>
                <c:pt idx="2850">
                  <c:v>210</c:v>
                </c:pt>
                <c:pt idx="2851">
                  <c:v>200</c:v>
                </c:pt>
                <c:pt idx="2852">
                  <c:v>190</c:v>
                </c:pt>
                <c:pt idx="2853">
                  <c:v>170</c:v>
                </c:pt>
                <c:pt idx="2854">
                  <c:v>128</c:v>
                </c:pt>
                <c:pt idx="2855">
                  <c:v>155</c:v>
                </c:pt>
                <c:pt idx="2856">
                  <c:v>200</c:v>
                </c:pt>
                <c:pt idx="2857">
                  <c:v>120</c:v>
                </c:pt>
                <c:pt idx="2858">
                  <c:v>175</c:v>
                </c:pt>
                <c:pt idx="2859">
                  <c:v>275</c:v>
                </c:pt>
                <c:pt idx="2860">
                  <c:v>165</c:v>
                </c:pt>
                <c:pt idx="2861">
                  <c:v>220</c:v>
                </c:pt>
                <c:pt idx="2862">
                  <c:v>170</c:v>
                </c:pt>
                <c:pt idx="2863">
                  <c:v>450</c:v>
                </c:pt>
                <c:pt idx="2864">
                  <c:v>110</c:v>
                </c:pt>
                <c:pt idx="2865">
                  <c:v>126</c:v>
                </c:pt>
                <c:pt idx="2866">
                  <c:v>135</c:v>
                </c:pt>
                <c:pt idx="2867">
                  <c:v>220</c:v>
                </c:pt>
                <c:pt idx="2868">
                  <c:v>175</c:v>
                </c:pt>
                <c:pt idx="2869">
                  <c:v>140</c:v>
                </c:pt>
                <c:pt idx="2870">
                  <c:v>180</c:v>
                </c:pt>
                <c:pt idx="2871">
                  <c:v>150</c:v>
                </c:pt>
                <c:pt idx="2872">
                  <c:v>140</c:v>
                </c:pt>
                <c:pt idx="2873">
                  <c:v>140</c:v>
                </c:pt>
                <c:pt idx="2874">
                  <c:v>120</c:v>
                </c:pt>
                <c:pt idx="2875">
                  <c:v>150</c:v>
                </c:pt>
                <c:pt idx="2876">
                  <c:v>140</c:v>
                </c:pt>
                <c:pt idx="2877">
                  <c:v>131</c:v>
                </c:pt>
                <c:pt idx="2878">
                  <c:v>165</c:v>
                </c:pt>
                <c:pt idx="2879">
                  <c:v>120</c:v>
                </c:pt>
                <c:pt idx="2880">
                  <c:v>128</c:v>
                </c:pt>
                <c:pt idx="2881">
                  <c:v>250</c:v>
                </c:pt>
                <c:pt idx="2882">
                  <c:v>100</c:v>
                </c:pt>
                <c:pt idx="2883">
                  <c:v>130</c:v>
                </c:pt>
                <c:pt idx="2884">
                  <c:v>198</c:v>
                </c:pt>
                <c:pt idx="2885">
                  <c:v>137</c:v>
                </c:pt>
                <c:pt idx="2886">
                  <c:v>131</c:v>
                </c:pt>
                <c:pt idx="2887">
                  <c:v>220</c:v>
                </c:pt>
                <c:pt idx="2888">
                  <c:v>149</c:v>
                </c:pt>
                <c:pt idx="2889">
                  <c:v>143</c:v>
                </c:pt>
                <c:pt idx="2890">
                  <c:v>165</c:v>
                </c:pt>
                <c:pt idx="2891">
                  <c:v>100</c:v>
                </c:pt>
                <c:pt idx="2892">
                  <c:v>160</c:v>
                </c:pt>
                <c:pt idx="2893">
                  <c:v>250</c:v>
                </c:pt>
                <c:pt idx="2894">
                  <c:v>230</c:v>
                </c:pt>
                <c:pt idx="2895">
                  <c:v>115</c:v>
                </c:pt>
                <c:pt idx="2896">
                  <c:v>120</c:v>
                </c:pt>
                <c:pt idx="2897">
                  <c:v>139</c:v>
                </c:pt>
                <c:pt idx="2898">
                  <c:v>165</c:v>
                </c:pt>
                <c:pt idx="2899">
                  <c:v>175</c:v>
                </c:pt>
                <c:pt idx="2900">
                  <c:v>140</c:v>
                </c:pt>
                <c:pt idx="2901">
                  <c:v>174</c:v>
                </c:pt>
                <c:pt idx="2902">
                  <c:v>179</c:v>
                </c:pt>
                <c:pt idx="2903">
                  <c:v>227</c:v>
                </c:pt>
                <c:pt idx="2904">
                  <c:v>136</c:v>
                </c:pt>
                <c:pt idx="2905">
                  <c:v>164</c:v>
                </c:pt>
                <c:pt idx="2906">
                  <c:v>135</c:v>
                </c:pt>
                <c:pt idx="2907">
                  <c:v>130</c:v>
                </c:pt>
                <c:pt idx="2908">
                  <c:v>155</c:v>
                </c:pt>
                <c:pt idx="2909">
                  <c:v>225</c:v>
                </c:pt>
                <c:pt idx="2910">
                  <c:v>185</c:v>
                </c:pt>
                <c:pt idx="2911">
                  <c:v>100</c:v>
                </c:pt>
                <c:pt idx="2912">
                  <c:v>165</c:v>
                </c:pt>
                <c:pt idx="2913">
                  <c:v>195</c:v>
                </c:pt>
                <c:pt idx="2914">
                  <c:v>85</c:v>
                </c:pt>
                <c:pt idx="2915">
                  <c:v>220</c:v>
                </c:pt>
                <c:pt idx="2916">
                  <c:v>165</c:v>
                </c:pt>
                <c:pt idx="2917">
                  <c:v>120</c:v>
                </c:pt>
                <c:pt idx="2918">
                  <c:v>90</c:v>
                </c:pt>
                <c:pt idx="2919">
                  <c:v>150</c:v>
                </c:pt>
                <c:pt idx="2920">
                  <c:v>200</c:v>
                </c:pt>
                <c:pt idx="2921">
                  <c:v>158</c:v>
                </c:pt>
                <c:pt idx="2922">
                  <c:v>70</c:v>
                </c:pt>
                <c:pt idx="2923">
                  <c:v>170</c:v>
                </c:pt>
                <c:pt idx="2924">
                  <c:v>170</c:v>
                </c:pt>
                <c:pt idx="2925">
                  <c:v>150</c:v>
                </c:pt>
                <c:pt idx="2926">
                  <c:v>169</c:v>
                </c:pt>
                <c:pt idx="2927">
                  <c:v>145</c:v>
                </c:pt>
                <c:pt idx="2928">
                  <c:v>153</c:v>
                </c:pt>
                <c:pt idx="2929">
                  <c:v>90</c:v>
                </c:pt>
                <c:pt idx="2930">
                  <c:v>129</c:v>
                </c:pt>
                <c:pt idx="2931">
                  <c:v>332</c:v>
                </c:pt>
                <c:pt idx="2932">
                  <c:v>144</c:v>
                </c:pt>
                <c:pt idx="2933">
                  <c:v>96</c:v>
                </c:pt>
                <c:pt idx="2934">
                  <c:v>56</c:v>
                </c:pt>
                <c:pt idx="2935">
                  <c:v>191</c:v>
                </c:pt>
                <c:pt idx="2936">
                  <c:v>99</c:v>
                </c:pt>
                <c:pt idx="2937">
                  <c:v>175</c:v>
                </c:pt>
                <c:pt idx="2938">
                  <c:v>65</c:v>
                </c:pt>
                <c:pt idx="2939">
                  <c:v>150</c:v>
                </c:pt>
                <c:pt idx="2940">
                  <c:v>130</c:v>
                </c:pt>
                <c:pt idx="2941">
                  <c:v>105</c:v>
                </c:pt>
                <c:pt idx="2942">
                  <c:v>250</c:v>
                </c:pt>
                <c:pt idx="2943">
                  <c:v>240</c:v>
                </c:pt>
                <c:pt idx="2944">
                  <c:v>100</c:v>
                </c:pt>
                <c:pt idx="2945">
                  <c:v>165</c:v>
                </c:pt>
                <c:pt idx="2946">
                  <c:v>124</c:v>
                </c:pt>
                <c:pt idx="2947">
                  <c:v>225</c:v>
                </c:pt>
                <c:pt idx="2948">
                  <c:v>225</c:v>
                </c:pt>
                <c:pt idx="2949">
                  <c:v>258</c:v>
                </c:pt>
                <c:pt idx="2950">
                  <c:v>151</c:v>
                </c:pt>
                <c:pt idx="2951">
                  <c:v>96</c:v>
                </c:pt>
                <c:pt idx="2952">
                  <c:v>180</c:v>
                </c:pt>
                <c:pt idx="2953">
                  <c:v>130</c:v>
                </c:pt>
                <c:pt idx="2954">
                  <c:v>70</c:v>
                </c:pt>
                <c:pt idx="2955">
                  <c:v>110</c:v>
                </c:pt>
                <c:pt idx="2956">
                  <c:v>130</c:v>
                </c:pt>
                <c:pt idx="2957">
                  <c:v>340</c:v>
                </c:pt>
                <c:pt idx="2958">
                  <c:v>82</c:v>
                </c:pt>
                <c:pt idx="2959">
                  <c:v>130</c:v>
                </c:pt>
                <c:pt idx="2960">
                  <c:v>100</c:v>
                </c:pt>
                <c:pt idx="2961">
                  <c:v>230</c:v>
                </c:pt>
                <c:pt idx="2962">
                  <c:v>214</c:v>
                </c:pt>
                <c:pt idx="2963">
                  <c:v>130</c:v>
                </c:pt>
                <c:pt idx="2964">
                  <c:v>161</c:v>
                </c:pt>
                <c:pt idx="2965">
                  <c:v>192</c:v>
                </c:pt>
                <c:pt idx="2966">
                  <c:v>55</c:v>
                </c:pt>
                <c:pt idx="2967">
                  <c:v>185</c:v>
                </c:pt>
                <c:pt idx="2968">
                  <c:v>235</c:v>
                </c:pt>
                <c:pt idx="2969">
                  <c:v>260</c:v>
                </c:pt>
                <c:pt idx="2970">
                  <c:v>165</c:v>
                </c:pt>
                <c:pt idx="2971">
                  <c:v>145</c:v>
                </c:pt>
                <c:pt idx="2972">
                  <c:v>200</c:v>
                </c:pt>
                <c:pt idx="2973">
                  <c:v>167</c:v>
                </c:pt>
                <c:pt idx="2974">
                  <c:v>192</c:v>
                </c:pt>
                <c:pt idx="2975">
                  <c:v>107</c:v>
                </c:pt>
                <c:pt idx="2976">
                  <c:v>175</c:v>
                </c:pt>
                <c:pt idx="2977">
                  <c:v>205</c:v>
                </c:pt>
                <c:pt idx="2978">
                  <c:v>125</c:v>
                </c:pt>
                <c:pt idx="2979">
                  <c:v>255</c:v>
                </c:pt>
                <c:pt idx="2980">
                  <c:v>133</c:v>
                </c:pt>
                <c:pt idx="2981">
                  <c:v>208</c:v>
                </c:pt>
                <c:pt idx="2982">
                  <c:v>210</c:v>
                </c:pt>
                <c:pt idx="2983">
                  <c:v>153</c:v>
                </c:pt>
                <c:pt idx="2984">
                  <c:v>125</c:v>
                </c:pt>
                <c:pt idx="2985">
                  <c:v>105</c:v>
                </c:pt>
                <c:pt idx="2986">
                  <c:v>220</c:v>
                </c:pt>
                <c:pt idx="2987">
                  <c:v>151</c:v>
                </c:pt>
                <c:pt idx="2988">
                  <c:v>85</c:v>
                </c:pt>
                <c:pt idx="2989">
                  <c:v>170</c:v>
                </c:pt>
                <c:pt idx="2990">
                  <c:v>230</c:v>
                </c:pt>
                <c:pt idx="2991">
                  <c:v>130</c:v>
                </c:pt>
                <c:pt idx="2992">
                  <c:v>250</c:v>
                </c:pt>
                <c:pt idx="2993">
                  <c:v>155</c:v>
                </c:pt>
                <c:pt idx="2994">
                  <c:v>205</c:v>
                </c:pt>
                <c:pt idx="2995">
                  <c:v>116</c:v>
                </c:pt>
                <c:pt idx="2996">
                  <c:v>167</c:v>
                </c:pt>
                <c:pt idx="2997">
                  <c:v>190</c:v>
                </c:pt>
                <c:pt idx="2998">
                  <c:v>460</c:v>
                </c:pt>
                <c:pt idx="2999">
                  <c:v>126</c:v>
                </c:pt>
                <c:pt idx="3000">
                  <c:v>240</c:v>
                </c:pt>
                <c:pt idx="3001">
                  <c:v>180</c:v>
                </c:pt>
                <c:pt idx="3002">
                  <c:v>85</c:v>
                </c:pt>
                <c:pt idx="3003">
                  <c:v>265</c:v>
                </c:pt>
                <c:pt idx="3004">
                  <c:v>56</c:v>
                </c:pt>
                <c:pt idx="3005">
                  <c:v>85</c:v>
                </c:pt>
                <c:pt idx="3006">
                  <c:v>131</c:v>
                </c:pt>
                <c:pt idx="3007">
                  <c:v>225</c:v>
                </c:pt>
                <c:pt idx="3008">
                  <c:v>90</c:v>
                </c:pt>
                <c:pt idx="3009">
                  <c:v>139</c:v>
                </c:pt>
                <c:pt idx="3010">
                  <c:v>135</c:v>
                </c:pt>
                <c:pt idx="3011">
                  <c:v>290</c:v>
                </c:pt>
                <c:pt idx="3012">
                  <c:v>145</c:v>
                </c:pt>
                <c:pt idx="3013">
                  <c:v>64</c:v>
                </c:pt>
                <c:pt idx="3014">
                  <c:v>250</c:v>
                </c:pt>
                <c:pt idx="3015">
                  <c:v>192</c:v>
                </c:pt>
                <c:pt idx="3016">
                  <c:v>246</c:v>
                </c:pt>
                <c:pt idx="3017">
                  <c:v>96</c:v>
                </c:pt>
                <c:pt idx="3018">
                  <c:v>129</c:v>
                </c:pt>
                <c:pt idx="3019">
                  <c:v>150</c:v>
                </c:pt>
                <c:pt idx="3020">
                  <c:v>130</c:v>
                </c:pt>
                <c:pt idx="3021">
                  <c:v>137</c:v>
                </c:pt>
                <c:pt idx="3022">
                  <c:v>160</c:v>
                </c:pt>
                <c:pt idx="3023">
                  <c:v>220</c:v>
                </c:pt>
                <c:pt idx="3024">
                  <c:v>178</c:v>
                </c:pt>
                <c:pt idx="3025">
                  <c:v>120</c:v>
                </c:pt>
                <c:pt idx="3026">
                  <c:v>224</c:v>
                </c:pt>
                <c:pt idx="3027">
                  <c:v>248</c:v>
                </c:pt>
                <c:pt idx="3028">
                  <c:v>170</c:v>
                </c:pt>
                <c:pt idx="3029">
                  <c:v>150</c:v>
                </c:pt>
                <c:pt idx="3030">
                  <c:v>129</c:v>
                </c:pt>
                <c:pt idx="3031">
                  <c:v>230</c:v>
                </c:pt>
                <c:pt idx="3032">
                  <c:v>205</c:v>
                </c:pt>
                <c:pt idx="3033">
                  <c:v>145</c:v>
                </c:pt>
                <c:pt idx="3034">
                  <c:v>149</c:v>
                </c:pt>
                <c:pt idx="3035">
                  <c:v>130</c:v>
                </c:pt>
                <c:pt idx="3036">
                  <c:v>100</c:v>
                </c:pt>
                <c:pt idx="3037">
                  <c:v>75</c:v>
                </c:pt>
                <c:pt idx="3038">
                  <c:v>256</c:v>
                </c:pt>
                <c:pt idx="3039">
                  <c:v>157</c:v>
                </c:pt>
                <c:pt idx="3040">
                  <c:v>185</c:v>
                </c:pt>
                <c:pt idx="3041">
                  <c:v>166</c:v>
                </c:pt>
                <c:pt idx="3042">
                  <c:v>230</c:v>
                </c:pt>
                <c:pt idx="3043">
                  <c:v>130</c:v>
                </c:pt>
                <c:pt idx="3044">
                  <c:v>220</c:v>
                </c:pt>
                <c:pt idx="3045">
                  <c:v>96</c:v>
                </c:pt>
                <c:pt idx="3046">
                  <c:v>129</c:v>
                </c:pt>
                <c:pt idx="3047">
                  <c:v>270</c:v>
                </c:pt>
                <c:pt idx="3048">
                  <c:v>200</c:v>
                </c:pt>
                <c:pt idx="3049">
                  <c:v>234</c:v>
                </c:pt>
                <c:pt idx="3050">
                  <c:v>240</c:v>
                </c:pt>
                <c:pt idx="3051">
                  <c:v>160</c:v>
                </c:pt>
                <c:pt idx="3052">
                  <c:v>130</c:v>
                </c:pt>
                <c:pt idx="3053">
                  <c:v>82</c:v>
                </c:pt>
                <c:pt idx="3054">
                  <c:v>137</c:v>
                </c:pt>
                <c:pt idx="3055">
                  <c:v>230</c:v>
                </c:pt>
                <c:pt idx="3056">
                  <c:v>175</c:v>
                </c:pt>
                <c:pt idx="3057">
                  <c:v>150</c:v>
                </c:pt>
                <c:pt idx="3058">
                  <c:v>160</c:v>
                </c:pt>
                <c:pt idx="3059">
                  <c:v>185</c:v>
                </c:pt>
                <c:pt idx="3060">
                  <c:v>200</c:v>
                </c:pt>
                <c:pt idx="3061">
                  <c:v>220</c:v>
                </c:pt>
                <c:pt idx="3062">
                  <c:v>380</c:v>
                </c:pt>
                <c:pt idx="3063">
                  <c:v>165</c:v>
                </c:pt>
                <c:pt idx="3064">
                  <c:v>150</c:v>
                </c:pt>
                <c:pt idx="3065">
                  <c:v>160</c:v>
                </c:pt>
                <c:pt idx="3066">
                  <c:v>75</c:v>
                </c:pt>
                <c:pt idx="3067">
                  <c:v>203</c:v>
                </c:pt>
                <c:pt idx="3068">
                  <c:v>184</c:v>
                </c:pt>
                <c:pt idx="3069">
                  <c:v>168</c:v>
                </c:pt>
                <c:pt idx="3070">
                  <c:v>148</c:v>
                </c:pt>
                <c:pt idx="3071">
                  <c:v>169</c:v>
                </c:pt>
                <c:pt idx="3072">
                  <c:v>191</c:v>
                </c:pt>
                <c:pt idx="3073">
                  <c:v>155</c:v>
                </c:pt>
                <c:pt idx="3074">
                  <c:v>135</c:v>
                </c:pt>
                <c:pt idx="3075">
                  <c:v>310</c:v>
                </c:pt>
                <c:pt idx="3076">
                  <c:v>209</c:v>
                </c:pt>
                <c:pt idx="3077">
                  <c:v>108</c:v>
                </c:pt>
                <c:pt idx="3078">
                  <c:v>210</c:v>
                </c:pt>
                <c:pt idx="3079">
                  <c:v>205</c:v>
                </c:pt>
                <c:pt idx="3080">
                  <c:v>189</c:v>
                </c:pt>
                <c:pt idx="3081">
                  <c:v>149</c:v>
                </c:pt>
                <c:pt idx="3082">
                  <c:v>180</c:v>
                </c:pt>
                <c:pt idx="3083">
                  <c:v>167</c:v>
                </c:pt>
                <c:pt idx="3084">
                  <c:v>206</c:v>
                </c:pt>
                <c:pt idx="3085">
                  <c:v>69</c:v>
                </c:pt>
                <c:pt idx="3086">
                  <c:v>185</c:v>
                </c:pt>
                <c:pt idx="3087">
                  <c:v>150</c:v>
                </c:pt>
                <c:pt idx="3088">
                  <c:v>125</c:v>
                </c:pt>
                <c:pt idx="3089">
                  <c:v>240</c:v>
                </c:pt>
                <c:pt idx="3090">
                  <c:v>172</c:v>
                </c:pt>
                <c:pt idx="3091">
                  <c:v>175</c:v>
                </c:pt>
                <c:pt idx="3092">
                  <c:v>180</c:v>
                </c:pt>
                <c:pt idx="3093">
                  <c:v>650</c:v>
                </c:pt>
                <c:pt idx="3094">
                  <c:v>190</c:v>
                </c:pt>
                <c:pt idx="3095">
                  <c:v>182</c:v>
                </c:pt>
                <c:pt idx="3096">
                  <c:v>145</c:v>
                </c:pt>
                <c:pt idx="3097">
                  <c:v>220</c:v>
                </c:pt>
                <c:pt idx="3098">
                  <c:v>193</c:v>
                </c:pt>
                <c:pt idx="3099">
                  <c:v>175</c:v>
                </c:pt>
                <c:pt idx="3100">
                  <c:v>190</c:v>
                </c:pt>
                <c:pt idx="3101">
                  <c:v>110</c:v>
                </c:pt>
                <c:pt idx="3102">
                  <c:v>140</c:v>
                </c:pt>
                <c:pt idx="3103">
                  <c:v>160</c:v>
                </c:pt>
                <c:pt idx="3104">
                  <c:v>170</c:v>
                </c:pt>
                <c:pt idx="3105">
                  <c:v>131</c:v>
                </c:pt>
                <c:pt idx="3106">
                  <c:v>135</c:v>
                </c:pt>
                <c:pt idx="3107">
                  <c:v>350</c:v>
                </c:pt>
                <c:pt idx="3108">
                  <c:v>160</c:v>
                </c:pt>
                <c:pt idx="3109">
                  <c:v>168</c:v>
                </c:pt>
                <c:pt idx="3110">
                  <c:v>100</c:v>
                </c:pt>
                <c:pt idx="3111">
                  <c:v>181</c:v>
                </c:pt>
                <c:pt idx="3112">
                  <c:v>175</c:v>
                </c:pt>
                <c:pt idx="3113">
                  <c:v>145</c:v>
                </c:pt>
                <c:pt idx="3114">
                  <c:v>220</c:v>
                </c:pt>
                <c:pt idx="3115">
                  <c:v>110</c:v>
                </c:pt>
                <c:pt idx="3116">
                  <c:v>165</c:v>
                </c:pt>
                <c:pt idx="3117">
                  <c:v>115</c:v>
                </c:pt>
                <c:pt idx="3118">
                  <c:v>155</c:v>
                </c:pt>
                <c:pt idx="3119">
                  <c:v>210</c:v>
                </c:pt>
                <c:pt idx="3120">
                  <c:v>225</c:v>
                </c:pt>
                <c:pt idx="3121">
                  <c:v>110</c:v>
                </c:pt>
                <c:pt idx="3122">
                  <c:v>135</c:v>
                </c:pt>
                <c:pt idx="3123">
                  <c:v>200</c:v>
                </c:pt>
                <c:pt idx="3124">
                  <c:v>155</c:v>
                </c:pt>
                <c:pt idx="3125">
                  <c:v>210</c:v>
                </c:pt>
                <c:pt idx="3126">
                  <c:v>140</c:v>
                </c:pt>
                <c:pt idx="3127">
                  <c:v>160</c:v>
                </c:pt>
                <c:pt idx="3128">
                  <c:v>167</c:v>
                </c:pt>
                <c:pt idx="3129">
                  <c:v>160</c:v>
                </c:pt>
                <c:pt idx="3130">
                  <c:v>175</c:v>
                </c:pt>
                <c:pt idx="3131">
                  <c:v>320</c:v>
                </c:pt>
                <c:pt idx="3132">
                  <c:v>40</c:v>
                </c:pt>
                <c:pt idx="3133">
                  <c:v>185</c:v>
                </c:pt>
                <c:pt idx="3134">
                  <c:v>150</c:v>
                </c:pt>
                <c:pt idx="3135">
                  <c:v>162</c:v>
                </c:pt>
                <c:pt idx="3136">
                  <c:v>130</c:v>
                </c:pt>
                <c:pt idx="3137">
                  <c:v>194</c:v>
                </c:pt>
                <c:pt idx="3138">
                  <c:v>145</c:v>
                </c:pt>
                <c:pt idx="3139">
                  <c:v>268</c:v>
                </c:pt>
                <c:pt idx="3140">
                  <c:v>116</c:v>
                </c:pt>
                <c:pt idx="3141">
                  <c:v>175</c:v>
                </c:pt>
                <c:pt idx="3142">
                  <c:v>112</c:v>
                </c:pt>
                <c:pt idx="3143">
                  <c:v>119</c:v>
                </c:pt>
                <c:pt idx="3144">
                  <c:v>206</c:v>
                </c:pt>
                <c:pt idx="3145">
                  <c:v>192</c:v>
                </c:pt>
                <c:pt idx="3146">
                  <c:v>130</c:v>
                </c:pt>
                <c:pt idx="3147">
                  <c:v>70</c:v>
                </c:pt>
                <c:pt idx="3148">
                  <c:v>82</c:v>
                </c:pt>
                <c:pt idx="3149">
                  <c:v>98</c:v>
                </c:pt>
                <c:pt idx="3150">
                  <c:v>65</c:v>
                </c:pt>
                <c:pt idx="3151">
                  <c:v>130</c:v>
                </c:pt>
                <c:pt idx="3152">
                  <c:v>110</c:v>
                </c:pt>
                <c:pt idx="3153">
                  <c:v>165</c:v>
                </c:pt>
                <c:pt idx="3154">
                  <c:v>80</c:v>
                </c:pt>
                <c:pt idx="3155">
                  <c:v>120</c:v>
                </c:pt>
                <c:pt idx="3156">
                  <c:v>108</c:v>
                </c:pt>
                <c:pt idx="3157">
                  <c:v>91</c:v>
                </c:pt>
                <c:pt idx="3158">
                  <c:v>89</c:v>
                </c:pt>
                <c:pt idx="3159">
                  <c:v>100</c:v>
                </c:pt>
                <c:pt idx="3160">
                  <c:v>220</c:v>
                </c:pt>
                <c:pt idx="3161">
                  <c:v>108</c:v>
                </c:pt>
                <c:pt idx="3162">
                  <c:v>250</c:v>
                </c:pt>
                <c:pt idx="3163">
                  <c:v>100</c:v>
                </c:pt>
                <c:pt idx="3164">
                  <c:v>191</c:v>
                </c:pt>
                <c:pt idx="3165">
                  <c:v>90</c:v>
                </c:pt>
                <c:pt idx="3166">
                  <c:v>70</c:v>
                </c:pt>
                <c:pt idx="3167">
                  <c:v>87</c:v>
                </c:pt>
                <c:pt idx="3168">
                  <c:v>210</c:v>
                </c:pt>
                <c:pt idx="3169">
                  <c:v>180</c:v>
                </c:pt>
                <c:pt idx="3170">
                  <c:v>160</c:v>
                </c:pt>
                <c:pt idx="3171">
                  <c:v>115</c:v>
                </c:pt>
                <c:pt idx="3172">
                  <c:v>160</c:v>
                </c:pt>
                <c:pt idx="3173">
                  <c:v>100</c:v>
                </c:pt>
                <c:pt idx="3174">
                  <c:v>187</c:v>
                </c:pt>
                <c:pt idx="3175">
                  <c:v>216</c:v>
                </c:pt>
                <c:pt idx="3176">
                  <c:v>212</c:v>
                </c:pt>
                <c:pt idx="3177">
                  <c:v>200</c:v>
                </c:pt>
                <c:pt idx="3178">
                  <c:v>148</c:v>
                </c:pt>
                <c:pt idx="3179">
                  <c:v>116</c:v>
                </c:pt>
                <c:pt idx="3180">
                  <c:v>114</c:v>
                </c:pt>
                <c:pt idx="3181">
                  <c:v>115</c:v>
                </c:pt>
                <c:pt idx="3182">
                  <c:v>215</c:v>
                </c:pt>
                <c:pt idx="3183">
                  <c:v>260</c:v>
                </c:pt>
                <c:pt idx="3184">
                  <c:v>92</c:v>
                </c:pt>
                <c:pt idx="3185">
                  <c:v>89</c:v>
                </c:pt>
                <c:pt idx="3186">
                  <c:v>160</c:v>
                </c:pt>
                <c:pt idx="3187">
                  <c:v>317</c:v>
                </c:pt>
                <c:pt idx="3188">
                  <c:v>300</c:v>
                </c:pt>
                <c:pt idx="3189">
                  <c:v>300</c:v>
                </c:pt>
                <c:pt idx="3190">
                  <c:v>243</c:v>
                </c:pt>
                <c:pt idx="3191">
                  <c:v>110</c:v>
                </c:pt>
                <c:pt idx="3192">
                  <c:v>116</c:v>
                </c:pt>
                <c:pt idx="3193">
                  <c:v>155</c:v>
                </c:pt>
                <c:pt idx="3194">
                  <c:v>160</c:v>
                </c:pt>
                <c:pt idx="3195">
                  <c:v>243</c:v>
                </c:pt>
                <c:pt idx="3196">
                  <c:v>300</c:v>
                </c:pt>
                <c:pt idx="3197">
                  <c:v>136</c:v>
                </c:pt>
                <c:pt idx="3198">
                  <c:v>121</c:v>
                </c:pt>
                <c:pt idx="3199">
                  <c:v>145</c:v>
                </c:pt>
                <c:pt idx="3200">
                  <c:v>168</c:v>
                </c:pt>
                <c:pt idx="3201">
                  <c:v>400</c:v>
                </c:pt>
                <c:pt idx="3202">
                  <c:v>130</c:v>
                </c:pt>
                <c:pt idx="3203">
                  <c:v>123</c:v>
                </c:pt>
                <c:pt idx="3204">
                  <c:v>119.5</c:v>
                </c:pt>
                <c:pt idx="3205">
                  <c:v>380</c:v>
                </c:pt>
                <c:pt idx="3206">
                  <c:v>116</c:v>
                </c:pt>
                <c:pt idx="3207">
                  <c:v>199</c:v>
                </c:pt>
                <c:pt idx="3208">
                  <c:v>263</c:v>
                </c:pt>
                <c:pt idx="3209">
                  <c:v>123</c:v>
                </c:pt>
                <c:pt idx="3210">
                  <c:v>87</c:v>
                </c:pt>
                <c:pt idx="3211">
                  <c:v>390</c:v>
                </c:pt>
                <c:pt idx="3212">
                  <c:v>278</c:v>
                </c:pt>
                <c:pt idx="3213">
                  <c:v>200</c:v>
                </c:pt>
                <c:pt idx="3214">
                  <c:v>314</c:v>
                </c:pt>
                <c:pt idx="3215">
                  <c:v>95</c:v>
                </c:pt>
                <c:pt idx="3216">
                  <c:v>120</c:v>
                </c:pt>
                <c:pt idx="3217">
                  <c:v>120</c:v>
                </c:pt>
                <c:pt idx="3218">
                  <c:v>109</c:v>
                </c:pt>
                <c:pt idx="3219">
                  <c:v>161</c:v>
                </c:pt>
                <c:pt idx="3220">
                  <c:v>203</c:v>
                </c:pt>
                <c:pt idx="3221">
                  <c:v>165</c:v>
                </c:pt>
                <c:pt idx="3222">
                  <c:v>150</c:v>
                </c:pt>
                <c:pt idx="3223">
                  <c:v>50</c:v>
                </c:pt>
                <c:pt idx="3224">
                  <c:v>317</c:v>
                </c:pt>
                <c:pt idx="3225">
                  <c:v>135</c:v>
                </c:pt>
                <c:pt idx="3226">
                  <c:v>116</c:v>
                </c:pt>
                <c:pt idx="3227">
                  <c:v>116</c:v>
                </c:pt>
                <c:pt idx="3228">
                  <c:v>96</c:v>
                </c:pt>
                <c:pt idx="3229">
                  <c:v>300</c:v>
                </c:pt>
                <c:pt idx="3230">
                  <c:v>100</c:v>
                </c:pt>
                <c:pt idx="3231">
                  <c:v>69</c:v>
                </c:pt>
                <c:pt idx="3232">
                  <c:v>95</c:v>
                </c:pt>
                <c:pt idx="3233">
                  <c:v>190</c:v>
                </c:pt>
                <c:pt idx="3234">
                  <c:v>160</c:v>
                </c:pt>
                <c:pt idx="3235">
                  <c:v>133</c:v>
                </c:pt>
                <c:pt idx="3236">
                  <c:v>145</c:v>
                </c:pt>
                <c:pt idx="3237">
                  <c:v>200</c:v>
                </c:pt>
                <c:pt idx="3238">
                  <c:v>50</c:v>
                </c:pt>
                <c:pt idx="3239">
                  <c:v>225</c:v>
                </c:pt>
                <c:pt idx="3240">
                  <c:v>200</c:v>
                </c:pt>
                <c:pt idx="3241">
                  <c:v>96</c:v>
                </c:pt>
                <c:pt idx="3242">
                  <c:v>125</c:v>
                </c:pt>
                <c:pt idx="3243">
                  <c:v>250</c:v>
                </c:pt>
                <c:pt idx="3244">
                  <c:v>187</c:v>
                </c:pt>
                <c:pt idx="3245">
                  <c:v>200</c:v>
                </c:pt>
                <c:pt idx="3246">
                  <c:v>42</c:v>
                </c:pt>
                <c:pt idx="3247">
                  <c:v>85</c:v>
                </c:pt>
                <c:pt idx="3248">
                  <c:v>200</c:v>
                </c:pt>
                <c:pt idx="3249">
                  <c:v>132</c:v>
                </c:pt>
                <c:pt idx="3250">
                  <c:v>175</c:v>
                </c:pt>
                <c:pt idx="3251">
                  <c:v>175</c:v>
                </c:pt>
                <c:pt idx="3252">
                  <c:v>162</c:v>
                </c:pt>
                <c:pt idx="3253">
                  <c:v>90</c:v>
                </c:pt>
                <c:pt idx="3254">
                  <c:v>200</c:v>
                </c:pt>
                <c:pt idx="3255">
                  <c:v>125</c:v>
                </c:pt>
                <c:pt idx="3256">
                  <c:v>90</c:v>
                </c:pt>
                <c:pt idx="3257">
                  <c:v>160</c:v>
                </c:pt>
                <c:pt idx="3258">
                  <c:v>141</c:v>
                </c:pt>
                <c:pt idx="3259">
                  <c:v>116</c:v>
                </c:pt>
                <c:pt idx="3260">
                  <c:v>105</c:v>
                </c:pt>
                <c:pt idx="3261">
                  <c:v>82</c:v>
                </c:pt>
                <c:pt idx="3262">
                  <c:v>180</c:v>
                </c:pt>
                <c:pt idx="3263">
                  <c:v>186</c:v>
                </c:pt>
                <c:pt idx="3264">
                  <c:v>155</c:v>
                </c:pt>
                <c:pt idx="3265">
                  <c:v>170</c:v>
                </c:pt>
                <c:pt idx="3266">
                  <c:v>90</c:v>
                </c:pt>
                <c:pt idx="3267">
                  <c:v>180</c:v>
                </c:pt>
                <c:pt idx="3268">
                  <c:v>275</c:v>
                </c:pt>
                <c:pt idx="3269">
                  <c:v>67</c:v>
                </c:pt>
                <c:pt idx="3270">
                  <c:v>264</c:v>
                </c:pt>
                <c:pt idx="3271">
                  <c:v>84</c:v>
                </c:pt>
                <c:pt idx="3272">
                  <c:v>140</c:v>
                </c:pt>
                <c:pt idx="3273">
                  <c:v>350</c:v>
                </c:pt>
                <c:pt idx="3274">
                  <c:v>140</c:v>
                </c:pt>
                <c:pt idx="3275">
                  <c:v>92</c:v>
                </c:pt>
                <c:pt idx="3276">
                  <c:v>140</c:v>
                </c:pt>
                <c:pt idx="3277">
                  <c:v>188</c:v>
                </c:pt>
                <c:pt idx="3278">
                  <c:v>105</c:v>
                </c:pt>
                <c:pt idx="3279">
                  <c:v>145</c:v>
                </c:pt>
                <c:pt idx="3280">
                  <c:v>163</c:v>
                </c:pt>
                <c:pt idx="3281">
                  <c:v>132</c:v>
                </c:pt>
                <c:pt idx="3282">
                  <c:v>150</c:v>
                </c:pt>
                <c:pt idx="3283">
                  <c:v>95</c:v>
                </c:pt>
                <c:pt idx="3284">
                  <c:v>89</c:v>
                </c:pt>
                <c:pt idx="3285">
                  <c:v>145</c:v>
                </c:pt>
                <c:pt idx="3286">
                  <c:v>255</c:v>
                </c:pt>
                <c:pt idx="3287">
                  <c:v>202</c:v>
                </c:pt>
                <c:pt idx="3288">
                  <c:v>220</c:v>
                </c:pt>
                <c:pt idx="3289">
                  <c:v>84</c:v>
                </c:pt>
                <c:pt idx="3290">
                  <c:v>175</c:v>
                </c:pt>
                <c:pt idx="3291">
                  <c:v>240</c:v>
                </c:pt>
                <c:pt idx="3292">
                  <c:v>166</c:v>
                </c:pt>
                <c:pt idx="3293">
                  <c:v>82</c:v>
                </c:pt>
                <c:pt idx="3294">
                  <c:v>195</c:v>
                </c:pt>
                <c:pt idx="3295">
                  <c:v>168</c:v>
                </c:pt>
                <c:pt idx="3296">
                  <c:v>96</c:v>
                </c:pt>
                <c:pt idx="3297">
                  <c:v>225</c:v>
                </c:pt>
                <c:pt idx="3298">
                  <c:v>200</c:v>
                </c:pt>
                <c:pt idx="3299">
                  <c:v>100</c:v>
                </c:pt>
                <c:pt idx="3300">
                  <c:v>210</c:v>
                </c:pt>
                <c:pt idx="3301">
                  <c:v>85</c:v>
                </c:pt>
                <c:pt idx="3302">
                  <c:v>46</c:v>
                </c:pt>
                <c:pt idx="3303">
                  <c:v>175</c:v>
                </c:pt>
                <c:pt idx="3304">
                  <c:v>165</c:v>
                </c:pt>
                <c:pt idx="3305">
                  <c:v>176</c:v>
                </c:pt>
                <c:pt idx="3306">
                  <c:v>73</c:v>
                </c:pt>
                <c:pt idx="3307">
                  <c:v>35</c:v>
                </c:pt>
                <c:pt idx="3308">
                  <c:v>200</c:v>
                </c:pt>
                <c:pt idx="3309">
                  <c:v>220</c:v>
                </c:pt>
                <c:pt idx="3310">
                  <c:v>65</c:v>
                </c:pt>
                <c:pt idx="3311">
                  <c:v>190</c:v>
                </c:pt>
                <c:pt idx="3312">
                  <c:v>185</c:v>
                </c:pt>
                <c:pt idx="3313">
                  <c:v>70</c:v>
                </c:pt>
                <c:pt idx="3314">
                  <c:v>300</c:v>
                </c:pt>
                <c:pt idx="3315">
                  <c:v>215</c:v>
                </c:pt>
                <c:pt idx="3316">
                  <c:v>180</c:v>
                </c:pt>
                <c:pt idx="3317">
                  <c:v>186</c:v>
                </c:pt>
                <c:pt idx="3318">
                  <c:v>90</c:v>
                </c:pt>
                <c:pt idx="3319">
                  <c:v>210</c:v>
                </c:pt>
                <c:pt idx="3320">
                  <c:v>440</c:v>
                </c:pt>
                <c:pt idx="3321">
                  <c:v>105</c:v>
                </c:pt>
                <c:pt idx="3322">
                  <c:v>260</c:v>
                </c:pt>
                <c:pt idx="3323">
                  <c:v>210</c:v>
                </c:pt>
                <c:pt idx="3324">
                  <c:v>186</c:v>
                </c:pt>
                <c:pt idx="3325">
                  <c:v>136</c:v>
                </c:pt>
                <c:pt idx="3326">
                  <c:v>210</c:v>
                </c:pt>
                <c:pt idx="3327">
                  <c:v>205</c:v>
                </c:pt>
                <c:pt idx="3328">
                  <c:v>110</c:v>
                </c:pt>
                <c:pt idx="3329">
                  <c:v>155</c:v>
                </c:pt>
                <c:pt idx="3330">
                  <c:v>136</c:v>
                </c:pt>
                <c:pt idx="3331">
                  <c:v>109</c:v>
                </c:pt>
                <c:pt idx="3332">
                  <c:v>50</c:v>
                </c:pt>
                <c:pt idx="3333">
                  <c:v>190</c:v>
                </c:pt>
                <c:pt idx="3334">
                  <c:v>210</c:v>
                </c:pt>
                <c:pt idx="3335">
                  <c:v>248</c:v>
                </c:pt>
                <c:pt idx="3336">
                  <c:v>174</c:v>
                </c:pt>
                <c:pt idx="3337">
                  <c:v>220</c:v>
                </c:pt>
                <c:pt idx="3338">
                  <c:v>185</c:v>
                </c:pt>
                <c:pt idx="3339">
                  <c:v>157</c:v>
                </c:pt>
                <c:pt idx="3340">
                  <c:v>175</c:v>
                </c:pt>
                <c:pt idx="3341">
                  <c:v>220</c:v>
                </c:pt>
                <c:pt idx="3342">
                  <c:v>191</c:v>
                </c:pt>
                <c:pt idx="3343">
                  <c:v>145</c:v>
                </c:pt>
                <c:pt idx="3344">
                  <c:v>170</c:v>
                </c:pt>
                <c:pt idx="3345">
                  <c:v>135</c:v>
                </c:pt>
                <c:pt idx="3346">
                  <c:v>179</c:v>
                </c:pt>
                <c:pt idx="3347">
                  <c:v>190</c:v>
                </c:pt>
                <c:pt idx="3348">
                  <c:v>185</c:v>
                </c:pt>
                <c:pt idx="3349">
                  <c:v>268</c:v>
                </c:pt>
                <c:pt idx="3350">
                  <c:v>275</c:v>
                </c:pt>
                <c:pt idx="3351">
                  <c:v>90</c:v>
                </c:pt>
                <c:pt idx="3352">
                  <c:v>200</c:v>
                </c:pt>
                <c:pt idx="3353">
                  <c:v>80</c:v>
                </c:pt>
                <c:pt idx="3354">
                  <c:v>340</c:v>
                </c:pt>
                <c:pt idx="3355">
                  <c:v>250</c:v>
                </c:pt>
                <c:pt idx="3356">
                  <c:v>175</c:v>
                </c:pt>
                <c:pt idx="3357">
                  <c:v>144</c:v>
                </c:pt>
                <c:pt idx="3358">
                  <c:v>175</c:v>
                </c:pt>
                <c:pt idx="3359">
                  <c:v>87</c:v>
                </c:pt>
                <c:pt idx="3360">
                  <c:v>120</c:v>
                </c:pt>
                <c:pt idx="3361">
                  <c:v>195</c:v>
                </c:pt>
                <c:pt idx="3362">
                  <c:v>206</c:v>
                </c:pt>
                <c:pt idx="3363">
                  <c:v>75</c:v>
                </c:pt>
                <c:pt idx="3364">
                  <c:v>135</c:v>
                </c:pt>
                <c:pt idx="3365">
                  <c:v>91</c:v>
                </c:pt>
                <c:pt idx="3366">
                  <c:v>164</c:v>
                </c:pt>
                <c:pt idx="3367">
                  <c:v>115</c:v>
                </c:pt>
                <c:pt idx="3368">
                  <c:v>130</c:v>
                </c:pt>
                <c:pt idx="3369">
                  <c:v>135</c:v>
                </c:pt>
                <c:pt idx="3370">
                  <c:v>337</c:v>
                </c:pt>
                <c:pt idx="3371">
                  <c:v>128</c:v>
                </c:pt>
                <c:pt idx="3372">
                  <c:v>170</c:v>
                </c:pt>
                <c:pt idx="3373">
                  <c:v>260</c:v>
                </c:pt>
                <c:pt idx="3374">
                  <c:v>170</c:v>
                </c:pt>
                <c:pt idx="3375">
                  <c:v>260</c:v>
                </c:pt>
                <c:pt idx="3376">
                  <c:v>136</c:v>
                </c:pt>
                <c:pt idx="3377">
                  <c:v>135</c:v>
                </c:pt>
                <c:pt idx="3378">
                  <c:v>157</c:v>
                </c:pt>
                <c:pt idx="3379">
                  <c:v>130</c:v>
                </c:pt>
                <c:pt idx="3380">
                  <c:v>220</c:v>
                </c:pt>
                <c:pt idx="3381">
                  <c:v>165</c:v>
                </c:pt>
                <c:pt idx="3382">
                  <c:v>60</c:v>
                </c:pt>
                <c:pt idx="3383">
                  <c:v>155</c:v>
                </c:pt>
                <c:pt idx="3384">
                  <c:v>175</c:v>
                </c:pt>
                <c:pt idx="3385">
                  <c:v>160</c:v>
                </c:pt>
                <c:pt idx="3386">
                  <c:v>315</c:v>
                </c:pt>
                <c:pt idx="3387">
                  <c:v>250</c:v>
                </c:pt>
                <c:pt idx="3388">
                  <c:v>260</c:v>
                </c:pt>
                <c:pt idx="3389">
                  <c:v>175</c:v>
                </c:pt>
                <c:pt idx="3390">
                  <c:v>220</c:v>
                </c:pt>
                <c:pt idx="3391">
                  <c:v>210</c:v>
                </c:pt>
                <c:pt idx="3392">
                  <c:v>131</c:v>
                </c:pt>
                <c:pt idx="3393">
                  <c:v>325</c:v>
                </c:pt>
                <c:pt idx="3394">
                  <c:v>300</c:v>
                </c:pt>
                <c:pt idx="3395">
                  <c:v>146</c:v>
                </c:pt>
                <c:pt idx="3396">
                  <c:v>135</c:v>
                </c:pt>
                <c:pt idx="3397">
                  <c:v>320</c:v>
                </c:pt>
                <c:pt idx="3398">
                  <c:v>90</c:v>
                </c:pt>
                <c:pt idx="3399">
                  <c:v>250</c:v>
                </c:pt>
                <c:pt idx="3400">
                  <c:v>125</c:v>
                </c:pt>
                <c:pt idx="3401">
                  <c:v>135</c:v>
                </c:pt>
                <c:pt idx="3402">
                  <c:v>165</c:v>
                </c:pt>
                <c:pt idx="3403">
                  <c:v>110</c:v>
                </c:pt>
                <c:pt idx="3404">
                  <c:v>120</c:v>
                </c:pt>
                <c:pt idx="3405">
                  <c:v>125</c:v>
                </c:pt>
                <c:pt idx="3406">
                  <c:v>165</c:v>
                </c:pt>
                <c:pt idx="3407">
                  <c:v>560</c:v>
                </c:pt>
                <c:pt idx="3408">
                  <c:v>165</c:v>
                </c:pt>
                <c:pt idx="3409">
                  <c:v>190</c:v>
                </c:pt>
                <c:pt idx="3410">
                  <c:v>190</c:v>
                </c:pt>
                <c:pt idx="3411">
                  <c:v>164</c:v>
                </c:pt>
                <c:pt idx="3412">
                  <c:v>155</c:v>
                </c:pt>
                <c:pt idx="3413">
                  <c:v>148</c:v>
                </c:pt>
                <c:pt idx="3414">
                  <c:v>173</c:v>
                </c:pt>
                <c:pt idx="3415">
                  <c:v>165</c:v>
                </c:pt>
                <c:pt idx="3416">
                  <c:v>179</c:v>
                </c:pt>
                <c:pt idx="3417">
                  <c:v>130</c:v>
                </c:pt>
                <c:pt idx="3418">
                  <c:v>185</c:v>
                </c:pt>
                <c:pt idx="3419">
                  <c:v>131</c:v>
                </c:pt>
                <c:pt idx="3420">
                  <c:v>236</c:v>
                </c:pt>
                <c:pt idx="3421">
                  <c:v>115</c:v>
                </c:pt>
                <c:pt idx="3422">
                  <c:v>150</c:v>
                </c:pt>
                <c:pt idx="3423">
                  <c:v>220</c:v>
                </c:pt>
                <c:pt idx="3424">
                  <c:v>155</c:v>
                </c:pt>
                <c:pt idx="3425">
                  <c:v>211</c:v>
                </c:pt>
                <c:pt idx="3426">
                  <c:v>200</c:v>
                </c:pt>
                <c:pt idx="3427">
                  <c:v>98</c:v>
                </c:pt>
                <c:pt idx="3428">
                  <c:v>279</c:v>
                </c:pt>
                <c:pt idx="3429">
                  <c:v>145</c:v>
                </c:pt>
                <c:pt idx="3430">
                  <c:v>165</c:v>
                </c:pt>
                <c:pt idx="3431">
                  <c:v>200</c:v>
                </c:pt>
                <c:pt idx="3432">
                  <c:v>170</c:v>
                </c:pt>
                <c:pt idx="3433">
                  <c:v>134</c:v>
                </c:pt>
                <c:pt idx="3434">
                  <c:v>53</c:v>
                </c:pt>
                <c:pt idx="3435">
                  <c:v>145</c:v>
                </c:pt>
                <c:pt idx="3436">
                  <c:v>130</c:v>
                </c:pt>
                <c:pt idx="3437">
                  <c:v>120</c:v>
                </c:pt>
                <c:pt idx="3438">
                  <c:v>150</c:v>
                </c:pt>
                <c:pt idx="3439">
                  <c:v>290</c:v>
                </c:pt>
                <c:pt idx="3440">
                  <c:v>238</c:v>
                </c:pt>
                <c:pt idx="3441">
                  <c:v>115</c:v>
                </c:pt>
                <c:pt idx="3442">
                  <c:v>120</c:v>
                </c:pt>
                <c:pt idx="3443">
                  <c:v>280</c:v>
                </c:pt>
                <c:pt idx="3444">
                  <c:v>214</c:v>
                </c:pt>
                <c:pt idx="3445">
                  <c:v>142</c:v>
                </c:pt>
                <c:pt idx="3446">
                  <c:v>145</c:v>
                </c:pt>
                <c:pt idx="3447">
                  <c:v>175</c:v>
                </c:pt>
                <c:pt idx="3448">
                  <c:v>90</c:v>
                </c:pt>
                <c:pt idx="3449">
                  <c:v>85</c:v>
                </c:pt>
                <c:pt idx="3450">
                  <c:v>155</c:v>
                </c:pt>
                <c:pt idx="3451">
                  <c:v>160</c:v>
                </c:pt>
                <c:pt idx="3452">
                  <c:v>130</c:v>
                </c:pt>
                <c:pt idx="3453">
                  <c:v>140</c:v>
                </c:pt>
                <c:pt idx="3454">
                  <c:v>40</c:v>
                </c:pt>
                <c:pt idx="3455">
                  <c:v>43</c:v>
                </c:pt>
                <c:pt idx="3456">
                  <c:v>320</c:v>
                </c:pt>
                <c:pt idx="3457">
                  <c:v>210</c:v>
                </c:pt>
                <c:pt idx="3458">
                  <c:v>560</c:v>
                </c:pt>
                <c:pt idx="3459">
                  <c:v>130</c:v>
                </c:pt>
                <c:pt idx="3460">
                  <c:v>235</c:v>
                </c:pt>
                <c:pt idx="3461">
                  <c:v>560</c:v>
                </c:pt>
                <c:pt idx="3462">
                  <c:v>560</c:v>
                </c:pt>
                <c:pt idx="3463">
                  <c:v>165</c:v>
                </c:pt>
                <c:pt idx="3464">
                  <c:v>96</c:v>
                </c:pt>
                <c:pt idx="3465">
                  <c:v>220</c:v>
                </c:pt>
                <c:pt idx="3466">
                  <c:v>75</c:v>
                </c:pt>
                <c:pt idx="3467">
                  <c:v>220</c:v>
                </c:pt>
                <c:pt idx="3468">
                  <c:v>120</c:v>
                </c:pt>
                <c:pt idx="3469">
                  <c:v>650</c:v>
                </c:pt>
                <c:pt idx="3470">
                  <c:v>200</c:v>
                </c:pt>
                <c:pt idx="3471">
                  <c:v>289</c:v>
                </c:pt>
                <c:pt idx="3472">
                  <c:v>120</c:v>
                </c:pt>
                <c:pt idx="3473">
                  <c:v>185</c:v>
                </c:pt>
                <c:pt idx="3474">
                  <c:v>191</c:v>
                </c:pt>
                <c:pt idx="3475">
                  <c:v>126</c:v>
                </c:pt>
                <c:pt idx="3476">
                  <c:v>272</c:v>
                </c:pt>
                <c:pt idx="3477">
                  <c:v>185</c:v>
                </c:pt>
                <c:pt idx="3478">
                  <c:v>103</c:v>
                </c:pt>
                <c:pt idx="3479">
                  <c:v>160</c:v>
                </c:pt>
                <c:pt idx="3480">
                  <c:v>71</c:v>
                </c:pt>
                <c:pt idx="3481">
                  <c:v>150</c:v>
                </c:pt>
                <c:pt idx="3482">
                  <c:v>172</c:v>
                </c:pt>
                <c:pt idx="3483">
                  <c:v>225</c:v>
                </c:pt>
                <c:pt idx="3484">
                  <c:v>155</c:v>
                </c:pt>
                <c:pt idx="3485">
                  <c:v>174</c:v>
                </c:pt>
                <c:pt idx="3486">
                  <c:v>185</c:v>
                </c:pt>
                <c:pt idx="3487">
                  <c:v>115</c:v>
                </c:pt>
                <c:pt idx="3488">
                  <c:v>70</c:v>
                </c:pt>
                <c:pt idx="3489">
                  <c:v>110</c:v>
                </c:pt>
                <c:pt idx="3490">
                  <c:v>115</c:v>
                </c:pt>
                <c:pt idx="3491">
                  <c:v>560</c:v>
                </c:pt>
                <c:pt idx="3492">
                  <c:v>143</c:v>
                </c:pt>
                <c:pt idx="3493">
                  <c:v>560</c:v>
                </c:pt>
                <c:pt idx="3494">
                  <c:v>120</c:v>
                </c:pt>
                <c:pt idx="3495">
                  <c:v>75</c:v>
                </c:pt>
                <c:pt idx="3496">
                  <c:v>165</c:v>
                </c:pt>
                <c:pt idx="3497">
                  <c:v>140</c:v>
                </c:pt>
                <c:pt idx="3498">
                  <c:v>207</c:v>
                </c:pt>
                <c:pt idx="3499">
                  <c:v>130</c:v>
                </c:pt>
                <c:pt idx="3500">
                  <c:v>85</c:v>
                </c:pt>
                <c:pt idx="3501">
                  <c:v>165</c:v>
                </c:pt>
                <c:pt idx="3502">
                  <c:v>184</c:v>
                </c:pt>
                <c:pt idx="3503">
                  <c:v>165</c:v>
                </c:pt>
                <c:pt idx="3504">
                  <c:v>206</c:v>
                </c:pt>
                <c:pt idx="3505">
                  <c:v>230</c:v>
                </c:pt>
                <c:pt idx="3506">
                  <c:v>104</c:v>
                </c:pt>
                <c:pt idx="3507">
                  <c:v>144</c:v>
                </c:pt>
                <c:pt idx="3508">
                  <c:v>210</c:v>
                </c:pt>
                <c:pt idx="3509">
                  <c:v>207</c:v>
                </c:pt>
                <c:pt idx="3510">
                  <c:v>185</c:v>
                </c:pt>
                <c:pt idx="3511">
                  <c:v>167</c:v>
                </c:pt>
                <c:pt idx="3512">
                  <c:v>168</c:v>
                </c:pt>
                <c:pt idx="3513">
                  <c:v>165</c:v>
                </c:pt>
                <c:pt idx="3514">
                  <c:v>235</c:v>
                </c:pt>
                <c:pt idx="3515">
                  <c:v>206</c:v>
                </c:pt>
                <c:pt idx="3516">
                  <c:v>206</c:v>
                </c:pt>
                <c:pt idx="3517">
                  <c:v>150</c:v>
                </c:pt>
                <c:pt idx="3518">
                  <c:v>153</c:v>
                </c:pt>
                <c:pt idx="3519">
                  <c:v>125</c:v>
                </c:pt>
                <c:pt idx="3520">
                  <c:v>108</c:v>
                </c:pt>
                <c:pt idx="3521">
                  <c:v>181</c:v>
                </c:pt>
                <c:pt idx="3522">
                  <c:v>220</c:v>
                </c:pt>
                <c:pt idx="3523">
                  <c:v>163</c:v>
                </c:pt>
                <c:pt idx="3524">
                  <c:v>175</c:v>
                </c:pt>
                <c:pt idx="3525">
                  <c:v>200</c:v>
                </c:pt>
                <c:pt idx="3526">
                  <c:v>70</c:v>
                </c:pt>
                <c:pt idx="3527">
                  <c:v>243</c:v>
                </c:pt>
                <c:pt idx="3528">
                  <c:v>106</c:v>
                </c:pt>
                <c:pt idx="3529">
                  <c:v>170</c:v>
                </c:pt>
                <c:pt idx="3530">
                  <c:v>155</c:v>
                </c:pt>
                <c:pt idx="3531">
                  <c:v>149</c:v>
                </c:pt>
                <c:pt idx="3532">
                  <c:v>180</c:v>
                </c:pt>
                <c:pt idx="3533">
                  <c:v>86</c:v>
                </c:pt>
                <c:pt idx="3534">
                  <c:v>185</c:v>
                </c:pt>
                <c:pt idx="3535">
                  <c:v>90</c:v>
                </c:pt>
                <c:pt idx="3536">
                  <c:v>218</c:v>
                </c:pt>
                <c:pt idx="3537">
                  <c:v>88</c:v>
                </c:pt>
                <c:pt idx="3538">
                  <c:v>270</c:v>
                </c:pt>
                <c:pt idx="3539">
                  <c:v>70</c:v>
                </c:pt>
                <c:pt idx="3540">
                  <c:v>145</c:v>
                </c:pt>
                <c:pt idx="3541">
                  <c:v>275</c:v>
                </c:pt>
                <c:pt idx="3542">
                  <c:v>240</c:v>
                </c:pt>
                <c:pt idx="3543">
                  <c:v>164</c:v>
                </c:pt>
                <c:pt idx="3544">
                  <c:v>152</c:v>
                </c:pt>
                <c:pt idx="3545">
                  <c:v>162</c:v>
                </c:pt>
                <c:pt idx="3546">
                  <c:v>250</c:v>
                </c:pt>
                <c:pt idx="3547">
                  <c:v>120</c:v>
                </c:pt>
                <c:pt idx="3548">
                  <c:v>140</c:v>
                </c:pt>
                <c:pt idx="3549">
                  <c:v>230</c:v>
                </c:pt>
                <c:pt idx="3550">
                  <c:v>167</c:v>
                </c:pt>
                <c:pt idx="3551">
                  <c:v>250</c:v>
                </c:pt>
                <c:pt idx="3552">
                  <c:v>115</c:v>
                </c:pt>
                <c:pt idx="3553">
                  <c:v>135</c:v>
                </c:pt>
                <c:pt idx="3554">
                  <c:v>220</c:v>
                </c:pt>
                <c:pt idx="3555">
                  <c:v>127</c:v>
                </c:pt>
                <c:pt idx="3556">
                  <c:v>220</c:v>
                </c:pt>
                <c:pt idx="3557">
                  <c:v>190</c:v>
                </c:pt>
                <c:pt idx="3558">
                  <c:v>71</c:v>
                </c:pt>
                <c:pt idx="3559">
                  <c:v>185</c:v>
                </c:pt>
                <c:pt idx="3560">
                  <c:v>220</c:v>
                </c:pt>
                <c:pt idx="3561">
                  <c:v>147</c:v>
                </c:pt>
                <c:pt idx="3562">
                  <c:v>147</c:v>
                </c:pt>
                <c:pt idx="3563">
                  <c:v>175</c:v>
                </c:pt>
                <c:pt idx="3564">
                  <c:v>155</c:v>
                </c:pt>
                <c:pt idx="3565">
                  <c:v>132</c:v>
                </c:pt>
                <c:pt idx="3566">
                  <c:v>192</c:v>
                </c:pt>
                <c:pt idx="3567">
                  <c:v>165</c:v>
                </c:pt>
                <c:pt idx="3568">
                  <c:v>336</c:v>
                </c:pt>
                <c:pt idx="3569">
                  <c:v>198</c:v>
                </c:pt>
                <c:pt idx="3570">
                  <c:v>125</c:v>
                </c:pt>
                <c:pt idx="3571">
                  <c:v>180</c:v>
                </c:pt>
                <c:pt idx="3572">
                  <c:v>167</c:v>
                </c:pt>
                <c:pt idx="3573">
                  <c:v>143</c:v>
                </c:pt>
                <c:pt idx="3574">
                  <c:v>172</c:v>
                </c:pt>
                <c:pt idx="3575">
                  <c:v>130</c:v>
                </c:pt>
                <c:pt idx="3576">
                  <c:v>100</c:v>
                </c:pt>
                <c:pt idx="3577">
                  <c:v>170</c:v>
                </c:pt>
                <c:pt idx="3578">
                  <c:v>150</c:v>
                </c:pt>
                <c:pt idx="3579">
                  <c:v>240</c:v>
                </c:pt>
                <c:pt idx="3580">
                  <c:v>145</c:v>
                </c:pt>
                <c:pt idx="3581">
                  <c:v>155</c:v>
                </c:pt>
                <c:pt idx="3582">
                  <c:v>300</c:v>
                </c:pt>
                <c:pt idx="3583">
                  <c:v>130</c:v>
                </c:pt>
                <c:pt idx="3584">
                  <c:v>127</c:v>
                </c:pt>
                <c:pt idx="3585">
                  <c:v>70</c:v>
                </c:pt>
                <c:pt idx="3586">
                  <c:v>55</c:v>
                </c:pt>
                <c:pt idx="3587">
                  <c:v>135</c:v>
                </c:pt>
                <c:pt idx="3588">
                  <c:v>275</c:v>
                </c:pt>
                <c:pt idx="3589">
                  <c:v>210</c:v>
                </c:pt>
                <c:pt idx="3590">
                  <c:v>316</c:v>
                </c:pt>
                <c:pt idx="3591">
                  <c:v>180</c:v>
                </c:pt>
                <c:pt idx="3592">
                  <c:v>135</c:v>
                </c:pt>
                <c:pt idx="3593">
                  <c:v>160</c:v>
                </c:pt>
                <c:pt idx="3594">
                  <c:v>100</c:v>
                </c:pt>
                <c:pt idx="3595">
                  <c:v>140</c:v>
                </c:pt>
                <c:pt idx="3596">
                  <c:v>155</c:v>
                </c:pt>
                <c:pt idx="3597">
                  <c:v>185</c:v>
                </c:pt>
                <c:pt idx="3598">
                  <c:v>131</c:v>
                </c:pt>
                <c:pt idx="3599">
                  <c:v>93</c:v>
                </c:pt>
                <c:pt idx="3600">
                  <c:v>117</c:v>
                </c:pt>
                <c:pt idx="3601">
                  <c:v>171</c:v>
                </c:pt>
                <c:pt idx="3602">
                  <c:v>110</c:v>
                </c:pt>
                <c:pt idx="3603">
                  <c:v>145</c:v>
                </c:pt>
                <c:pt idx="3604">
                  <c:v>178</c:v>
                </c:pt>
                <c:pt idx="3605">
                  <c:v>172</c:v>
                </c:pt>
                <c:pt idx="3606">
                  <c:v>147</c:v>
                </c:pt>
                <c:pt idx="3607">
                  <c:v>145</c:v>
                </c:pt>
                <c:pt idx="3608">
                  <c:v>196</c:v>
                </c:pt>
                <c:pt idx="3609">
                  <c:v>165</c:v>
                </c:pt>
                <c:pt idx="3610">
                  <c:v>175</c:v>
                </c:pt>
                <c:pt idx="3611">
                  <c:v>158</c:v>
                </c:pt>
                <c:pt idx="3612">
                  <c:v>125</c:v>
                </c:pt>
                <c:pt idx="3613">
                  <c:v>185</c:v>
                </c:pt>
                <c:pt idx="3614">
                  <c:v>140</c:v>
                </c:pt>
                <c:pt idx="3615">
                  <c:v>130</c:v>
                </c:pt>
                <c:pt idx="3616">
                  <c:v>225</c:v>
                </c:pt>
                <c:pt idx="3617">
                  <c:v>190</c:v>
                </c:pt>
                <c:pt idx="3618">
                  <c:v>181</c:v>
                </c:pt>
                <c:pt idx="3619">
                  <c:v>116</c:v>
                </c:pt>
                <c:pt idx="3620">
                  <c:v>161</c:v>
                </c:pt>
                <c:pt idx="3621">
                  <c:v>146</c:v>
                </c:pt>
                <c:pt idx="3622">
                  <c:v>125</c:v>
                </c:pt>
                <c:pt idx="3623">
                  <c:v>230</c:v>
                </c:pt>
                <c:pt idx="3624">
                  <c:v>215</c:v>
                </c:pt>
                <c:pt idx="3625">
                  <c:v>180</c:v>
                </c:pt>
                <c:pt idx="3626">
                  <c:v>170</c:v>
                </c:pt>
                <c:pt idx="3627">
                  <c:v>290</c:v>
                </c:pt>
                <c:pt idx="3628">
                  <c:v>107</c:v>
                </c:pt>
                <c:pt idx="3629">
                  <c:v>60</c:v>
                </c:pt>
                <c:pt idx="3630">
                  <c:v>135</c:v>
                </c:pt>
                <c:pt idx="3631">
                  <c:v>220</c:v>
                </c:pt>
                <c:pt idx="3632">
                  <c:v>200</c:v>
                </c:pt>
                <c:pt idx="3633">
                  <c:v>75</c:v>
                </c:pt>
                <c:pt idx="3634">
                  <c:v>290</c:v>
                </c:pt>
                <c:pt idx="3635">
                  <c:v>240</c:v>
                </c:pt>
                <c:pt idx="3636">
                  <c:v>240</c:v>
                </c:pt>
                <c:pt idx="3637">
                  <c:v>240</c:v>
                </c:pt>
                <c:pt idx="3638">
                  <c:v>203</c:v>
                </c:pt>
                <c:pt idx="3639">
                  <c:v>297</c:v>
                </c:pt>
                <c:pt idx="3640">
                  <c:v>260</c:v>
                </c:pt>
                <c:pt idx="3641">
                  <c:v>157</c:v>
                </c:pt>
                <c:pt idx="3642">
                  <c:v>145</c:v>
                </c:pt>
                <c:pt idx="3643">
                  <c:v>115</c:v>
                </c:pt>
                <c:pt idx="3644">
                  <c:v>140</c:v>
                </c:pt>
                <c:pt idx="3645">
                  <c:v>155</c:v>
                </c:pt>
                <c:pt idx="3646">
                  <c:v>204</c:v>
                </c:pt>
                <c:pt idx="3647">
                  <c:v>185</c:v>
                </c:pt>
                <c:pt idx="3648">
                  <c:v>103</c:v>
                </c:pt>
                <c:pt idx="3649">
                  <c:v>650</c:v>
                </c:pt>
                <c:pt idx="3650">
                  <c:v>130</c:v>
                </c:pt>
                <c:pt idx="3651">
                  <c:v>278</c:v>
                </c:pt>
                <c:pt idx="3652">
                  <c:v>165</c:v>
                </c:pt>
                <c:pt idx="3653">
                  <c:v>290</c:v>
                </c:pt>
                <c:pt idx="3654">
                  <c:v>185</c:v>
                </c:pt>
                <c:pt idx="3655">
                  <c:v>130</c:v>
                </c:pt>
                <c:pt idx="3656">
                  <c:v>185</c:v>
                </c:pt>
                <c:pt idx="3657">
                  <c:v>71</c:v>
                </c:pt>
                <c:pt idx="3658">
                  <c:v>96</c:v>
                </c:pt>
                <c:pt idx="3659">
                  <c:v>220</c:v>
                </c:pt>
                <c:pt idx="3660">
                  <c:v>153</c:v>
                </c:pt>
                <c:pt idx="3661">
                  <c:v>150</c:v>
                </c:pt>
                <c:pt idx="3662">
                  <c:v>70</c:v>
                </c:pt>
                <c:pt idx="3663">
                  <c:v>286</c:v>
                </c:pt>
                <c:pt idx="3664">
                  <c:v>500</c:v>
                </c:pt>
                <c:pt idx="3665">
                  <c:v>155</c:v>
                </c:pt>
                <c:pt idx="3666">
                  <c:v>177</c:v>
                </c:pt>
                <c:pt idx="3667">
                  <c:v>130</c:v>
                </c:pt>
                <c:pt idx="3668">
                  <c:v>149</c:v>
                </c:pt>
                <c:pt idx="3669">
                  <c:v>128</c:v>
                </c:pt>
                <c:pt idx="3670">
                  <c:v>155</c:v>
                </c:pt>
                <c:pt idx="3671">
                  <c:v>130</c:v>
                </c:pt>
                <c:pt idx="3672">
                  <c:v>108</c:v>
                </c:pt>
                <c:pt idx="3673">
                  <c:v>291</c:v>
                </c:pt>
                <c:pt idx="3674">
                  <c:v>135</c:v>
                </c:pt>
                <c:pt idx="3675">
                  <c:v>120</c:v>
                </c:pt>
                <c:pt idx="3676">
                  <c:v>165</c:v>
                </c:pt>
                <c:pt idx="3677">
                  <c:v>148</c:v>
                </c:pt>
                <c:pt idx="3678">
                  <c:v>110</c:v>
                </c:pt>
                <c:pt idx="3679">
                  <c:v>154</c:v>
                </c:pt>
                <c:pt idx="3680">
                  <c:v>150</c:v>
                </c:pt>
                <c:pt idx="3681">
                  <c:v>164</c:v>
                </c:pt>
                <c:pt idx="3682">
                  <c:v>240</c:v>
                </c:pt>
                <c:pt idx="3683">
                  <c:v>96</c:v>
                </c:pt>
                <c:pt idx="3684">
                  <c:v>180</c:v>
                </c:pt>
                <c:pt idx="3685">
                  <c:v>135</c:v>
                </c:pt>
                <c:pt idx="3686">
                  <c:v>116</c:v>
                </c:pt>
                <c:pt idx="3687">
                  <c:v>96</c:v>
                </c:pt>
                <c:pt idx="3688">
                  <c:v>96</c:v>
                </c:pt>
                <c:pt idx="3689">
                  <c:v>135</c:v>
                </c:pt>
                <c:pt idx="3690">
                  <c:v>205</c:v>
                </c:pt>
                <c:pt idx="3691">
                  <c:v>212</c:v>
                </c:pt>
                <c:pt idx="3692">
                  <c:v>151</c:v>
                </c:pt>
                <c:pt idx="3693">
                  <c:v>132</c:v>
                </c:pt>
                <c:pt idx="3694">
                  <c:v>93</c:v>
                </c:pt>
                <c:pt idx="3695">
                  <c:v>165</c:v>
                </c:pt>
                <c:pt idx="3696">
                  <c:v>185</c:v>
                </c:pt>
                <c:pt idx="3697">
                  <c:v>135</c:v>
                </c:pt>
                <c:pt idx="3698">
                  <c:v>280</c:v>
                </c:pt>
                <c:pt idx="3699">
                  <c:v>145</c:v>
                </c:pt>
                <c:pt idx="3700">
                  <c:v>300</c:v>
                </c:pt>
                <c:pt idx="3701">
                  <c:v>283</c:v>
                </c:pt>
                <c:pt idx="3702">
                  <c:v>110</c:v>
                </c:pt>
                <c:pt idx="3703">
                  <c:v>272</c:v>
                </c:pt>
                <c:pt idx="3704">
                  <c:v>147</c:v>
                </c:pt>
                <c:pt idx="3705">
                  <c:v>266</c:v>
                </c:pt>
                <c:pt idx="3706">
                  <c:v>124</c:v>
                </c:pt>
                <c:pt idx="3707">
                  <c:v>200</c:v>
                </c:pt>
                <c:pt idx="3708">
                  <c:v>210</c:v>
                </c:pt>
                <c:pt idx="3709">
                  <c:v>165</c:v>
                </c:pt>
                <c:pt idx="3710">
                  <c:v>211</c:v>
                </c:pt>
                <c:pt idx="3711">
                  <c:v>120</c:v>
                </c:pt>
                <c:pt idx="3712">
                  <c:v>190</c:v>
                </c:pt>
                <c:pt idx="3713">
                  <c:v>120</c:v>
                </c:pt>
                <c:pt idx="3714">
                  <c:v>174</c:v>
                </c:pt>
                <c:pt idx="3715">
                  <c:v>125</c:v>
                </c:pt>
                <c:pt idx="3716">
                  <c:v>150</c:v>
                </c:pt>
                <c:pt idx="3717">
                  <c:v>144</c:v>
                </c:pt>
                <c:pt idx="3718">
                  <c:v>200</c:v>
                </c:pt>
                <c:pt idx="3719">
                  <c:v>90</c:v>
                </c:pt>
                <c:pt idx="3720">
                  <c:v>153</c:v>
                </c:pt>
                <c:pt idx="3721">
                  <c:v>155</c:v>
                </c:pt>
                <c:pt idx="3722">
                  <c:v>146</c:v>
                </c:pt>
                <c:pt idx="3723">
                  <c:v>180</c:v>
                </c:pt>
                <c:pt idx="3724">
                  <c:v>210</c:v>
                </c:pt>
                <c:pt idx="3725">
                  <c:v>146</c:v>
                </c:pt>
                <c:pt idx="3726">
                  <c:v>200</c:v>
                </c:pt>
                <c:pt idx="3727">
                  <c:v>236</c:v>
                </c:pt>
                <c:pt idx="3728">
                  <c:v>177</c:v>
                </c:pt>
                <c:pt idx="3729">
                  <c:v>70</c:v>
                </c:pt>
                <c:pt idx="3730">
                  <c:v>108</c:v>
                </c:pt>
                <c:pt idx="3731">
                  <c:v>130</c:v>
                </c:pt>
                <c:pt idx="3732">
                  <c:v>155</c:v>
                </c:pt>
                <c:pt idx="3733">
                  <c:v>160</c:v>
                </c:pt>
                <c:pt idx="3734">
                  <c:v>190</c:v>
                </c:pt>
                <c:pt idx="3735">
                  <c:v>143</c:v>
                </c:pt>
                <c:pt idx="3736">
                  <c:v>135</c:v>
                </c:pt>
                <c:pt idx="3737">
                  <c:v>85</c:v>
                </c:pt>
                <c:pt idx="3738">
                  <c:v>234</c:v>
                </c:pt>
                <c:pt idx="3739">
                  <c:v>223</c:v>
                </c:pt>
                <c:pt idx="3740">
                  <c:v>190</c:v>
                </c:pt>
                <c:pt idx="3741">
                  <c:v>120</c:v>
                </c:pt>
                <c:pt idx="3742">
                  <c:v>403</c:v>
                </c:pt>
                <c:pt idx="3743">
                  <c:v>92</c:v>
                </c:pt>
                <c:pt idx="3744">
                  <c:v>205</c:v>
                </c:pt>
                <c:pt idx="3745">
                  <c:v>165</c:v>
                </c:pt>
                <c:pt idx="3746">
                  <c:v>211</c:v>
                </c:pt>
                <c:pt idx="3747">
                  <c:v>78</c:v>
                </c:pt>
                <c:pt idx="3748">
                  <c:v>170</c:v>
                </c:pt>
                <c:pt idx="3749">
                  <c:v>234</c:v>
                </c:pt>
                <c:pt idx="3750">
                  <c:v>218</c:v>
                </c:pt>
                <c:pt idx="3751">
                  <c:v>132</c:v>
                </c:pt>
                <c:pt idx="3752">
                  <c:v>136</c:v>
                </c:pt>
                <c:pt idx="3753">
                  <c:v>118</c:v>
                </c:pt>
                <c:pt idx="3754">
                  <c:v>193</c:v>
                </c:pt>
                <c:pt idx="3755">
                  <c:v>153</c:v>
                </c:pt>
                <c:pt idx="3756">
                  <c:v>186</c:v>
                </c:pt>
                <c:pt idx="3757">
                  <c:v>240</c:v>
                </c:pt>
                <c:pt idx="3758">
                  <c:v>165</c:v>
                </c:pt>
                <c:pt idx="3759">
                  <c:v>244</c:v>
                </c:pt>
                <c:pt idx="3760">
                  <c:v>118</c:v>
                </c:pt>
                <c:pt idx="3761">
                  <c:v>600</c:v>
                </c:pt>
                <c:pt idx="3762">
                  <c:v>165</c:v>
                </c:pt>
                <c:pt idx="3763">
                  <c:v>200</c:v>
                </c:pt>
                <c:pt idx="3764">
                  <c:v>98</c:v>
                </c:pt>
                <c:pt idx="3765">
                  <c:v>263</c:v>
                </c:pt>
                <c:pt idx="3766">
                  <c:v>213</c:v>
                </c:pt>
                <c:pt idx="3767">
                  <c:v>140</c:v>
                </c:pt>
                <c:pt idx="3768">
                  <c:v>153</c:v>
                </c:pt>
                <c:pt idx="3769">
                  <c:v>177</c:v>
                </c:pt>
                <c:pt idx="3770">
                  <c:v>169</c:v>
                </c:pt>
                <c:pt idx="3771">
                  <c:v>222</c:v>
                </c:pt>
                <c:pt idx="3772">
                  <c:v>96</c:v>
                </c:pt>
                <c:pt idx="3773">
                  <c:v>128</c:v>
                </c:pt>
                <c:pt idx="3774">
                  <c:v>155</c:v>
                </c:pt>
                <c:pt idx="3775">
                  <c:v>170</c:v>
                </c:pt>
                <c:pt idx="3776">
                  <c:v>285</c:v>
                </c:pt>
                <c:pt idx="3777">
                  <c:v>220</c:v>
                </c:pt>
                <c:pt idx="3778">
                  <c:v>165</c:v>
                </c:pt>
                <c:pt idx="3779">
                  <c:v>150</c:v>
                </c:pt>
                <c:pt idx="3780">
                  <c:v>130</c:v>
                </c:pt>
                <c:pt idx="3781">
                  <c:v>140</c:v>
                </c:pt>
                <c:pt idx="3782">
                  <c:v>165</c:v>
                </c:pt>
                <c:pt idx="3783">
                  <c:v>128</c:v>
                </c:pt>
                <c:pt idx="3784">
                  <c:v>130</c:v>
                </c:pt>
                <c:pt idx="3785">
                  <c:v>177</c:v>
                </c:pt>
                <c:pt idx="3786">
                  <c:v>132</c:v>
                </c:pt>
                <c:pt idx="3787">
                  <c:v>160</c:v>
                </c:pt>
                <c:pt idx="3788">
                  <c:v>130</c:v>
                </c:pt>
                <c:pt idx="3789">
                  <c:v>131</c:v>
                </c:pt>
                <c:pt idx="3790">
                  <c:v>250</c:v>
                </c:pt>
                <c:pt idx="3791">
                  <c:v>115</c:v>
                </c:pt>
                <c:pt idx="3792">
                  <c:v>217</c:v>
                </c:pt>
                <c:pt idx="3793">
                  <c:v>118</c:v>
                </c:pt>
                <c:pt idx="3794">
                  <c:v>150</c:v>
                </c:pt>
                <c:pt idx="3795">
                  <c:v>164</c:v>
                </c:pt>
                <c:pt idx="3796">
                  <c:v>179</c:v>
                </c:pt>
                <c:pt idx="3797">
                  <c:v>119</c:v>
                </c:pt>
                <c:pt idx="3798">
                  <c:v>130</c:v>
                </c:pt>
                <c:pt idx="3799">
                  <c:v>158</c:v>
                </c:pt>
                <c:pt idx="3800">
                  <c:v>92</c:v>
                </c:pt>
                <c:pt idx="3801">
                  <c:v>181</c:v>
                </c:pt>
                <c:pt idx="3802">
                  <c:v>175</c:v>
                </c:pt>
                <c:pt idx="3803">
                  <c:v>155</c:v>
                </c:pt>
                <c:pt idx="3804">
                  <c:v>149</c:v>
                </c:pt>
                <c:pt idx="3805">
                  <c:v>220</c:v>
                </c:pt>
                <c:pt idx="3806">
                  <c:v>182</c:v>
                </c:pt>
                <c:pt idx="3807">
                  <c:v>107</c:v>
                </c:pt>
                <c:pt idx="3808">
                  <c:v>180</c:v>
                </c:pt>
                <c:pt idx="3809">
                  <c:v>142</c:v>
                </c:pt>
                <c:pt idx="3810">
                  <c:v>120</c:v>
                </c:pt>
                <c:pt idx="3811">
                  <c:v>370</c:v>
                </c:pt>
                <c:pt idx="3812">
                  <c:v>125</c:v>
                </c:pt>
                <c:pt idx="3813">
                  <c:v>150</c:v>
                </c:pt>
                <c:pt idx="3814">
                  <c:v>230</c:v>
                </c:pt>
                <c:pt idx="3815">
                  <c:v>165</c:v>
                </c:pt>
                <c:pt idx="3816">
                  <c:v>157</c:v>
                </c:pt>
                <c:pt idx="3817">
                  <c:v>113</c:v>
                </c:pt>
                <c:pt idx="3818">
                  <c:v>170</c:v>
                </c:pt>
                <c:pt idx="3819">
                  <c:v>216</c:v>
                </c:pt>
                <c:pt idx="3820">
                  <c:v>174</c:v>
                </c:pt>
                <c:pt idx="3821">
                  <c:v>170</c:v>
                </c:pt>
                <c:pt idx="3822">
                  <c:v>139</c:v>
                </c:pt>
                <c:pt idx="3823">
                  <c:v>160</c:v>
                </c:pt>
                <c:pt idx="3824">
                  <c:v>168</c:v>
                </c:pt>
                <c:pt idx="3825">
                  <c:v>316</c:v>
                </c:pt>
                <c:pt idx="3826">
                  <c:v>95.5</c:v>
                </c:pt>
                <c:pt idx="3827">
                  <c:v>133</c:v>
                </c:pt>
                <c:pt idx="3828">
                  <c:v>160</c:v>
                </c:pt>
                <c:pt idx="3829">
                  <c:v>191</c:v>
                </c:pt>
                <c:pt idx="3830">
                  <c:v>185</c:v>
                </c:pt>
                <c:pt idx="3831">
                  <c:v>198</c:v>
                </c:pt>
                <c:pt idx="3832">
                  <c:v>150</c:v>
                </c:pt>
                <c:pt idx="3833">
                  <c:v>220</c:v>
                </c:pt>
                <c:pt idx="3834">
                  <c:v>460</c:v>
                </c:pt>
                <c:pt idx="3835">
                  <c:v>191</c:v>
                </c:pt>
                <c:pt idx="3836">
                  <c:v>74</c:v>
                </c:pt>
                <c:pt idx="3837">
                  <c:v>90</c:v>
                </c:pt>
                <c:pt idx="3838">
                  <c:v>125</c:v>
                </c:pt>
                <c:pt idx="3839">
                  <c:v>130</c:v>
                </c:pt>
                <c:pt idx="3840">
                  <c:v>160</c:v>
                </c:pt>
                <c:pt idx="3841">
                  <c:v>252</c:v>
                </c:pt>
                <c:pt idx="3842">
                  <c:v>200</c:v>
                </c:pt>
                <c:pt idx="3843">
                  <c:v>120</c:v>
                </c:pt>
                <c:pt idx="3844">
                  <c:v>63</c:v>
                </c:pt>
                <c:pt idx="3845">
                  <c:v>120</c:v>
                </c:pt>
                <c:pt idx="3846">
                  <c:v>120</c:v>
                </c:pt>
                <c:pt idx="3847">
                  <c:v>120</c:v>
                </c:pt>
                <c:pt idx="3848">
                  <c:v>110</c:v>
                </c:pt>
                <c:pt idx="3849">
                  <c:v>164</c:v>
                </c:pt>
                <c:pt idx="3850">
                  <c:v>191</c:v>
                </c:pt>
                <c:pt idx="3851">
                  <c:v>120</c:v>
                </c:pt>
                <c:pt idx="3852">
                  <c:v>210</c:v>
                </c:pt>
                <c:pt idx="3853">
                  <c:v>120</c:v>
                </c:pt>
                <c:pt idx="3854">
                  <c:v>120</c:v>
                </c:pt>
                <c:pt idx="3855">
                  <c:v>161</c:v>
                </c:pt>
                <c:pt idx="3856">
                  <c:v>250</c:v>
                </c:pt>
                <c:pt idx="3857">
                  <c:v>248</c:v>
                </c:pt>
                <c:pt idx="3858">
                  <c:v>210</c:v>
                </c:pt>
                <c:pt idx="3859">
                  <c:v>172</c:v>
                </c:pt>
                <c:pt idx="3860">
                  <c:v>194</c:v>
                </c:pt>
                <c:pt idx="3861">
                  <c:v>128</c:v>
                </c:pt>
                <c:pt idx="3862">
                  <c:v>135</c:v>
                </c:pt>
                <c:pt idx="3863">
                  <c:v>300</c:v>
                </c:pt>
                <c:pt idx="3864">
                  <c:v>145</c:v>
                </c:pt>
                <c:pt idx="3865">
                  <c:v>175</c:v>
                </c:pt>
                <c:pt idx="3866">
                  <c:v>190</c:v>
                </c:pt>
                <c:pt idx="3867">
                  <c:v>185</c:v>
                </c:pt>
                <c:pt idx="3868">
                  <c:v>260</c:v>
                </c:pt>
                <c:pt idx="3869">
                  <c:v>120</c:v>
                </c:pt>
                <c:pt idx="3870">
                  <c:v>144</c:v>
                </c:pt>
                <c:pt idx="3871">
                  <c:v>300</c:v>
                </c:pt>
                <c:pt idx="3872">
                  <c:v>122</c:v>
                </c:pt>
                <c:pt idx="3873">
                  <c:v>317</c:v>
                </c:pt>
                <c:pt idx="3874">
                  <c:v>175</c:v>
                </c:pt>
                <c:pt idx="3875">
                  <c:v>205</c:v>
                </c:pt>
                <c:pt idx="3876">
                  <c:v>215</c:v>
                </c:pt>
                <c:pt idx="3877">
                  <c:v>135</c:v>
                </c:pt>
                <c:pt idx="3878">
                  <c:v>300</c:v>
                </c:pt>
                <c:pt idx="3879">
                  <c:v>111</c:v>
                </c:pt>
                <c:pt idx="3880">
                  <c:v>167</c:v>
                </c:pt>
                <c:pt idx="3881">
                  <c:v>135</c:v>
                </c:pt>
                <c:pt idx="3882">
                  <c:v>189</c:v>
                </c:pt>
                <c:pt idx="3883">
                  <c:v>150</c:v>
                </c:pt>
                <c:pt idx="3884">
                  <c:v>200</c:v>
                </c:pt>
                <c:pt idx="3885">
                  <c:v>283</c:v>
                </c:pt>
                <c:pt idx="3886">
                  <c:v>132</c:v>
                </c:pt>
                <c:pt idx="3887">
                  <c:v>181</c:v>
                </c:pt>
                <c:pt idx="3888">
                  <c:v>158</c:v>
                </c:pt>
                <c:pt idx="3889">
                  <c:v>168</c:v>
                </c:pt>
                <c:pt idx="3890">
                  <c:v>74</c:v>
                </c:pt>
                <c:pt idx="3891">
                  <c:v>88</c:v>
                </c:pt>
                <c:pt idx="3892">
                  <c:v>60</c:v>
                </c:pt>
                <c:pt idx="3893">
                  <c:v>107</c:v>
                </c:pt>
                <c:pt idx="3894">
                  <c:v>260</c:v>
                </c:pt>
                <c:pt idx="3895">
                  <c:v>174</c:v>
                </c:pt>
                <c:pt idx="3896">
                  <c:v>272</c:v>
                </c:pt>
                <c:pt idx="3897">
                  <c:v>238</c:v>
                </c:pt>
                <c:pt idx="3898">
                  <c:v>99</c:v>
                </c:pt>
                <c:pt idx="3899">
                  <c:v>198</c:v>
                </c:pt>
                <c:pt idx="3900">
                  <c:v>200</c:v>
                </c:pt>
                <c:pt idx="3901">
                  <c:v>196</c:v>
                </c:pt>
                <c:pt idx="3902">
                  <c:v>140</c:v>
                </c:pt>
                <c:pt idx="3903">
                  <c:v>132</c:v>
                </c:pt>
                <c:pt idx="3904">
                  <c:v>110</c:v>
                </c:pt>
                <c:pt idx="3905">
                  <c:v>200</c:v>
                </c:pt>
                <c:pt idx="3906">
                  <c:v>155</c:v>
                </c:pt>
                <c:pt idx="3907">
                  <c:v>155</c:v>
                </c:pt>
                <c:pt idx="3908">
                  <c:v>150</c:v>
                </c:pt>
                <c:pt idx="3909">
                  <c:v>125</c:v>
                </c:pt>
                <c:pt idx="3910">
                  <c:v>132</c:v>
                </c:pt>
                <c:pt idx="3911">
                  <c:v>135</c:v>
                </c:pt>
                <c:pt idx="3912">
                  <c:v>120</c:v>
                </c:pt>
                <c:pt idx="3913">
                  <c:v>155</c:v>
                </c:pt>
                <c:pt idx="3914">
                  <c:v>265</c:v>
                </c:pt>
                <c:pt idx="3915">
                  <c:v>265</c:v>
                </c:pt>
                <c:pt idx="3916">
                  <c:v>141</c:v>
                </c:pt>
                <c:pt idx="3917">
                  <c:v>158</c:v>
                </c:pt>
                <c:pt idx="3918">
                  <c:v>175</c:v>
                </c:pt>
                <c:pt idx="3919">
                  <c:v>155</c:v>
                </c:pt>
                <c:pt idx="3920">
                  <c:v>208</c:v>
                </c:pt>
                <c:pt idx="3921">
                  <c:v>125</c:v>
                </c:pt>
                <c:pt idx="3922">
                  <c:v>90</c:v>
                </c:pt>
                <c:pt idx="3923">
                  <c:v>120</c:v>
                </c:pt>
                <c:pt idx="3924">
                  <c:v>180</c:v>
                </c:pt>
                <c:pt idx="3925">
                  <c:v>190</c:v>
                </c:pt>
                <c:pt idx="3926">
                  <c:v>175</c:v>
                </c:pt>
                <c:pt idx="3927">
                  <c:v>185</c:v>
                </c:pt>
                <c:pt idx="3928">
                  <c:v>210</c:v>
                </c:pt>
                <c:pt idx="3929">
                  <c:v>300</c:v>
                </c:pt>
                <c:pt idx="3930">
                  <c:v>143</c:v>
                </c:pt>
                <c:pt idx="3931">
                  <c:v>218</c:v>
                </c:pt>
                <c:pt idx="3932">
                  <c:v>253</c:v>
                </c:pt>
                <c:pt idx="3933">
                  <c:v>157</c:v>
                </c:pt>
                <c:pt idx="3934">
                  <c:v>88</c:v>
                </c:pt>
                <c:pt idx="3935">
                  <c:v>191</c:v>
                </c:pt>
                <c:pt idx="3936">
                  <c:v>190</c:v>
                </c:pt>
                <c:pt idx="3937">
                  <c:v>185</c:v>
                </c:pt>
                <c:pt idx="3938">
                  <c:v>148</c:v>
                </c:pt>
                <c:pt idx="3939">
                  <c:v>95</c:v>
                </c:pt>
                <c:pt idx="3940">
                  <c:v>141</c:v>
                </c:pt>
                <c:pt idx="3941">
                  <c:v>144</c:v>
                </c:pt>
                <c:pt idx="3942">
                  <c:v>172</c:v>
                </c:pt>
                <c:pt idx="3943">
                  <c:v>182</c:v>
                </c:pt>
                <c:pt idx="3944">
                  <c:v>175</c:v>
                </c:pt>
                <c:pt idx="3945">
                  <c:v>180</c:v>
                </c:pt>
                <c:pt idx="3946">
                  <c:v>207</c:v>
                </c:pt>
                <c:pt idx="3947">
                  <c:v>125</c:v>
                </c:pt>
                <c:pt idx="3948">
                  <c:v>155</c:v>
                </c:pt>
                <c:pt idx="3949">
                  <c:v>168</c:v>
                </c:pt>
                <c:pt idx="3950">
                  <c:v>137</c:v>
                </c:pt>
                <c:pt idx="3951">
                  <c:v>148</c:v>
                </c:pt>
                <c:pt idx="3952">
                  <c:v>192</c:v>
                </c:pt>
                <c:pt idx="3953">
                  <c:v>150</c:v>
                </c:pt>
                <c:pt idx="3954">
                  <c:v>175</c:v>
                </c:pt>
                <c:pt idx="3955">
                  <c:v>161</c:v>
                </c:pt>
                <c:pt idx="3956">
                  <c:v>260</c:v>
                </c:pt>
                <c:pt idx="3957">
                  <c:v>180</c:v>
                </c:pt>
                <c:pt idx="3958">
                  <c:v>137</c:v>
                </c:pt>
                <c:pt idx="3959">
                  <c:v>300</c:v>
                </c:pt>
                <c:pt idx="3960">
                  <c:v>150</c:v>
                </c:pt>
                <c:pt idx="3961">
                  <c:v>180</c:v>
                </c:pt>
                <c:pt idx="3962">
                  <c:v>223</c:v>
                </c:pt>
                <c:pt idx="3963">
                  <c:v>175</c:v>
                </c:pt>
                <c:pt idx="3964">
                  <c:v>140</c:v>
                </c:pt>
                <c:pt idx="3965">
                  <c:v>130</c:v>
                </c:pt>
                <c:pt idx="3966">
                  <c:v>300</c:v>
                </c:pt>
                <c:pt idx="3967">
                  <c:v>120</c:v>
                </c:pt>
                <c:pt idx="3968">
                  <c:v>110</c:v>
                </c:pt>
                <c:pt idx="3969">
                  <c:v>175</c:v>
                </c:pt>
                <c:pt idx="3970">
                  <c:v>90</c:v>
                </c:pt>
                <c:pt idx="3971">
                  <c:v>175</c:v>
                </c:pt>
                <c:pt idx="3972">
                  <c:v>90</c:v>
                </c:pt>
                <c:pt idx="3973">
                  <c:v>125</c:v>
                </c:pt>
                <c:pt idx="3974">
                  <c:v>199</c:v>
                </c:pt>
                <c:pt idx="3975">
                  <c:v>185</c:v>
                </c:pt>
                <c:pt idx="3976">
                  <c:v>137</c:v>
                </c:pt>
                <c:pt idx="3977">
                  <c:v>225</c:v>
                </c:pt>
                <c:pt idx="3978">
                  <c:v>160</c:v>
                </c:pt>
                <c:pt idx="3979">
                  <c:v>174</c:v>
                </c:pt>
                <c:pt idx="3980">
                  <c:v>165</c:v>
                </c:pt>
                <c:pt idx="3981">
                  <c:v>186</c:v>
                </c:pt>
                <c:pt idx="3982">
                  <c:v>200</c:v>
                </c:pt>
                <c:pt idx="3983">
                  <c:v>289</c:v>
                </c:pt>
                <c:pt idx="3984">
                  <c:v>165</c:v>
                </c:pt>
                <c:pt idx="3985">
                  <c:v>200</c:v>
                </c:pt>
                <c:pt idx="3986">
                  <c:v>175</c:v>
                </c:pt>
                <c:pt idx="3987">
                  <c:v>140</c:v>
                </c:pt>
                <c:pt idx="3988">
                  <c:v>128</c:v>
                </c:pt>
                <c:pt idx="3989">
                  <c:v>148</c:v>
                </c:pt>
                <c:pt idx="3990">
                  <c:v>148</c:v>
                </c:pt>
                <c:pt idx="3991">
                  <c:v>170</c:v>
                </c:pt>
                <c:pt idx="3992">
                  <c:v>190</c:v>
                </c:pt>
                <c:pt idx="3993">
                  <c:v>140</c:v>
                </c:pt>
                <c:pt idx="3994">
                  <c:v>106</c:v>
                </c:pt>
                <c:pt idx="3995">
                  <c:v>150</c:v>
                </c:pt>
                <c:pt idx="3996">
                  <c:v>140</c:v>
                </c:pt>
                <c:pt idx="3997">
                  <c:v>260</c:v>
                </c:pt>
                <c:pt idx="3998">
                  <c:v>133</c:v>
                </c:pt>
                <c:pt idx="3999">
                  <c:v>204</c:v>
                </c:pt>
                <c:pt idx="4000">
                  <c:v>133</c:v>
                </c:pt>
                <c:pt idx="4001">
                  <c:v>225</c:v>
                </c:pt>
                <c:pt idx="4002">
                  <c:v>157</c:v>
                </c:pt>
                <c:pt idx="4003">
                  <c:v>175</c:v>
                </c:pt>
                <c:pt idx="4004">
                  <c:v>174</c:v>
                </c:pt>
                <c:pt idx="4005">
                  <c:v>180</c:v>
                </c:pt>
                <c:pt idx="4006">
                  <c:v>175</c:v>
                </c:pt>
                <c:pt idx="4007">
                  <c:v>220</c:v>
                </c:pt>
                <c:pt idx="4008">
                  <c:v>175</c:v>
                </c:pt>
                <c:pt idx="4009">
                  <c:v>181</c:v>
                </c:pt>
                <c:pt idx="4010">
                  <c:v>100</c:v>
                </c:pt>
                <c:pt idx="4011">
                  <c:v>143</c:v>
                </c:pt>
                <c:pt idx="4012">
                  <c:v>187</c:v>
                </c:pt>
                <c:pt idx="4013">
                  <c:v>135</c:v>
                </c:pt>
                <c:pt idx="4014">
                  <c:v>125</c:v>
                </c:pt>
                <c:pt idx="4015">
                  <c:v>146</c:v>
                </c:pt>
                <c:pt idx="4016">
                  <c:v>160</c:v>
                </c:pt>
                <c:pt idx="4017">
                  <c:v>170</c:v>
                </c:pt>
                <c:pt idx="4018">
                  <c:v>167</c:v>
                </c:pt>
                <c:pt idx="4019">
                  <c:v>124</c:v>
                </c:pt>
                <c:pt idx="4020">
                  <c:v>165</c:v>
                </c:pt>
                <c:pt idx="4021">
                  <c:v>96</c:v>
                </c:pt>
                <c:pt idx="4022">
                  <c:v>205</c:v>
                </c:pt>
                <c:pt idx="4023">
                  <c:v>300</c:v>
                </c:pt>
                <c:pt idx="4024">
                  <c:v>190</c:v>
                </c:pt>
                <c:pt idx="4025">
                  <c:v>125</c:v>
                </c:pt>
                <c:pt idx="4026">
                  <c:v>230</c:v>
                </c:pt>
                <c:pt idx="4027">
                  <c:v>220</c:v>
                </c:pt>
                <c:pt idx="4028">
                  <c:v>200</c:v>
                </c:pt>
                <c:pt idx="4029">
                  <c:v>135</c:v>
                </c:pt>
                <c:pt idx="4030">
                  <c:v>154</c:v>
                </c:pt>
                <c:pt idx="4031">
                  <c:v>176</c:v>
                </c:pt>
                <c:pt idx="4032">
                  <c:v>220</c:v>
                </c:pt>
                <c:pt idx="4033">
                  <c:v>161</c:v>
                </c:pt>
                <c:pt idx="4034">
                  <c:v>116</c:v>
                </c:pt>
                <c:pt idx="4035">
                  <c:v>184</c:v>
                </c:pt>
                <c:pt idx="4036">
                  <c:v>243</c:v>
                </c:pt>
                <c:pt idx="4037">
                  <c:v>192</c:v>
                </c:pt>
                <c:pt idx="4038">
                  <c:v>185</c:v>
                </c:pt>
                <c:pt idx="4039">
                  <c:v>125</c:v>
                </c:pt>
                <c:pt idx="4040">
                  <c:v>270</c:v>
                </c:pt>
                <c:pt idx="4041">
                  <c:v>150</c:v>
                </c:pt>
                <c:pt idx="4042">
                  <c:v>92</c:v>
                </c:pt>
                <c:pt idx="4043">
                  <c:v>312</c:v>
                </c:pt>
                <c:pt idx="4044">
                  <c:v>125</c:v>
                </c:pt>
                <c:pt idx="4045">
                  <c:v>300</c:v>
                </c:pt>
                <c:pt idx="4046">
                  <c:v>280</c:v>
                </c:pt>
                <c:pt idx="4047">
                  <c:v>150</c:v>
                </c:pt>
                <c:pt idx="4048">
                  <c:v>200</c:v>
                </c:pt>
                <c:pt idx="4049">
                  <c:v>125</c:v>
                </c:pt>
                <c:pt idx="4050">
                  <c:v>167</c:v>
                </c:pt>
                <c:pt idx="4051">
                  <c:v>170</c:v>
                </c:pt>
                <c:pt idx="4052">
                  <c:v>190</c:v>
                </c:pt>
                <c:pt idx="4053">
                  <c:v>129</c:v>
                </c:pt>
                <c:pt idx="4054">
                  <c:v>167</c:v>
                </c:pt>
                <c:pt idx="4055">
                  <c:v>154</c:v>
                </c:pt>
                <c:pt idx="4056">
                  <c:v>133</c:v>
                </c:pt>
                <c:pt idx="4057">
                  <c:v>167</c:v>
                </c:pt>
                <c:pt idx="4058">
                  <c:v>234</c:v>
                </c:pt>
                <c:pt idx="4059">
                  <c:v>278</c:v>
                </c:pt>
                <c:pt idx="4060">
                  <c:v>175</c:v>
                </c:pt>
                <c:pt idx="4061">
                  <c:v>131</c:v>
                </c:pt>
                <c:pt idx="4062">
                  <c:v>113</c:v>
                </c:pt>
                <c:pt idx="4063">
                  <c:v>103</c:v>
                </c:pt>
                <c:pt idx="4064">
                  <c:v>80</c:v>
                </c:pt>
                <c:pt idx="4065">
                  <c:v>167</c:v>
                </c:pt>
                <c:pt idx="4066">
                  <c:v>180</c:v>
                </c:pt>
                <c:pt idx="4067">
                  <c:v>130</c:v>
                </c:pt>
                <c:pt idx="4068">
                  <c:v>204</c:v>
                </c:pt>
                <c:pt idx="4069">
                  <c:v>272</c:v>
                </c:pt>
                <c:pt idx="4070">
                  <c:v>234</c:v>
                </c:pt>
                <c:pt idx="4071">
                  <c:v>188</c:v>
                </c:pt>
                <c:pt idx="4072">
                  <c:v>140</c:v>
                </c:pt>
                <c:pt idx="4073">
                  <c:v>166</c:v>
                </c:pt>
                <c:pt idx="4074">
                  <c:v>159</c:v>
                </c:pt>
                <c:pt idx="4075">
                  <c:v>180</c:v>
                </c:pt>
                <c:pt idx="4076">
                  <c:v>173</c:v>
                </c:pt>
                <c:pt idx="4077">
                  <c:v>115</c:v>
                </c:pt>
                <c:pt idx="4078">
                  <c:v>180</c:v>
                </c:pt>
                <c:pt idx="4079">
                  <c:v>200</c:v>
                </c:pt>
                <c:pt idx="4080">
                  <c:v>205</c:v>
                </c:pt>
                <c:pt idx="4081">
                  <c:v>289</c:v>
                </c:pt>
                <c:pt idx="4082">
                  <c:v>78</c:v>
                </c:pt>
                <c:pt idx="4083">
                  <c:v>145</c:v>
                </c:pt>
                <c:pt idx="4084">
                  <c:v>140</c:v>
                </c:pt>
                <c:pt idx="4085">
                  <c:v>225</c:v>
                </c:pt>
                <c:pt idx="4086">
                  <c:v>167</c:v>
                </c:pt>
                <c:pt idx="4087">
                  <c:v>185</c:v>
                </c:pt>
                <c:pt idx="4088">
                  <c:v>116</c:v>
                </c:pt>
                <c:pt idx="4089">
                  <c:v>65</c:v>
                </c:pt>
                <c:pt idx="4090">
                  <c:v>120</c:v>
                </c:pt>
                <c:pt idx="4091">
                  <c:v>230</c:v>
                </c:pt>
                <c:pt idx="4092">
                  <c:v>152</c:v>
                </c:pt>
                <c:pt idx="4093">
                  <c:v>110</c:v>
                </c:pt>
                <c:pt idx="4094">
                  <c:v>192</c:v>
                </c:pt>
                <c:pt idx="4095">
                  <c:v>275</c:v>
                </c:pt>
                <c:pt idx="4096">
                  <c:v>140</c:v>
                </c:pt>
                <c:pt idx="4097">
                  <c:v>155</c:v>
                </c:pt>
                <c:pt idx="4098">
                  <c:v>96</c:v>
                </c:pt>
                <c:pt idx="4099">
                  <c:v>130</c:v>
                </c:pt>
                <c:pt idx="4100">
                  <c:v>108</c:v>
                </c:pt>
                <c:pt idx="4101">
                  <c:v>149</c:v>
                </c:pt>
                <c:pt idx="4102">
                  <c:v>136</c:v>
                </c:pt>
                <c:pt idx="4103">
                  <c:v>216</c:v>
                </c:pt>
                <c:pt idx="4104">
                  <c:v>200</c:v>
                </c:pt>
                <c:pt idx="4105">
                  <c:v>234</c:v>
                </c:pt>
                <c:pt idx="4106">
                  <c:v>96</c:v>
                </c:pt>
                <c:pt idx="4107">
                  <c:v>205</c:v>
                </c:pt>
                <c:pt idx="4108">
                  <c:v>117</c:v>
                </c:pt>
                <c:pt idx="4109">
                  <c:v>127</c:v>
                </c:pt>
                <c:pt idx="4110">
                  <c:v>122</c:v>
                </c:pt>
                <c:pt idx="4111">
                  <c:v>165</c:v>
                </c:pt>
                <c:pt idx="4112">
                  <c:v>200</c:v>
                </c:pt>
                <c:pt idx="4113">
                  <c:v>150</c:v>
                </c:pt>
                <c:pt idx="4114">
                  <c:v>142</c:v>
                </c:pt>
                <c:pt idx="4115">
                  <c:v>180</c:v>
                </c:pt>
                <c:pt idx="4116">
                  <c:v>276</c:v>
                </c:pt>
                <c:pt idx="4117">
                  <c:v>146</c:v>
                </c:pt>
                <c:pt idx="4118">
                  <c:v>130</c:v>
                </c:pt>
                <c:pt idx="4119">
                  <c:v>96</c:v>
                </c:pt>
                <c:pt idx="4120">
                  <c:v>100</c:v>
                </c:pt>
                <c:pt idx="4121">
                  <c:v>220</c:v>
                </c:pt>
                <c:pt idx="4122">
                  <c:v>127</c:v>
                </c:pt>
                <c:pt idx="4123">
                  <c:v>190</c:v>
                </c:pt>
                <c:pt idx="4124">
                  <c:v>125</c:v>
                </c:pt>
                <c:pt idx="4125">
                  <c:v>283</c:v>
                </c:pt>
                <c:pt idx="4126">
                  <c:v>92</c:v>
                </c:pt>
                <c:pt idx="4127">
                  <c:v>155</c:v>
                </c:pt>
                <c:pt idx="4128">
                  <c:v>110</c:v>
                </c:pt>
                <c:pt idx="4129">
                  <c:v>168</c:v>
                </c:pt>
                <c:pt idx="4130">
                  <c:v>135</c:v>
                </c:pt>
                <c:pt idx="4131">
                  <c:v>150</c:v>
                </c:pt>
                <c:pt idx="4132">
                  <c:v>151</c:v>
                </c:pt>
                <c:pt idx="4133">
                  <c:v>125</c:v>
                </c:pt>
                <c:pt idx="4134">
                  <c:v>100</c:v>
                </c:pt>
                <c:pt idx="4135">
                  <c:v>356</c:v>
                </c:pt>
                <c:pt idx="4136">
                  <c:v>180</c:v>
                </c:pt>
                <c:pt idx="4137">
                  <c:v>150</c:v>
                </c:pt>
                <c:pt idx="4138">
                  <c:v>175</c:v>
                </c:pt>
                <c:pt idx="4139">
                  <c:v>237</c:v>
                </c:pt>
                <c:pt idx="4140">
                  <c:v>90</c:v>
                </c:pt>
                <c:pt idx="4141">
                  <c:v>90</c:v>
                </c:pt>
                <c:pt idx="4142">
                  <c:v>400</c:v>
                </c:pt>
                <c:pt idx="4143">
                  <c:v>148</c:v>
                </c:pt>
                <c:pt idx="4144">
                  <c:v>161</c:v>
                </c:pt>
                <c:pt idx="4145">
                  <c:v>116</c:v>
                </c:pt>
                <c:pt idx="4146">
                  <c:v>180</c:v>
                </c:pt>
                <c:pt idx="4147">
                  <c:v>110</c:v>
                </c:pt>
                <c:pt idx="4148">
                  <c:v>120</c:v>
                </c:pt>
                <c:pt idx="4149">
                  <c:v>63</c:v>
                </c:pt>
                <c:pt idx="4150">
                  <c:v>140</c:v>
                </c:pt>
                <c:pt idx="4151">
                  <c:v>74</c:v>
                </c:pt>
                <c:pt idx="4152">
                  <c:v>345</c:v>
                </c:pt>
                <c:pt idx="4153">
                  <c:v>140</c:v>
                </c:pt>
                <c:pt idx="4154">
                  <c:v>220</c:v>
                </c:pt>
                <c:pt idx="4155">
                  <c:v>79</c:v>
                </c:pt>
                <c:pt idx="4156">
                  <c:v>177</c:v>
                </c:pt>
                <c:pt idx="4157">
                  <c:v>124</c:v>
                </c:pt>
                <c:pt idx="4158">
                  <c:v>160</c:v>
                </c:pt>
                <c:pt idx="4159">
                  <c:v>116</c:v>
                </c:pt>
                <c:pt idx="4160">
                  <c:v>60</c:v>
                </c:pt>
                <c:pt idx="4161">
                  <c:v>70</c:v>
                </c:pt>
                <c:pt idx="4162">
                  <c:v>161</c:v>
                </c:pt>
                <c:pt idx="4163">
                  <c:v>155</c:v>
                </c:pt>
                <c:pt idx="4164">
                  <c:v>205</c:v>
                </c:pt>
                <c:pt idx="4165">
                  <c:v>140</c:v>
                </c:pt>
                <c:pt idx="4166">
                  <c:v>200</c:v>
                </c:pt>
                <c:pt idx="4167">
                  <c:v>190</c:v>
                </c:pt>
                <c:pt idx="4168">
                  <c:v>305</c:v>
                </c:pt>
                <c:pt idx="4169">
                  <c:v>107</c:v>
                </c:pt>
                <c:pt idx="4170">
                  <c:v>138</c:v>
                </c:pt>
                <c:pt idx="4171">
                  <c:v>90</c:v>
                </c:pt>
                <c:pt idx="4172">
                  <c:v>46</c:v>
                </c:pt>
                <c:pt idx="4173">
                  <c:v>205</c:v>
                </c:pt>
                <c:pt idx="4174">
                  <c:v>140</c:v>
                </c:pt>
                <c:pt idx="4175">
                  <c:v>139</c:v>
                </c:pt>
                <c:pt idx="4176">
                  <c:v>105</c:v>
                </c:pt>
                <c:pt idx="4177">
                  <c:v>210</c:v>
                </c:pt>
                <c:pt idx="4178">
                  <c:v>177</c:v>
                </c:pt>
                <c:pt idx="4179">
                  <c:v>148</c:v>
                </c:pt>
                <c:pt idx="4180">
                  <c:v>90</c:v>
                </c:pt>
                <c:pt idx="4181">
                  <c:v>107</c:v>
                </c:pt>
                <c:pt idx="4182">
                  <c:v>300</c:v>
                </c:pt>
                <c:pt idx="4183">
                  <c:v>350</c:v>
                </c:pt>
                <c:pt idx="4184">
                  <c:v>595</c:v>
                </c:pt>
                <c:pt idx="4185">
                  <c:v>177</c:v>
                </c:pt>
                <c:pt idx="4186">
                  <c:v>143</c:v>
                </c:pt>
                <c:pt idx="4187">
                  <c:v>270</c:v>
                </c:pt>
                <c:pt idx="4188">
                  <c:v>170</c:v>
                </c:pt>
                <c:pt idx="4189">
                  <c:v>140</c:v>
                </c:pt>
                <c:pt idx="4190">
                  <c:v>77</c:v>
                </c:pt>
                <c:pt idx="4191">
                  <c:v>70</c:v>
                </c:pt>
                <c:pt idx="4192">
                  <c:v>162</c:v>
                </c:pt>
                <c:pt idx="4193">
                  <c:v>100</c:v>
                </c:pt>
                <c:pt idx="4194">
                  <c:v>227</c:v>
                </c:pt>
                <c:pt idx="4195">
                  <c:v>180</c:v>
                </c:pt>
                <c:pt idx="4196">
                  <c:v>300</c:v>
                </c:pt>
                <c:pt idx="4197">
                  <c:v>165</c:v>
                </c:pt>
                <c:pt idx="4198">
                  <c:v>146</c:v>
                </c:pt>
                <c:pt idx="4199">
                  <c:v>273</c:v>
                </c:pt>
                <c:pt idx="4200">
                  <c:v>134</c:v>
                </c:pt>
                <c:pt idx="4201">
                  <c:v>130</c:v>
                </c:pt>
                <c:pt idx="4202">
                  <c:v>131</c:v>
                </c:pt>
                <c:pt idx="4203">
                  <c:v>225</c:v>
                </c:pt>
                <c:pt idx="4204">
                  <c:v>135</c:v>
                </c:pt>
                <c:pt idx="4205">
                  <c:v>178</c:v>
                </c:pt>
                <c:pt idx="4206">
                  <c:v>180</c:v>
                </c:pt>
                <c:pt idx="4207">
                  <c:v>175</c:v>
                </c:pt>
                <c:pt idx="4208">
                  <c:v>205</c:v>
                </c:pt>
                <c:pt idx="4209">
                  <c:v>110</c:v>
                </c:pt>
                <c:pt idx="4210">
                  <c:v>103</c:v>
                </c:pt>
                <c:pt idx="4211">
                  <c:v>155</c:v>
                </c:pt>
                <c:pt idx="4212">
                  <c:v>155</c:v>
                </c:pt>
                <c:pt idx="4213">
                  <c:v>220</c:v>
                </c:pt>
                <c:pt idx="4214">
                  <c:v>200</c:v>
                </c:pt>
                <c:pt idx="4215">
                  <c:v>152</c:v>
                </c:pt>
                <c:pt idx="4216">
                  <c:v>124</c:v>
                </c:pt>
                <c:pt idx="4217">
                  <c:v>169</c:v>
                </c:pt>
                <c:pt idx="4218">
                  <c:v>400</c:v>
                </c:pt>
                <c:pt idx="4219">
                  <c:v>175</c:v>
                </c:pt>
                <c:pt idx="4220">
                  <c:v>163</c:v>
                </c:pt>
                <c:pt idx="4221">
                  <c:v>84</c:v>
                </c:pt>
                <c:pt idx="4222">
                  <c:v>55</c:v>
                </c:pt>
                <c:pt idx="4223">
                  <c:v>242</c:v>
                </c:pt>
                <c:pt idx="4224">
                  <c:v>170</c:v>
                </c:pt>
                <c:pt idx="4225">
                  <c:v>42</c:v>
                </c:pt>
                <c:pt idx="4226">
                  <c:v>110</c:v>
                </c:pt>
                <c:pt idx="4227">
                  <c:v>170</c:v>
                </c:pt>
                <c:pt idx="4228">
                  <c:v>130</c:v>
                </c:pt>
                <c:pt idx="4229">
                  <c:v>253</c:v>
                </c:pt>
                <c:pt idx="4230">
                  <c:v>125</c:v>
                </c:pt>
                <c:pt idx="4231">
                  <c:v>139</c:v>
                </c:pt>
                <c:pt idx="4232">
                  <c:v>165</c:v>
                </c:pt>
                <c:pt idx="4233">
                  <c:v>130</c:v>
                </c:pt>
                <c:pt idx="4234">
                  <c:v>146</c:v>
                </c:pt>
                <c:pt idx="4235">
                  <c:v>84</c:v>
                </c:pt>
                <c:pt idx="4236">
                  <c:v>124</c:v>
                </c:pt>
                <c:pt idx="4237">
                  <c:v>100</c:v>
                </c:pt>
                <c:pt idx="4238">
                  <c:v>245</c:v>
                </c:pt>
                <c:pt idx="4239">
                  <c:v>200</c:v>
                </c:pt>
                <c:pt idx="4240">
                  <c:v>270</c:v>
                </c:pt>
                <c:pt idx="4241">
                  <c:v>150</c:v>
                </c:pt>
                <c:pt idx="4242">
                  <c:v>213</c:v>
                </c:pt>
                <c:pt idx="4243">
                  <c:v>110</c:v>
                </c:pt>
                <c:pt idx="4244">
                  <c:v>160</c:v>
                </c:pt>
                <c:pt idx="4245">
                  <c:v>266</c:v>
                </c:pt>
                <c:pt idx="4246">
                  <c:v>230</c:v>
                </c:pt>
                <c:pt idx="4247">
                  <c:v>148</c:v>
                </c:pt>
                <c:pt idx="4248">
                  <c:v>180</c:v>
                </c:pt>
                <c:pt idx="4249">
                  <c:v>230</c:v>
                </c:pt>
                <c:pt idx="4250">
                  <c:v>160</c:v>
                </c:pt>
                <c:pt idx="4251">
                  <c:v>153</c:v>
                </c:pt>
                <c:pt idx="4252">
                  <c:v>170</c:v>
                </c:pt>
                <c:pt idx="4253">
                  <c:v>180</c:v>
                </c:pt>
                <c:pt idx="4254">
                  <c:v>140</c:v>
                </c:pt>
                <c:pt idx="4255">
                  <c:v>180</c:v>
                </c:pt>
                <c:pt idx="4256">
                  <c:v>160</c:v>
                </c:pt>
                <c:pt idx="4257">
                  <c:v>63</c:v>
                </c:pt>
                <c:pt idx="4258">
                  <c:v>90</c:v>
                </c:pt>
                <c:pt idx="4259">
                  <c:v>122</c:v>
                </c:pt>
                <c:pt idx="4260">
                  <c:v>175</c:v>
                </c:pt>
                <c:pt idx="4261">
                  <c:v>197</c:v>
                </c:pt>
                <c:pt idx="4262">
                  <c:v>266</c:v>
                </c:pt>
                <c:pt idx="4263">
                  <c:v>135</c:v>
                </c:pt>
                <c:pt idx="4264">
                  <c:v>480</c:v>
                </c:pt>
                <c:pt idx="4265">
                  <c:v>160</c:v>
                </c:pt>
                <c:pt idx="4266">
                  <c:v>194</c:v>
                </c:pt>
                <c:pt idx="4267">
                  <c:v>160</c:v>
                </c:pt>
                <c:pt idx="4268">
                  <c:v>210</c:v>
                </c:pt>
                <c:pt idx="4269">
                  <c:v>161</c:v>
                </c:pt>
                <c:pt idx="4270">
                  <c:v>160</c:v>
                </c:pt>
                <c:pt idx="4271">
                  <c:v>196</c:v>
                </c:pt>
                <c:pt idx="4272">
                  <c:v>390</c:v>
                </c:pt>
                <c:pt idx="4273">
                  <c:v>185</c:v>
                </c:pt>
                <c:pt idx="4274">
                  <c:v>125</c:v>
                </c:pt>
                <c:pt idx="4275">
                  <c:v>130</c:v>
                </c:pt>
                <c:pt idx="4276">
                  <c:v>220</c:v>
                </c:pt>
                <c:pt idx="4277">
                  <c:v>227</c:v>
                </c:pt>
                <c:pt idx="4278">
                  <c:v>140</c:v>
                </c:pt>
                <c:pt idx="4279">
                  <c:v>190</c:v>
                </c:pt>
                <c:pt idx="4280">
                  <c:v>145</c:v>
                </c:pt>
                <c:pt idx="4281">
                  <c:v>480</c:v>
                </c:pt>
                <c:pt idx="4282">
                  <c:v>240</c:v>
                </c:pt>
                <c:pt idx="4283">
                  <c:v>159</c:v>
                </c:pt>
                <c:pt idx="4284">
                  <c:v>260</c:v>
                </c:pt>
                <c:pt idx="4285">
                  <c:v>136</c:v>
                </c:pt>
                <c:pt idx="4286">
                  <c:v>193</c:v>
                </c:pt>
                <c:pt idx="4287">
                  <c:v>175</c:v>
                </c:pt>
                <c:pt idx="4288">
                  <c:v>260</c:v>
                </c:pt>
                <c:pt idx="4289">
                  <c:v>155</c:v>
                </c:pt>
                <c:pt idx="4290">
                  <c:v>130</c:v>
                </c:pt>
                <c:pt idx="4291">
                  <c:v>147</c:v>
                </c:pt>
                <c:pt idx="4292">
                  <c:v>175</c:v>
                </c:pt>
                <c:pt idx="4293">
                  <c:v>450</c:v>
                </c:pt>
                <c:pt idx="4294">
                  <c:v>145</c:v>
                </c:pt>
                <c:pt idx="4295">
                  <c:v>96</c:v>
                </c:pt>
                <c:pt idx="4296">
                  <c:v>160</c:v>
                </c:pt>
                <c:pt idx="4297">
                  <c:v>186</c:v>
                </c:pt>
                <c:pt idx="4298">
                  <c:v>151</c:v>
                </c:pt>
                <c:pt idx="4299">
                  <c:v>157</c:v>
                </c:pt>
                <c:pt idx="4300">
                  <c:v>148</c:v>
                </c:pt>
                <c:pt idx="4301">
                  <c:v>176</c:v>
                </c:pt>
                <c:pt idx="4302">
                  <c:v>194</c:v>
                </c:pt>
                <c:pt idx="4303">
                  <c:v>185</c:v>
                </c:pt>
                <c:pt idx="4304">
                  <c:v>241</c:v>
                </c:pt>
                <c:pt idx="4305">
                  <c:v>192</c:v>
                </c:pt>
                <c:pt idx="4306">
                  <c:v>146</c:v>
                </c:pt>
                <c:pt idx="4307">
                  <c:v>190</c:v>
                </c:pt>
                <c:pt idx="4308">
                  <c:v>335</c:v>
                </c:pt>
                <c:pt idx="4309">
                  <c:v>106</c:v>
                </c:pt>
                <c:pt idx="4310">
                  <c:v>210</c:v>
                </c:pt>
                <c:pt idx="4311">
                  <c:v>140</c:v>
                </c:pt>
                <c:pt idx="4312">
                  <c:v>290</c:v>
                </c:pt>
                <c:pt idx="4313">
                  <c:v>212</c:v>
                </c:pt>
                <c:pt idx="4314">
                  <c:v>200</c:v>
                </c:pt>
                <c:pt idx="4315">
                  <c:v>132</c:v>
                </c:pt>
                <c:pt idx="4316">
                  <c:v>158</c:v>
                </c:pt>
                <c:pt idx="4317">
                  <c:v>202</c:v>
                </c:pt>
                <c:pt idx="4318">
                  <c:v>124</c:v>
                </c:pt>
                <c:pt idx="4319">
                  <c:v>156</c:v>
                </c:pt>
                <c:pt idx="4320">
                  <c:v>120</c:v>
                </c:pt>
                <c:pt idx="4321">
                  <c:v>90</c:v>
                </c:pt>
                <c:pt idx="4322">
                  <c:v>205</c:v>
                </c:pt>
                <c:pt idx="4323">
                  <c:v>225</c:v>
                </c:pt>
                <c:pt idx="4324">
                  <c:v>159</c:v>
                </c:pt>
                <c:pt idx="4325">
                  <c:v>124</c:v>
                </c:pt>
                <c:pt idx="4326">
                  <c:v>60</c:v>
                </c:pt>
                <c:pt idx="4327">
                  <c:v>200</c:v>
                </c:pt>
                <c:pt idx="4328">
                  <c:v>145</c:v>
                </c:pt>
                <c:pt idx="4329">
                  <c:v>285</c:v>
                </c:pt>
                <c:pt idx="4330">
                  <c:v>265</c:v>
                </c:pt>
                <c:pt idx="4331">
                  <c:v>190</c:v>
                </c:pt>
                <c:pt idx="4332">
                  <c:v>180</c:v>
                </c:pt>
                <c:pt idx="4333">
                  <c:v>245</c:v>
                </c:pt>
                <c:pt idx="4334">
                  <c:v>165</c:v>
                </c:pt>
                <c:pt idx="4335">
                  <c:v>211</c:v>
                </c:pt>
                <c:pt idx="4336">
                  <c:v>186</c:v>
                </c:pt>
                <c:pt idx="4337">
                  <c:v>116</c:v>
                </c:pt>
                <c:pt idx="4338">
                  <c:v>200</c:v>
                </c:pt>
                <c:pt idx="4339">
                  <c:v>125</c:v>
                </c:pt>
                <c:pt idx="4340">
                  <c:v>219</c:v>
                </c:pt>
                <c:pt idx="4341">
                  <c:v>140</c:v>
                </c:pt>
                <c:pt idx="4342">
                  <c:v>213</c:v>
                </c:pt>
                <c:pt idx="4343">
                  <c:v>165</c:v>
                </c:pt>
                <c:pt idx="4344">
                  <c:v>63</c:v>
                </c:pt>
                <c:pt idx="4345">
                  <c:v>180</c:v>
                </c:pt>
                <c:pt idx="4346">
                  <c:v>196</c:v>
                </c:pt>
                <c:pt idx="4347">
                  <c:v>150</c:v>
                </c:pt>
                <c:pt idx="4348">
                  <c:v>160</c:v>
                </c:pt>
                <c:pt idx="4349">
                  <c:v>112</c:v>
                </c:pt>
                <c:pt idx="4350">
                  <c:v>70</c:v>
                </c:pt>
                <c:pt idx="4351">
                  <c:v>200</c:v>
                </c:pt>
                <c:pt idx="4352">
                  <c:v>200</c:v>
                </c:pt>
                <c:pt idx="4353">
                  <c:v>173</c:v>
                </c:pt>
                <c:pt idx="4354">
                  <c:v>177</c:v>
                </c:pt>
                <c:pt idx="4355">
                  <c:v>195</c:v>
                </c:pt>
                <c:pt idx="4356">
                  <c:v>180</c:v>
                </c:pt>
                <c:pt idx="4357">
                  <c:v>175</c:v>
                </c:pt>
                <c:pt idx="4358">
                  <c:v>150</c:v>
                </c:pt>
                <c:pt idx="4359">
                  <c:v>230</c:v>
                </c:pt>
                <c:pt idx="4360">
                  <c:v>345</c:v>
                </c:pt>
                <c:pt idx="4361">
                  <c:v>230</c:v>
                </c:pt>
                <c:pt idx="4362">
                  <c:v>181</c:v>
                </c:pt>
                <c:pt idx="4363">
                  <c:v>184</c:v>
                </c:pt>
                <c:pt idx="4364">
                  <c:v>197</c:v>
                </c:pt>
                <c:pt idx="4365">
                  <c:v>150</c:v>
                </c:pt>
                <c:pt idx="4366">
                  <c:v>80</c:v>
                </c:pt>
                <c:pt idx="4367">
                  <c:v>140</c:v>
                </c:pt>
                <c:pt idx="4368">
                  <c:v>257</c:v>
                </c:pt>
                <c:pt idx="4369">
                  <c:v>135</c:v>
                </c:pt>
                <c:pt idx="4370">
                  <c:v>108</c:v>
                </c:pt>
                <c:pt idx="4371">
                  <c:v>116</c:v>
                </c:pt>
                <c:pt idx="4372">
                  <c:v>89</c:v>
                </c:pt>
                <c:pt idx="4373">
                  <c:v>146</c:v>
                </c:pt>
                <c:pt idx="4374">
                  <c:v>160</c:v>
                </c:pt>
                <c:pt idx="4375">
                  <c:v>220</c:v>
                </c:pt>
                <c:pt idx="4376">
                  <c:v>220</c:v>
                </c:pt>
                <c:pt idx="4377">
                  <c:v>172</c:v>
                </c:pt>
                <c:pt idx="4378">
                  <c:v>60</c:v>
                </c:pt>
                <c:pt idx="4379">
                  <c:v>230</c:v>
                </c:pt>
                <c:pt idx="4380">
                  <c:v>107</c:v>
                </c:pt>
                <c:pt idx="4381">
                  <c:v>107</c:v>
                </c:pt>
                <c:pt idx="4382">
                  <c:v>300</c:v>
                </c:pt>
                <c:pt idx="4383">
                  <c:v>172</c:v>
                </c:pt>
                <c:pt idx="4384">
                  <c:v>130</c:v>
                </c:pt>
                <c:pt idx="4385">
                  <c:v>58</c:v>
                </c:pt>
                <c:pt idx="4386">
                  <c:v>155</c:v>
                </c:pt>
                <c:pt idx="4387">
                  <c:v>144</c:v>
                </c:pt>
                <c:pt idx="4388">
                  <c:v>284</c:v>
                </c:pt>
                <c:pt idx="4389">
                  <c:v>106</c:v>
                </c:pt>
                <c:pt idx="4390">
                  <c:v>200</c:v>
                </c:pt>
                <c:pt idx="4391">
                  <c:v>135</c:v>
                </c:pt>
                <c:pt idx="4392">
                  <c:v>172</c:v>
                </c:pt>
                <c:pt idx="4393">
                  <c:v>126</c:v>
                </c:pt>
                <c:pt idx="4394">
                  <c:v>124</c:v>
                </c:pt>
                <c:pt idx="4395">
                  <c:v>155</c:v>
                </c:pt>
                <c:pt idx="4396">
                  <c:v>182</c:v>
                </c:pt>
                <c:pt idx="4397">
                  <c:v>200</c:v>
                </c:pt>
                <c:pt idx="4398">
                  <c:v>200</c:v>
                </c:pt>
                <c:pt idx="4399">
                  <c:v>188</c:v>
                </c:pt>
                <c:pt idx="4400">
                  <c:v>163</c:v>
                </c:pt>
                <c:pt idx="4401">
                  <c:v>234</c:v>
                </c:pt>
                <c:pt idx="4402">
                  <c:v>70</c:v>
                </c:pt>
                <c:pt idx="4403">
                  <c:v>165</c:v>
                </c:pt>
                <c:pt idx="4404">
                  <c:v>78</c:v>
                </c:pt>
                <c:pt idx="4405">
                  <c:v>135</c:v>
                </c:pt>
                <c:pt idx="4406">
                  <c:v>200</c:v>
                </c:pt>
                <c:pt idx="4407">
                  <c:v>150</c:v>
                </c:pt>
                <c:pt idx="4408">
                  <c:v>234</c:v>
                </c:pt>
                <c:pt idx="4409">
                  <c:v>103</c:v>
                </c:pt>
                <c:pt idx="4410">
                  <c:v>196</c:v>
                </c:pt>
                <c:pt idx="4411">
                  <c:v>124</c:v>
                </c:pt>
                <c:pt idx="4412">
                  <c:v>336</c:v>
                </c:pt>
                <c:pt idx="4413">
                  <c:v>155</c:v>
                </c:pt>
                <c:pt idx="4414">
                  <c:v>90</c:v>
                </c:pt>
                <c:pt idx="4415">
                  <c:v>70</c:v>
                </c:pt>
                <c:pt idx="4416">
                  <c:v>164</c:v>
                </c:pt>
                <c:pt idx="4417">
                  <c:v>183</c:v>
                </c:pt>
                <c:pt idx="4418">
                  <c:v>336</c:v>
                </c:pt>
                <c:pt idx="4419">
                  <c:v>235</c:v>
                </c:pt>
                <c:pt idx="4420">
                  <c:v>85</c:v>
                </c:pt>
                <c:pt idx="4421">
                  <c:v>210</c:v>
                </c:pt>
                <c:pt idx="4422">
                  <c:v>95</c:v>
                </c:pt>
                <c:pt idx="4423">
                  <c:v>55</c:v>
                </c:pt>
                <c:pt idx="4424">
                  <c:v>147</c:v>
                </c:pt>
                <c:pt idx="4425">
                  <c:v>192</c:v>
                </c:pt>
                <c:pt idx="4426">
                  <c:v>180</c:v>
                </c:pt>
                <c:pt idx="4427">
                  <c:v>146</c:v>
                </c:pt>
                <c:pt idx="4428">
                  <c:v>188</c:v>
                </c:pt>
                <c:pt idx="4429">
                  <c:v>123</c:v>
                </c:pt>
                <c:pt idx="4430">
                  <c:v>124</c:v>
                </c:pt>
                <c:pt idx="4431">
                  <c:v>130.30000000000001</c:v>
                </c:pt>
                <c:pt idx="4432">
                  <c:v>192</c:v>
                </c:pt>
                <c:pt idx="4433">
                  <c:v>161</c:v>
                </c:pt>
                <c:pt idx="4434">
                  <c:v>220</c:v>
                </c:pt>
                <c:pt idx="4435">
                  <c:v>197</c:v>
                </c:pt>
                <c:pt idx="4436">
                  <c:v>90</c:v>
                </c:pt>
                <c:pt idx="4437">
                  <c:v>172</c:v>
                </c:pt>
                <c:pt idx="4438">
                  <c:v>164</c:v>
                </c:pt>
                <c:pt idx="4439">
                  <c:v>200</c:v>
                </c:pt>
                <c:pt idx="4440">
                  <c:v>220</c:v>
                </c:pt>
                <c:pt idx="4441">
                  <c:v>164</c:v>
                </c:pt>
                <c:pt idx="4442">
                  <c:v>220</c:v>
                </c:pt>
                <c:pt idx="4443">
                  <c:v>138</c:v>
                </c:pt>
                <c:pt idx="4444">
                  <c:v>184</c:v>
                </c:pt>
                <c:pt idx="4445">
                  <c:v>250</c:v>
                </c:pt>
                <c:pt idx="4446">
                  <c:v>194</c:v>
                </c:pt>
                <c:pt idx="4447">
                  <c:v>285</c:v>
                </c:pt>
                <c:pt idx="4448">
                  <c:v>130</c:v>
                </c:pt>
                <c:pt idx="4449">
                  <c:v>150</c:v>
                </c:pt>
                <c:pt idx="4450">
                  <c:v>135</c:v>
                </c:pt>
                <c:pt idx="4451">
                  <c:v>135</c:v>
                </c:pt>
                <c:pt idx="4452">
                  <c:v>157</c:v>
                </c:pt>
                <c:pt idx="4453">
                  <c:v>160</c:v>
                </c:pt>
                <c:pt idx="4454">
                  <c:v>210</c:v>
                </c:pt>
                <c:pt idx="4455">
                  <c:v>163</c:v>
                </c:pt>
                <c:pt idx="4456">
                  <c:v>280</c:v>
                </c:pt>
                <c:pt idx="4457">
                  <c:v>90</c:v>
                </c:pt>
                <c:pt idx="4458">
                  <c:v>170</c:v>
                </c:pt>
                <c:pt idx="4459">
                  <c:v>165</c:v>
                </c:pt>
                <c:pt idx="4460">
                  <c:v>180</c:v>
                </c:pt>
                <c:pt idx="4461">
                  <c:v>155</c:v>
                </c:pt>
                <c:pt idx="4462">
                  <c:v>205</c:v>
                </c:pt>
                <c:pt idx="4463">
                  <c:v>160</c:v>
                </c:pt>
                <c:pt idx="4464">
                  <c:v>82</c:v>
                </c:pt>
                <c:pt idx="4465">
                  <c:v>225</c:v>
                </c:pt>
                <c:pt idx="4466">
                  <c:v>180</c:v>
                </c:pt>
                <c:pt idx="4467">
                  <c:v>86</c:v>
                </c:pt>
                <c:pt idx="4468">
                  <c:v>96</c:v>
                </c:pt>
                <c:pt idx="4469">
                  <c:v>167</c:v>
                </c:pt>
                <c:pt idx="4470">
                  <c:v>195</c:v>
                </c:pt>
                <c:pt idx="4471">
                  <c:v>200</c:v>
                </c:pt>
                <c:pt idx="4472">
                  <c:v>116</c:v>
                </c:pt>
                <c:pt idx="4473">
                  <c:v>208</c:v>
                </c:pt>
                <c:pt idx="4474">
                  <c:v>150</c:v>
                </c:pt>
                <c:pt idx="4475">
                  <c:v>136</c:v>
                </c:pt>
                <c:pt idx="4476">
                  <c:v>157</c:v>
                </c:pt>
                <c:pt idx="4477">
                  <c:v>61</c:v>
                </c:pt>
                <c:pt idx="4478">
                  <c:v>100</c:v>
                </c:pt>
                <c:pt idx="4479">
                  <c:v>350</c:v>
                </c:pt>
                <c:pt idx="4480">
                  <c:v>159</c:v>
                </c:pt>
                <c:pt idx="4481">
                  <c:v>128</c:v>
                </c:pt>
                <c:pt idx="4482">
                  <c:v>170</c:v>
                </c:pt>
                <c:pt idx="4483">
                  <c:v>155</c:v>
                </c:pt>
                <c:pt idx="4484">
                  <c:v>168</c:v>
                </c:pt>
                <c:pt idx="4485">
                  <c:v>155</c:v>
                </c:pt>
                <c:pt idx="4486">
                  <c:v>132</c:v>
                </c:pt>
                <c:pt idx="4487">
                  <c:v>164</c:v>
                </c:pt>
                <c:pt idx="4488">
                  <c:v>220</c:v>
                </c:pt>
                <c:pt idx="4489">
                  <c:v>176</c:v>
                </c:pt>
                <c:pt idx="4490">
                  <c:v>110</c:v>
                </c:pt>
                <c:pt idx="4491">
                  <c:v>121</c:v>
                </c:pt>
                <c:pt idx="4492">
                  <c:v>183</c:v>
                </c:pt>
                <c:pt idx="4493">
                  <c:v>165</c:v>
                </c:pt>
                <c:pt idx="4494">
                  <c:v>164</c:v>
                </c:pt>
                <c:pt idx="4495">
                  <c:v>200</c:v>
                </c:pt>
                <c:pt idx="4496">
                  <c:v>64</c:v>
                </c:pt>
                <c:pt idx="4497">
                  <c:v>186</c:v>
                </c:pt>
                <c:pt idx="4498">
                  <c:v>100</c:v>
                </c:pt>
                <c:pt idx="4499">
                  <c:v>88</c:v>
                </c:pt>
                <c:pt idx="4500">
                  <c:v>172</c:v>
                </c:pt>
                <c:pt idx="4501">
                  <c:v>225</c:v>
                </c:pt>
                <c:pt idx="4502">
                  <c:v>193</c:v>
                </c:pt>
                <c:pt idx="4503">
                  <c:v>75</c:v>
                </c:pt>
                <c:pt idx="4504">
                  <c:v>177</c:v>
                </c:pt>
                <c:pt idx="4505">
                  <c:v>278</c:v>
                </c:pt>
                <c:pt idx="4506">
                  <c:v>82</c:v>
                </c:pt>
                <c:pt idx="4507">
                  <c:v>165</c:v>
                </c:pt>
                <c:pt idx="4508">
                  <c:v>165</c:v>
                </c:pt>
                <c:pt idx="4509">
                  <c:v>234</c:v>
                </c:pt>
                <c:pt idx="4510">
                  <c:v>110</c:v>
                </c:pt>
                <c:pt idx="4511">
                  <c:v>153</c:v>
                </c:pt>
                <c:pt idx="4512">
                  <c:v>120</c:v>
                </c:pt>
                <c:pt idx="4513">
                  <c:v>194</c:v>
                </c:pt>
                <c:pt idx="4514">
                  <c:v>195</c:v>
                </c:pt>
                <c:pt idx="4515">
                  <c:v>215</c:v>
                </c:pt>
                <c:pt idx="4516">
                  <c:v>310</c:v>
                </c:pt>
                <c:pt idx="4517">
                  <c:v>161</c:v>
                </c:pt>
                <c:pt idx="4518">
                  <c:v>139</c:v>
                </c:pt>
                <c:pt idx="4519">
                  <c:v>210</c:v>
                </c:pt>
                <c:pt idx="4520">
                  <c:v>130</c:v>
                </c:pt>
                <c:pt idx="4521">
                  <c:v>158</c:v>
                </c:pt>
                <c:pt idx="4522">
                  <c:v>84</c:v>
                </c:pt>
                <c:pt idx="4523">
                  <c:v>172</c:v>
                </c:pt>
                <c:pt idx="4524">
                  <c:v>180</c:v>
                </c:pt>
                <c:pt idx="4525">
                  <c:v>205</c:v>
                </c:pt>
                <c:pt idx="4526">
                  <c:v>96</c:v>
                </c:pt>
                <c:pt idx="4527">
                  <c:v>153</c:v>
                </c:pt>
                <c:pt idx="4528">
                  <c:v>220</c:v>
                </c:pt>
                <c:pt idx="4529">
                  <c:v>159</c:v>
                </c:pt>
                <c:pt idx="4530">
                  <c:v>163</c:v>
                </c:pt>
                <c:pt idx="4531">
                  <c:v>157</c:v>
                </c:pt>
                <c:pt idx="4532">
                  <c:v>275</c:v>
                </c:pt>
                <c:pt idx="4533">
                  <c:v>235</c:v>
                </c:pt>
                <c:pt idx="4534">
                  <c:v>195</c:v>
                </c:pt>
                <c:pt idx="4535">
                  <c:v>120</c:v>
                </c:pt>
                <c:pt idx="4536">
                  <c:v>175</c:v>
                </c:pt>
                <c:pt idx="4537">
                  <c:v>341</c:v>
                </c:pt>
                <c:pt idx="4538">
                  <c:v>132</c:v>
                </c:pt>
                <c:pt idx="4539">
                  <c:v>211</c:v>
                </c:pt>
                <c:pt idx="4540">
                  <c:v>125</c:v>
                </c:pt>
                <c:pt idx="4541">
                  <c:v>143</c:v>
                </c:pt>
                <c:pt idx="4542">
                  <c:v>90</c:v>
                </c:pt>
                <c:pt idx="4543">
                  <c:v>123.5</c:v>
                </c:pt>
                <c:pt idx="4544">
                  <c:v>336</c:v>
                </c:pt>
                <c:pt idx="4545">
                  <c:v>99.5</c:v>
                </c:pt>
                <c:pt idx="4546">
                  <c:v>91</c:v>
                </c:pt>
                <c:pt idx="4547">
                  <c:v>91</c:v>
                </c:pt>
                <c:pt idx="4548">
                  <c:v>221</c:v>
                </c:pt>
                <c:pt idx="4549">
                  <c:v>336</c:v>
                </c:pt>
                <c:pt idx="4550">
                  <c:v>210</c:v>
                </c:pt>
                <c:pt idx="4551">
                  <c:v>175</c:v>
                </c:pt>
                <c:pt idx="4552">
                  <c:v>166</c:v>
                </c:pt>
                <c:pt idx="4553">
                  <c:v>320</c:v>
                </c:pt>
                <c:pt idx="4554">
                  <c:v>163</c:v>
                </c:pt>
                <c:pt idx="4555">
                  <c:v>74</c:v>
                </c:pt>
                <c:pt idx="4556">
                  <c:v>250</c:v>
                </c:pt>
                <c:pt idx="4557">
                  <c:v>320</c:v>
                </c:pt>
                <c:pt idx="4558">
                  <c:v>197</c:v>
                </c:pt>
                <c:pt idx="4559">
                  <c:v>145</c:v>
                </c:pt>
                <c:pt idx="4560">
                  <c:v>50</c:v>
                </c:pt>
                <c:pt idx="4561">
                  <c:v>157</c:v>
                </c:pt>
                <c:pt idx="4562">
                  <c:v>157</c:v>
                </c:pt>
                <c:pt idx="4563">
                  <c:v>300</c:v>
                </c:pt>
                <c:pt idx="4564">
                  <c:v>240</c:v>
                </c:pt>
                <c:pt idx="4565">
                  <c:v>135</c:v>
                </c:pt>
                <c:pt idx="4566">
                  <c:v>210</c:v>
                </c:pt>
                <c:pt idx="4567">
                  <c:v>165</c:v>
                </c:pt>
                <c:pt idx="4568">
                  <c:v>175</c:v>
                </c:pt>
                <c:pt idx="4569">
                  <c:v>180</c:v>
                </c:pt>
                <c:pt idx="4570">
                  <c:v>240</c:v>
                </c:pt>
                <c:pt idx="4571">
                  <c:v>158</c:v>
                </c:pt>
                <c:pt idx="4572">
                  <c:v>160</c:v>
                </c:pt>
                <c:pt idx="4573">
                  <c:v>135</c:v>
                </c:pt>
                <c:pt idx="4574">
                  <c:v>163</c:v>
                </c:pt>
                <c:pt idx="4575">
                  <c:v>231</c:v>
                </c:pt>
                <c:pt idx="4576">
                  <c:v>140</c:v>
                </c:pt>
                <c:pt idx="4577">
                  <c:v>74</c:v>
                </c:pt>
                <c:pt idx="4578">
                  <c:v>230</c:v>
                </c:pt>
                <c:pt idx="4579">
                  <c:v>189</c:v>
                </c:pt>
                <c:pt idx="4580">
                  <c:v>140</c:v>
                </c:pt>
                <c:pt idx="4581">
                  <c:v>180</c:v>
                </c:pt>
                <c:pt idx="4582">
                  <c:v>160</c:v>
                </c:pt>
                <c:pt idx="4583">
                  <c:v>170</c:v>
                </c:pt>
                <c:pt idx="4584">
                  <c:v>220</c:v>
                </c:pt>
                <c:pt idx="4585">
                  <c:v>190</c:v>
                </c:pt>
                <c:pt idx="4586">
                  <c:v>190</c:v>
                </c:pt>
                <c:pt idx="4587">
                  <c:v>142</c:v>
                </c:pt>
                <c:pt idx="4588">
                  <c:v>174</c:v>
                </c:pt>
                <c:pt idx="4589">
                  <c:v>90</c:v>
                </c:pt>
                <c:pt idx="4590">
                  <c:v>116</c:v>
                </c:pt>
                <c:pt idx="4591">
                  <c:v>150</c:v>
                </c:pt>
                <c:pt idx="4592">
                  <c:v>206</c:v>
                </c:pt>
                <c:pt idx="4593">
                  <c:v>140</c:v>
                </c:pt>
                <c:pt idx="4594">
                  <c:v>174</c:v>
                </c:pt>
                <c:pt idx="4595">
                  <c:v>150</c:v>
                </c:pt>
                <c:pt idx="4596">
                  <c:v>191</c:v>
                </c:pt>
                <c:pt idx="4597">
                  <c:v>147</c:v>
                </c:pt>
                <c:pt idx="4598">
                  <c:v>120</c:v>
                </c:pt>
                <c:pt idx="4599">
                  <c:v>170</c:v>
                </c:pt>
                <c:pt idx="4600">
                  <c:v>110</c:v>
                </c:pt>
                <c:pt idx="4601">
                  <c:v>60</c:v>
                </c:pt>
                <c:pt idx="4602">
                  <c:v>125</c:v>
                </c:pt>
                <c:pt idx="4603">
                  <c:v>278</c:v>
                </c:pt>
                <c:pt idx="4604">
                  <c:v>280</c:v>
                </c:pt>
                <c:pt idx="4605">
                  <c:v>125</c:v>
                </c:pt>
                <c:pt idx="4606">
                  <c:v>160</c:v>
                </c:pt>
                <c:pt idx="4607">
                  <c:v>248</c:v>
                </c:pt>
                <c:pt idx="4608">
                  <c:v>305</c:v>
                </c:pt>
                <c:pt idx="4609">
                  <c:v>115</c:v>
                </c:pt>
                <c:pt idx="4610">
                  <c:v>217</c:v>
                </c:pt>
                <c:pt idx="4611">
                  <c:v>237</c:v>
                </c:pt>
                <c:pt idx="4612">
                  <c:v>200</c:v>
                </c:pt>
                <c:pt idx="4613">
                  <c:v>330</c:v>
                </c:pt>
                <c:pt idx="4614">
                  <c:v>176</c:v>
                </c:pt>
                <c:pt idx="4615">
                  <c:v>133</c:v>
                </c:pt>
                <c:pt idx="4616">
                  <c:v>158</c:v>
                </c:pt>
                <c:pt idx="4617">
                  <c:v>176</c:v>
                </c:pt>
                <c:pt idx="4618">
                  <c:v>140</c:v>
                </c:pt>
                <c:pt idx="4619">
                  <c:v>106</c:v>
                </c:pt>
                <c:pt idx="4620">
                  <c:v>179</c:v>
                </c:pt>
                <c:pt idx="4621">
                  <c:v>160</c:v>
                </c:pt>
                <c:pt idx="4622">
                  <c:v>200</c:v>
                </c:pt>
                <c:pt idx="4623">
                  <c:v>118</c:v>
                </c:pt>
                <c:pt idx="4624">
                  <c:v>78</c:v>
                </c:pt>
                <c:pt idx="4625">
                  <c:v>175</c:v>
                </c:pt>
                <c:pt idx="4626">
                  <c:v>157</c:v>
                </c:pt>
                <c:pt idx="4627">
                  <c:v>164</c:v>
                </c:pt>
                <c:pt idx="4628">
                  <c:v>302</c:v>
                </c:pt>
                <c:pt idx="4629">
                  <c:v>135</c:v>
                </c:pt>
                <c:pt idx="4630">
                  <c:v>160</c:v>
                </c:pt>
                <c:pt idx="4631">
                  <c:v>300</c:v>
                </c:pt>
                <c:pt idx="4632">
                  <c:v>138</c:v>
                </c:pt>
                <c:pt idx="4633">
                  <c:v>235</c:v>
                </c:pt>
                <c:pt idx="4634">
                  <c:v>260</c:v>
                </c:pt>
                <c:pt idx="4635">
                  <c:v>215</c:v>
                </c:pt>
                <c:pt idx="4636">
                  <c:v>179</c:v>
                </c:pt>
                <c:pt idx="4637">
                  <c:v>146</c:v>
                </c:pt>
                <c:pt idx="4638">
                  <c:v>93</c:v>
                </c:pt>
                <c:pt idx="4639">
                  <c:v>108</c:v>
                </c:pt>
                <c:pt idx="4640">
                  <c:v>205</c:v>
                </c:pt>
                <c:pt idx="4641">
                  <c:v>128</c:v>
                </c:pt>
                <c:pt idx="4642">
                  <c:v>217</c:v>
                </c:pt>
                <c:pt idx="4643">
                  <c:v>96</c:v>
                </c:pt>
                <c:pt idx="4644">
                  <c:v>126</c:v>
                </c:pt>
                <c:pt idx="4645">
                  <c:v>220</c:v>
                </c:pt>
                <c:pt idx="4646">
                  <c:v>160</c:v>
                </c:pt>
                <c:pt idx="4647">
                  <c:v>209</c:v>
                </c:pt>
                <c:pt idx="4648">
                  <c:v>300</c:v>
                </c:pt>
                <c:pt idx="4649">
                  <c:v>234</c:v>
                </c:pt>
                <c:pt idx="4650">
                  <c:v>445</c:v>
                </c:pt>
                <c:pt idx="4651">
                  <c:v>120</c:v>
                </c:pt>
                <c:pt idx="4652">
                  <c:v>108</c:v>
                </c:pt>
                <c:pt idx="4653">
                  <c:v>195</c:v>
                </c:pt>
                <c:pt idx="4654">
                  <c:v>200</c:v>
                </c:pt>
                <c:pt idx="4655">
                  <c:v>195</c:v>
                </c:pt>
                <c:pt idx="4656">
                  <c:v>144</c:v>
                </c:pt>
                <c:pt idx="4657">
                  <c:v>185</c:v>
                </c:pt>
                <c:pt idx="4658">
                  <c:v>155</c:v>
                </c:pt>
                <c:pt idx="4659">
                  <c:v>200</c:v>
                </c:pt>
                <c:pt idx="4660">
                  <c:v>100</c:v>
                </c:pt>
                <c:pt idx="4661">
                  <c:v>66</c:v>
                </c:pt>
                <c:pt idx="4662">
                  <c:v>200</c:v>
                </c:pt>
                <c:pt idx="4663">
                  <c:v>180</c:v>
                </c:pt>
                <c:pt idx="4664">
                  <c:v>170</c:v>
                </c:pt>
                <c:pt idx="4665">
                  <c:v>82</c:v>
                </c:pt>
                <c:pt idx="4666">
                  <c:v>109</c:v>
                </c:pt>
                <c:pt idx="4667">
                  <c:v>190</c:v>
                </c:pt>
                <c:pt idx="4668">
                  <c:v>242</c:v>
                </c:pt>
                <c:pt idx="4669">
                  <c:v>155</c:v>
                </c:pt>
                <c:pt idx="4670">
                  <c:v>175</c:v>
                </c:pt>
                <c:pt idx="4671">
                  <c:v>116</c:v>
                </c:pt>
                <c:pt idx="4672">
                  <c:v>125</c:v>
                </c:pt>
                <c:pt idx="4673">
                  <c:v>148</c:v>
                </c:pt>
                <c:pt idx="4674">
                  <c:v>260</c:v>
                </c:pt>
                <c:pt idx="4675">
                  <c:v>237</c:v>
                </c:pt>
                <c:pt idx="4676">
                  <c:v>80</c:v>
                </c:pt>
                <c:pt idx="4677">
                  <c:v>89</c:v>
                </c:pt>
                <c:pt idx="4678">
                  <c:v>178</c:v>
                </c:pt>
                <c:pt idx="4679">
                  <c:v>80</c:v>
                </c:pt>
                <c:pt idx="4680">
                  <c:v>240</c:v>
                </c:pt>
                <c:pt idx="4681">
                  <c:v>91</c:v>
                </c:pt>
                <c:pt idx="4682">
                  <c:v>135</c:v>
                </c:pt>
                <c:pt idx="4683">
                  <c:v>106</c:v>
                </c:pt>
                <c:pt idx="4684">
                  <c:v>235</c:v>
                </c:pt>
                <c:pt idx="4685">
                  <c:v>185</c:v>
                </c:pt>
                <c:pt idx="4686">
                  <c:v>170</c:v>
                </c:pt>
                <c:pt idx="4687">
                  <c:v>110</c:v>
                </c:pt>
                <c:pt idx="4688">
                  <c:v>272</c:v>
                </c:pt>
                <c:pt idx="4689">
                  <c:v>162</c:v>
                </c:pt>
                <c:pt idx="4690">
                  <c:v>180</c:v>
                </c:pt>
                <c:pt idx="4691">
                  <c:v>185</c:v>
                </c:pt>
                <c:pt idx="4692">
                  <c:v>181</c:v>
                </c:pt>
                <c:pt idx="4693">
                  <c:v>182</c:v>
                </c:pt>
                <c:pt idx="4694">
                  <c:v>155</c:v>
                </c:pt>
                <c:pt idx="4695">
                  <c:v>103</c:v>
                </c:pt>
                <c:pt idx="4696">
                  <c:v>147</c:v>
                </c:pt>
                <c:pt idx="4697">
                  <c:v>200</c:v>
                </c:pt>
                <c:pt idx="4698">
                  <c:v>198</c:v>
                </c:pt>
                <c:pt idx="4699">
                  <c:v>90</c:v>
                </c:pt>
                <c:pt idx="4700">
                  <c:v>124</c:v>
                </c:pt>
                <c:pt idx="4701">
                  <c:v>138</c:v>
                </c:pt>
                <c:pt idx="4702">
                  <c:v>190</c:v>
                </c:pt>
                <c:pt idx="4703">
                  <c:v>170</c:v>
                </c:pt>
                <c:pt idx="4704">
                  <c:v>185</c:v>
                </c:pt>
                <c:pt idx="4705">
                  <c:v>180</c:v>
                </c:pt>
                <c:pt idx="4706">
                  <c:v>220</c:v>
                </c:pt>
                <c:pt idx="4707">
                  <c:v>195</c:v>
                </c:pt>
                <c:pt idx="4708">
                  <c:v>205</c:v>
                </c:pt>
                <c:pt idx="4709">
                  <c:v>170</c:v>
                </c:pt>
                <c:pt idx="4710">
                  <c:v>210</c:v>
                </c:pt>
                <c:pt idx="4711">
                  <c:v>165</c:v>
                </c:pt>
                <c:pt idx="4712">
                  <c:v>107</c:v>
                </c:pt>
                <c:pt idx="4713">
                  <c:v>96</c:v>
                </c:pt>
                <c:pt idx="4714">
                  <c:v>216</c:v>
                </c:pt>
                <c:pt idx="4715">
                  <c:v>165</c:v>
                </c:pt>
                <c:pt idx="4716">
                  <c:v>96</c:v>
                </c:pt>
                <c:pt idx="4717">
                  <c:v>135</c:v>
                </c:pt>
                <c:pt idx="4718">
                  <c:v>59</c:v>
                </c:pt>
                <c:pt idx="4719">
                  <c:v>75</c:v>
                </c:pt>
                <c:pt idx="4720">
                  <c:v>245</c:v>
                </c:pt>
                <c:pt idx="4721">
                  <c:v>209</c:v>
                </c:pt>
                <c:pt idx="4722">
                  <c:v>225</c:v>
                </c:pt>
                <c:pt idx="4723">
                  <c:v>207</c:v>
                </c:pt>
                <c:pt idx="4724">
                  <c:v>40</c:v>
                </c:pt>
                <c:pt idx="4725">
                  <c:v>320</c:v>
                </c:pt>
                <c:pt idx="4726">
                  <c:v>89</c:v>
                </c:pt>
                <c:pt idx="4727">
                  <c:v>180</c:v>
                </c:pt>
                <c:pt idx="4728">
                  <c:v>228</c:v>
                </c:pt>
                <c:pt idx="4729">
                  <c:v>130</c:v>
                </c:pt>
                <c:pt idx="4730">
                  <c:v>135</c:v>
                </c:pt>
                <c:pt idx="4731">
                  <c:v>300</c:v>
                </c:pt>
                <c:pt idx="4732">
                  <c:v>230</c:v>
                </c:pt>
                <c:pt idx="4733">
                  <c:v>199</c:v>
                </c:pt>
                <c:pt idx="4734">
                  <c:v>191</c:v>
                </c:pt>
                <c:pt idx="4735">
                  <c:v>100</c:v>
                </c:pt>
                <c:pt idx="4736">
                  <c:v>125</c:v>
                </c:pt>
                <c:pt idx="4737">
                  <c:v>116</c:v>
                </c:pt>
                <c:pt idx="4738">
                  <c:v>124</c:v>
                </c:pt>
                <c:pt idx="4739">
                  <c:v>160</c:v>
                </c:pt>
                <c:pt idx="4740">
                  <c:v>125</c:v>
                </c:pt>
                <c:pt idx="4741">
                  <c:v>200</c:v>
                </c:pt>
                <c:pt idx="4742">
                  <c:v>100</c:v>
                </c:pt>
                <c:pt idx="4743">
                  <c:v>200</c:v>
                </c:pt>
                <c:pt idx="4744">
                  <c:v>210</c:v>
                </c:pt>
                <c:pt idx="4745">
                  <c:v>210</c:v>
                </c:pt>
                <c:pt idx="4746">
                  <c:v>125</c:v>
                </c:pt>
                <c:pt idx="4747">
                  <c:v>160</c:v>
                </c:pt>
                <c:pt idx="4748">
                  <c:v>160</c:v>
                </c:pt>
                <c:pt idx="4749">
                  <c:v>235</c:v>
                </c:pt>
                <c:pt idx="4750">
                  <c:v>170</c:v>
                </c:pt>
                <c:pt idx="4751">
                  <c:v>165</c:v>
                </c:pt>
                <c:pt idx="4752">
                  <c:v>220</c:v>
                </c:pt>
                <c:pt idx="4753">
                  <c:v>180</c:v>
                </c:pt>
                <c:pt idx="4754">
                  <c:v>150</c:v>
                </c:pt>
                <c:pt idx="4755">
                  <c:v>175</c:v>
                </c:pt>
                <c:pt idx="4756">
                  <c:v>254</c:v>
                </c:pt>
                <c:pt idx="4757">
                  <c:v>260</c:v>
                </c:pt>
                <c:pt idx="4758">
                  <c:v>135</c:v>
                </c:pt>
                <c:pt idx="4759">
                  <c:v>300</c:v>
                </c:pt>
                <c:pt idx="4760">
                  <c:v>183</c:v>
                </c:pt>
                <c:pt idx="4761">
                  <c:v>116</c:v>
                </c:pt>
                <c:pt idx="4762">
                  <c:v>143</c:v>
                </c:pt>
                <c:pt idx="4763">
                  <c:v>60</c:v>
                </c:pt>
                <c:pt idx="4764">
                  <c:v>88</c:v>
                </c:pt>
                <c:pt idx="4765">
                  <c:v>245</c:v>
                </c:pt>
                <c:pt idx="4766">
                  <c:v>95</c:v>
                </c:pt>
                <c:pt idx="4767">
                  <c:v>220</c:v>
                </c:pt>
                <c:pt idx="4768">
                  <c:v>50</c:v>
                </c:pt>
                <c:pt idx="4769">
                  <c:v>150</c:v>
                </c:pt>
                <c:pt idx="4770">
                  <c:v>95</c:v>
                </c:pt>
                <c:pt idx="4771">
                  <c:v>225</c:v>
                </c:pt>
                <c:pt idx="4772">
                  <c:v>200</c:v>
                </c:pt>
                <c:pt idx="4773">
                  <c:v>165</c:v>
                </c:pt>
                <c:pt idx="4774">
                  <c:v>143</c:v>
                </c:pt>
                <c:pt idx="4775">
                  <c:v>205</c:v>
                </c:pt>
                <c:pt idx="4776">
                  <c:v>140</c:v>
                </c:pt>
                <c:pt idx="4777">
                  <c:v>135</c:v>
                </c:pt>
                <c:pt idx="4778">
                  <c:v>300</c:v>
                </c:pt>
                <c:pt idx="4779">
                  <c:v>96</c:v>
                </c:pt>
                <c:pt idx="4780">
                  <c:v>92</c:v>
                </c:pt>
                <c:pt idx="4781">
                  <c:v>96</c:v>
                </c:pt>
                <c:pt idx="4782">
                  <c:v>78</c:v>
                </c:pt>
                <c:pt idx="4783">
                  <c:v>135</c:v>
                </c:pt>
                <c:pt idx="4784">
                  <c:v>70</c:v>
                </c:pt>
                <c:pt idx="4785">
                  <c:v>200</c:v>
                </c:pt>
                <c:pt idx="4786">
                  <c:v>100</c:v>
                </c:pt>
                <c:pt idx="4787">
                  <c:v>140</c:v>
                </c:pt>
                <c:pt idx="4788">
                  <c:v>199</c:v>
                </c:pt>
                <c:pt idx="4789">
                  <c:v>78</c:v>
                </c:pt>
                <c:pt idx="4790">
                  <c:v>185</c:v>
                </c:pt>
                <c:pt idx="4791">
                  <c:v>200</c:v>
                </c:pt>
                <c:pt idx="4792">
                  <c:v>75</c:v>
                </c:pt>
                <c:pt idx="4793">
                  <c:v>160</c:v>
                </c:pt>
                <c:pt idx="4794">
                  <c:v>120</c:v>
                </c:pt>
                <c:pt idx="4795">
                  <c:v>125</c:v>
                </c:pt>
                <c:pt idx="4796">
                  <c:v>176</c:v>
                </c:pt>
                <c:pt idx="4797">
                  <c:v>143</c:v>
                </c:pt>
                <c:pt idx="4798">
                  <c:v>123</c:v>
                </c:pt>
                <c:pt idx="4799">
                  <c:v>520</c:v>
                </c:pt>
                <c:pt idx="4800">
                  <c:v>82</c:v>
                </c:pt>
                <c:pt idx="4801">
                  <c:v>115</c:v>
                </c:pt>
                <c:pt idx="4802">
                  <c:v>240</c:v>
                </c:pt>
                <c:pt idx="4803">
                  <c:v>185</c:v>
                </c:pt>
                <c:pt idx="4804">
                  <c:v>70</c:v>
                </c:pt>
                <c:pt idx="4805">
                  <c:v>170</c:v>
                </c:pt>
                <c:pt idx="4806">
                  <c:v>200</c:v>
                </c:pt>
                <c:pt idx="4807">
                  <c:v>185</c:v>
                </c:pt>
                <c:pt idx="4808">
                  <c:v>145</c:v>
                </c:pt>
                <c:pt idx="4809">
                  <c:v>130</c:v>
                </c:pt>
                <c:pt idx="4810">
                  <c:v>210</c:v>
                </c:pt>
                <c:pt idx="4811">
                  <c:v>273.56</c:v>
                </c:pt>
                <c:pt idx="4812">
                  <c:v>82</c:v>
                </c:pt>
                <c:pt idx="4813">
                  <c:v>150</c:v>
                </c:pt>
                <c:pt idx="4814">
                  <c:v>145</c:v>
                </c:pt>
                <c:pt idx="4815">
                  <c:v>125</c:v>
                </c:pt>
                <c:pt idx="4816">
                  <c:v>220</c:v>
                </c:pt>
                <c:pt idx="4817">
                  <c:v>200</c:v>
                </c:pt>
                <c:pt idx="4818">
                  <c:v>200</c:v>
                </c:pt>
                <c:pt idx="4819">
                  <c:v>500</c:v>
                </c:pt>
                <c:pt idx="4820">
                  <c:v>115</c:v>
                </c:pt>
                <c:pt idx="4821">
                  <c:v>240</c:v>
                </c:pt>
                <c:pt idx="4822">
                  <c:v>220</c:v>
                </c:pt>
                <c:pt idx="4823">
                  <c:v>200</c:v>
                </c:pt>
                <c:pt idx="4824">
                  <c:v>220</c:v>
                </c:pt>
                <c:pt idx="4825">
                  <c:v>120</c:v>
                </c:pt>
                <c:pt idx="4826">
                  <c:v>99</c:v>
                </c:pt>
                <c:pt idx="4827">
                  <c:v>162</c:v>
                </c:pt>
                <c:pt idx="4828">
                  <c:v>231</c:v>
                </c:pt>
                <c:pt idx="4829">
                  <c:v>183</c:v>
                </c:pt>
                <c:pt idx="4830">
                  <c:v>116</c:v>
                </c:pt>
                <c:pt idx="4831">
                  <c:v>185</c:v>
                </c:pt>
                <c:pt idx="4832">
                  <c:v>167</c:v>
                </c:pt>
                <c:pt idx="4833">
                  <c:v>160</c:v>
                </c:pt>
                <c:pt idx="4834">
                  <c:v>78</c:v>
                </c:pt>
                <c:pt idx="4835">
                  <c:v>400</c:v>
                </c:pt>
                <c:pt idx="4836">
                  <c:v>120</c:v>
                </c:pt>
                <c:pt idx="4837">
                  <c:v>175</c:v>
                </c:pt>
                <c:pt idx="4838">
                  <c:v>220</c:v>
                </c:pt>
                <c:pt idx="4839">
                  <c:v>155</c:v>
                </c:pt>
                <c:pt idx="4840">
                  <c:v>275</c:v>
                </c:pt>
                <c:pt idx="4841">
                  <c:v>90</c:v>
                </c:pt>
                <c:pt idx="4842">
                  <c:v>145</c:v>
                </c:pt>
                <c:pt idx="4843">
                  <c:v>128</c:v>
                </c:pt>
                <c:pt idx="4844">
                  <c:v>100</c:v>
                </c:pt>
                <c:pt idx="4845">
                  <c:v>143</c:v>
                </c:pt>
                <c:pt idx="4846">
                  <c:v>175</c:v>
                </c:pt>
                <c:pt idx="4847">
                  <c:v>155</c:v>
                </c:pt>
                <c:pt idx="4848">
                  <c:v>101</c:v>
                </c:pt>
                <c:pt idx="4849">
                  <c:v>200</c:v>
                </c:pt>
                <c:pt idx="4850">
                  <c:v>130</c:v>
                </c:pt>
                <c:pt idx="4851">
                  <c:v>235</c:v>
                </c:pt>
                <c:pt idx="4852">
                  <c:v>144</c:v>
                </c:pt>
                <c:pt idx="4853">
                  <c:v>400</c:v>
                </c:pt>
                <c:pt idx="4854">
                  <c:v>150</c:v>
                </c:pt>
                <c:pt idx="4855">
                  <c:v>278</c:v>
                </c:pt>
                <c:pt idx="4856">
                  <c:v>135</c:v>
                </c:pt>
                <c:pt idx="4857">
                  <c:v>66</c:v>
                </c:pt>
                <c:pt idx="4858">
                  <c:v>250</c:v>
                </c:pt>
                <c:pt idx="4859">
                  <c:v>200</c:v>
                </c:pt>
                <c:pt idx="4860">
                  <c:v>150</c:v>
                </c:pt>
                <c:pt idx="4861">
                  <c:v>90</c:v>
                </c:pt>
                <c:pt idx="4862">
                  <c:v>556</c:v>
                </c:pt>
                <c:pt idx="4863">
                  <c:v>205</c:v>
                </c:pt>
                <c:pt idx="4864">
                  <c:v>101</c:v>
                </c:pt>
                <c:pt idx="4865">
                  <c:v>140</c:v>
                </c:pt>
                <c:pt idx="4866">
                  <c:v>86</c:v>
                </c:pt>
                <c:pt idx="4867">
                  <c:v>212</c:v>
                </c:pt>
                <c:pt idx="4868">
                  <c:v>148</c:v>
                </c:pt>
                <c:pt idx="4869">
                  <c:v>73</c:v>
                </c:pt>
                <c:pt idx="4870">
                  <c:v>86</c:v>
                </c:pt>
                <c:pt idx="4871">
                  <c:v>70</c:v>
                </c:pt>
                <c:pt idx="4872">
                  <c:v>243</c:v>
                </c:pt>
                <c:pt idx="4873">
                  <c:v>120</c:v>
                </c:pt>
                <c:pt idx="4874">
                  <c:v>120</c:v>
                </c:pt>
                <c:pt idx="4875">
                  <c:v>140</c:v>
                </c:pt>
                <c:pt idx="4876">
                  <c:v>96</c:v>
                </c:pt>
                <c:pt idx="4877">
                  <c:v>130</c:v>
                </c:pt>
                <c:pt idx="4878">
                  <c:v>170</c:v>
                </c:pt>
                <c:pt idx="4879">
                  <c:v>170</c:v>
                </c:pt>
                <c:pt idx="4880">
                  <c:v>322</c:v>
                </c:pt>
                <c:pt idx="4881">
                  <c:v>171</c:v>
                </c:pt>
                <c:pt idx="4882">
                  <c:v>145</c:v>
                </c:pt>
                <c:pt idx="4883">
                  <c:v>89</c:v>
                </c:pt>
                <c:pt idx="4884">
                  <c:v>80</c:v>
                </c:pt>
                <c:pt idx="4885">
                  <c:v>160</c:v>
                </c:pt>
                <c:pt idx="4886">
                  <c:v>110</c:v>
                </c:pt>
                <c:pt idx="4887">
                  <c:v>215</c:v>
                </c:pt>
                <c:pt idx="4888">
                  <c:v>220</c:v>
                </c:pt>
                <c:pt idx="4889">
                  <c:v>90</c:v>
                </c:pt>
                <c:pt idx="4890">
                  <c:v>165</c:v>
                </c:pt>
                <c:pt idx="4891">
                  <c:v>175</c:v>
                </c:pt>
                <c:pt idx="4892">
                  <c:v>155</c:v>
                </c:pt>
                <c:pt idx="4893">
                  <c:v>161</c:v>
                </c:pt>
                <c:pt idx="4894">
                  <c:v>200</c:v>
                </c:pt>
                <c:pt idx="4895">
                  <c:v>100</c:v>
                </c:pt>
                <c:pt idx="4896">
                  <c:v>207</c:v>
                </c:pt>
                <c:pt idx="4897">
                  <c:v>154</c:v>
                </c:pt>
                <c:pt idx="4898">
                  <c:v>96</c:v>
                </c:pt>
                <c:pt idx="4899">
                  <c:v>110</c:v>
                </c:pt>
                <c:pt idx="4900">
                  <c:v>179</c:v>
                </c:pt>
                <c:pt idx="4901">
                  <c:v>155</c:v>
                </c:pt>
                <c:pt idx="4902">
                  <c:v>82</c:v>
                </c:pt>
                <c:pt idx="4903">
                  <c:v>130</c:v>
                </c:pt>
                <c:pt idx="4904">
                  <c:v>140</c:v>
                </c:pt>
                <c:pt idx="4905">
                  <c:v>151</c:v>
                </c:pt>
                <c:pt idx="4906">
                  <c:v>138</c:v>
                </c:pt>
                <c:pt idx="4907">
                  <c:v>136</c:v>
                </c:pt>
                <c:pt idx="4908">
                  <c:v>230</c:v>
                </c:pt>
                <c:pt idx="4909">
                  <c:v>190</c:v>
                </c:pt>
                <c:pt idx="4910">
                  <c:v>89</c:v>
                </c:pt>
                <c:pt idx="4911">
                  <c:v>175</c:v>
                </c:pt>
                <c:pt idx="4912">
                  <c:v>135</c:v>
                </c:pt>
                <c:pt idx="4913">
                  <c:v>155</c:v>
                </c:pt>
                <c:pt idx="4914">
                  <c:v>125</c:v>
                </c:pt>
                <c:pt idx="4915">
                  <c:v>200</c:v>
                </c:pt>
                <c:pt idx="4916">
                  <c:v>360</c:v>
                </c:pt>
                <c:pt idx="4917">
                  <c:v>133</c:v>
                </c:pt>
                <c:pt idx="4918">
                  <c:v>223</c:v>
                </c:pt>
                <c:pt idx="4919">
                  <c:v>210</c:v>
                </c:pt>
                <c:pt idx="4920">
                  <c:v>150</c:v>
                </c:pt>
                <c:pt idx="4921">
                  <c:v>140</c:v>
                </c:pt>
                <c:pt idx="4922">
                  <c:v>230</c:v>
                </c:pt>
                <c:pt idx="4923">
                  <c:v>190</c:v>
                </c:pt>
                <c:pt idx="4924">
                  <c:v>180</c:v>
                </c:pt>
                <c:pt idx="4925">
                  <c:v>202</c:v>
                </c:pt>
                <c:pt idx="4926">
                  <c:v>90</c:v>
                </c:pt>
                <c:pt idx="4927">
                  <c:v>220</c:v>
                </c:pt>
                <c:pt idx="4928">
                  <c:v>180</c:v>
                </c:pt>
                <c:pt idx="4929">
                  <c:v>60</c:v>
                </c:pt>
                <c:pt idx="4930">
                  <c:v>250</c:v>
                </c:pt>
                <c:pt idx="4931">
                  <c:v>100</c:v>
                </c:pt>
                <c:pt idx="4932">
                  <c:v>174</c:v>
                </c:pt>
                <c:pt idx="4933">
                  <c:v>191</c:v>
                </c:pt>
                <c:pt idx="4934">
                  <c:v>153</c:v>
                </c:pt>
                <c:pt idx="4935">
                  <c:v>166</c:v>
                </c:pt>
                <c:pt idx="4936">
                  <c:v>150</c:v>
                </c:pt>
                <c:pt idx="4937">
                  <c:v>100</c:v>
                </c:pt>
                <c:pt idx="4938">
                  <c:v>210</c:v>
                </c:pt>
                <c:pt idx="4939">
                  <c:v>185</c:v>
                </c:pt>
                <c:pt idx="4940">
                  <c:v>210</c:v>
                </c:pt>
                <c:pt idx="4941">
                  <c:v>150</c:v>
                </c:pt>
                <c:pt idx="4942">
                  <c:v>147</c:v>
                </c:pt>
                <c:pt idx="4943">
                  <c:v>100</c:v>
                </c:pt>
                <c:pt idx="4944">
                  <c:v>160</c:v>
                </c:pt>
                <c:pt idx="4945">
                  <c:v>160</c:v>
                </c:pt>
                <c:pt idx="4946">
                  <c:v>100</c:v>
                </c:pt>
                <c:pt idx="4947">
                  <c:v>180</c:v>
                </c:pt>
                <c:pt idx="4948">
                  <c:v>100</c:v>
                </c:pt>
                <c:pt idx="4949">
                  <c:v>202</c:v>
                </c:pt>
                <c:pt idx="4950">
                  <c:v>210</c:v>
                </c:pt>
                <c:pt idx="4951">
                  <c:v>120</c:v>
                </c:pt>
                <c:pt idx="4952">
                  <c:v>100</c:v>
                </c:pt>
                <c:pt idx="4953">
                  <c:v>350</c:v>
                </c:pt>
                <c:pt idx="4954">
                  <c:v>160</c:v>
                </c:pt>
                <c:pt idx="4955">
                  <c:v>145</c:v>
                </c:pt>
                <c:pt idx="4956">
                  <c:v>185</c:v>
                </c:pt>
                <c:pt idx="4957">
                  <c:v>155</c:v>
                </c:pt>
                <c:pt idx="4958">
                  <c:v>120</c:v>
                </c:pt>
                <c:pt idx="4959">
                  <c:v>150</c:v>
                </c:pt>
                <c:pt idx="4960">
                  <c:v>250</c:v>
                </c:pt>
                <c:pt idx="4961">
                  <c:v>101</c:v>
                </c:pt>
                <c:pt idx="4962">
                  <c:v>210</c:v>
                </c:pt>
                <c:pt idx="4963">
                  <c:v>107</c:v>
                </c:pt>
                <c:pt idx="4964">
                  <c:v>96</c:v>
                </c:pt>
                <c:pt idx="4965">
                  <c:v>89</c:v>
                </c:pt>
                <c:pt idx="4966">
                  <c:v>116</c:v>
                </c:pt>
                <c:pt idx="4967">
                  <c:v>130</c:v>
                </c:pt>
                <c:pt idx="4968">
                  <c:v>189</c:v>
                </c:pt>
                <c:pt idx="4969">
                  <c:v>100</c:v>
                </c:pt>
                <c:pt idx="4970">
                  <c:v>175</c:v>
                </c:pt>
                <c:pt idx="4971">
                  <c:v>234</c:v>
                </c:pt>
                <c:pt idx="4972">
                  <c:v>220</c:v>
                </c:pt>
                <c:pt idx="4973">
                  <c:v>108</c:v>
                </c:pt>
                <c:pt idx="4974">
                  <c:v>272</c:v>
                </c:pt>
                <c:pt idx="4975">
                  <c:v>240</c:v>
                </c:pt>
                <c:pt idx="4976">
                  <c:v>134</c:v>
                </c:pt>
                <c:pt idx="4977">
                  <c:v>188</c:v>
                </c:pt>
                <c:pt idx="4978">
                  <c:v>165</c:v>
                </c:pt>
                <c:pt idx="4979">
                  <c:v>96</c:v>
                </c:pt>
                <c:pt idx="4980">
                  <c:v>135</c:v>
                </c:pt>
                <c:pt idx="4981">
                  <c:v>214</c:v>
                </c:pt>
                <c:pt idx="4982">
                  <c:v>120</c:v>
                </c:pt>
                <c:pt idx="4983">
                  <c:v>265</c:v>
                </c:pt>
                <c:pt idx="4984">
                  <c:v>131</c:v>
                </c:pt>
                <c:pt idx="4985">
                  <c:v>233</c:v>
                </c:pt>
                <c:pt idx="4986">
                  <c:v>200</c:v>
                </c:pt>
                <c:pt idx="4987">
                  <c:v>145</c:v>
                </c:pt>
                <c:pt idx="4988">
                  <c:v>125</c:v>
                </c:pt>
                <c:pt idx="4989">
                  <c:v>213</c:v>
                </c:pt>
                <c:pt idx="4990">
                  <c:v>265</c:v>
                </c:pt>
                <c:pt idx="4991">
                  <c:v>130</c:v>
                </c:pt>
                <c:pt idx="4992">
                  <c:v>233</c:v>
                </c:pt>
                <c:pt idx="4993">
                  <c:v>129</c:v>
                </c:pt>
                <c:pt idx="4994">
                  <c:v>99</c:v>
                </c:pt>
                <c:pt idx="4995">
                  <c:v>135</c:v>
                </c:pt>
                <c:pt idx="4996">
                  <c:v>150</c:v>
                </c:pt>
                <c:pt idx="4997">
                  <c:v>100</c:v>
                </c:pt>
                <c:pt idx="4998">
                  <c:v>245</c:v>
                </c:pt>
                <c:pt idx="4999">
                  <c:v>234</c:v>
                </c:pt>
                <c:pt idx="5000">
                  <c:v>143</c:v>
                </c:pt>
                <c:pt idx="5001">
                  <c:v>188</c:v>
                </c:pt>
                <c:pt idx="5002">
                  <c:v>276</c:v>
                </c:pt>
                <c:pt idx="5003">
                  <c:v>210</c:v>
                </c:pt>
                <c:pt idx="5004">
                  <c:v>205</c:v>
                </c:pt>
                <c:pt idx="5005">
                  <c:v>161</c:v>
                </c:pt>
                <c:pt idx="5006">
                  <c:v>147</c:v>
                </c:pt>
                <c:pt idx="5007">
                  <c:v>235</c:v>
                </c:pt>
                <c:pt idx="5008">
                  <c:v>195</c:v>
                </c:pt>
                <c:pt idx="5009">
                  <c:v>203</c:v>
                </c:pt>
                <c:pt idx="5010">
                  <c:v>159.69999999999999</c:v>
                </c:pt>
                <c:pt idx="5011">
                  <c:v>135.19999999999999</c:v>
                </c:pt>
                <c:pt idx="5012">
                  <c:v>94.4</c:v>
                </c:pt>
                <c:pt idx="5013">
                  <c:v>113.9</c:v>
                </c:pt>
                <c:pt idx="5014">
                  <c:v>70.8</c:v>
                </c:pt>
                <c:pt idx="5015">
                  <c:v>97.7</c:v>
                </c:pt>
                <c:pt idx="5016">
                  <c:v>130.30000000000001</c:v>
                </c:pt>
                <c:pt idx="5017">
                  <c:v>131.19999999999999</c:v>
                </c:pt>
                <c:pt idx="5018">
                  <c:v>100</c:v>
                </c:pt>
                <c:pt idx="5019">
                  <c:v>195</c:v>
                </c:pt>
                <c:pt idx="5020">
                  <c:v>131</c:v>
                </c:pt>
                <c:pt idx="5021">
                  <c:v>130.30000000000001</c:v>
                </c:pt>
                <c:pt idx="5022">
                  <c:v>130.30000000000001</c:v>
                </c:pt>
                <c:pt idx="5023">
                  <c:v>131.19999999999999</c:v>
                </c:pt>
                <c:pt idx="5024">
                  <c:v>91.7</c:v>
                </c:pt>
                <c:pt idx="5025">
                  <c:v>97.7</c:v>
                </c:pt>
                <c:pt idx="5026">
                  <c:v>152.1</c:v>
                </c:pt>
                <c:pt idx="5027">
                  <c:v>140</c:v>
                </c:pt>
                <c:pt idx="5028">
                  <c:v>150</c:v>
                </c:pt>
                <c:pt idx="5029">
                  <c:v>149</c:v>
                </c:pt>
                <c:pt idx="5030">
                  <c:v>145</c:v>
                </c:pt>
                <c:pt idx="5031">
                  <c:v>237</c:v>
                </c:pt>
                <c:pt idx="5032">
                  <c:v>165</c:v>
                </c:pt>
                <c:pt idx="5033">
                  <c:v>222</c:v>
                </c:pt>
                <c:pt idx="5034">
                  <c:v>140</c:v>
                </c:pt>
                <c:pt idx="5035">
                  <c:v>157</c:v>
                </c:pt>
                <c:pt idx="5036">
                  <c:v>120</c:v>
                </c:pt>
                <c:pt idx="5037">
                  <c:v>130</c:v>
                </c:pt>
                <c:pt idx="5038">
                  <c:v>126</c:v>
                </c:pt>
                <c:pt idx="5039">
                  <c:v>191</c:v>
                </c:pt>
                <c:pt idx="5040">
                  <c:v>155</c:v>
                </c:pt>
                <c:pt idx="5041">
                  <c:v>146</c:v>
                </c:pt>
                <c:pt idx="5042">
                  <c:v>184</c:v>
                </c:pt>
                <c:pt idx="5043">
                  <c:v>103</c:v>
                </c:pt>
                <c:pt idx="5044">
                  <c:v>195</c:v>
                </c:pt>
                <c:pt idx="5045">
                  <c:v>96</c:v>
                </c:pt>
                <c:pt idx="5046">
                  <c:v>169</c:v>
                </c:pt>
                <c:pt idx="5047">
                  <c:v>200</c:v>
                </c:pt>
                <c:pt idx="5048">
                  <c:v>131</c:v>
                </c:pt>
                <c:pt idx="5049">
                  <c:v>160</c:v>
                </c:pt>
                <c:pt idx="5050">
                  <c:v>130</c:v>
                </c:pt>
                <c:pt idx="5051">
                  <c:v>89</c:v>
                </c:pt>
                <c:pt idx="5052">
                  <c:v>96</c:v>
                </c:pt>
                <c:pt idx="5053">
                  <c:v>186</c:v>
                </c:pt>
                <c:pt idx="5054">
                  <c:v>153</c:v>
                </c:pt>
                <c:pt idx="5055">
                  <c:v>260</c:v>
                </c:pt>
                <c:pt idx="5056">
                  <c:v>186</c:v>
                </c:pt>
                <c:pt idx="5057">
                  <c:v>180</c:v>
                </c:pt>
                <c:pt idx="5058">
                  <c:v>89</c:v>
                </c:pt>
                <c:pt idx="5059">
                  <c:v>210</c:v>
                </c:pt>
                <c:pt idx="5060">
                  <c:v>213</c:v>
                </c:pt>
                <c:pt idx="5061">
                  <c:v>130</c:v>
                </c:pt>
                <c:pt idx="5062">
                  <c:v>116</c:v>
                </c:pt>
                <c:pt idx="5063">
                  <c:v>210</c:v>
                </c:pt>
                <c:pt idx="5064">
                  <c:v>204</c:v>
                </c:pt>
                <c:pt idx="5065">
                  <c:v>110</c:v>
                </c:pt>
                <c:pt idx="5066">
                  <c:v>276</c:v>
                </c:pt>
                <c:pt idx="5067">
                  <c:v>135</c:v>
                </c:pt>
                <c:pt idx="5068">
                  <c:v>280</c:v>
                </c:pt>
                <c:pt idx="5069">
                  <c:v>248</c:v>
                </c:pt>
                <c:pt idx="5070">
                  <c:v>262</c:v>
                </c:pt>
                <c:pt idx="5071">
                  <c:v>729</c:v>
                </c:pt>
                <c:pt idx="5072">
                  <c:v>64</c:v>
                </c:pt>
                <c:pt idx="5073">
                  <c:v>106</c:v>
                </c:pt>
                <c:pt idx="5074">
                  <c:v>106</c:v>
                </c:pt>
                <c:pt idx="5075">
                  <c:v>106</c:v>
                </c:pt>
                <c:pt idx="5076">
                  <c:v>106</c:v>
                </c:pt>
                <c:pt idx="5077">
                  <c:v>340</c:v>
                </c:pt>
                <c:pt idx="5078">
                  <c:v>121</c:v>
                </c:pt>
                <c:pt idx="5079">
                  <c:v>138</c:v>
                </c:pt>
                <c:pt idx="5080">
                  <c:v>105</c:v>
                </c:pt>
                <c:pt idx="5081">
                  <c:v>160</c:v>
                </c:pt>
                <c:pt idx="5082">
                  <c:v>186</c:v>
                </c:pt>
                <c:pt idx="5083">
                  <c:v>120</c:v>
                </c:pt>
                <c:pt idx="5084">
                  <c:v>150</c:v>
                </c:pt>
                <c:pt idx="5085">
                  <c:v>115</c:v>
                </c:pt>
                <c:pt idx="5086">
                  <c:v>278</c:v>
                </c:pt>
                <c:pt idx="5087">
                  <c:v>133</c:v>
                </c:pt>
                <c:pt idx="5088">
                  <c:v>287</c:v>
                </c:pt>
                <c:pt idx="5089">
                  <c:v>143</c:v>
                </c:pt>
                <c:pt idx="5090">
                  <c:v>106</c:v>
                </c:pt>
                <c:pt idx="5091">
                  <c:v>145</c:v>
                </c:pt>
                <c:pt idx="5092">
                  <c:v>190</c:v>
                </c:pt>
                <c:pt idx="5093">
                  <c:v>150</c:v>
                </c:pt>
                <c:pt idx="5094">
                  <c:v>120</c:v>
                </c:pt>
                <c:pt idx="5095">
                  <c:v>211</c:v>
                </c:pt>
                <c:pt idx="5096">
                  <c:v>412</c:v>
                </c:pt>
                <c:pt idx="5097">
                  <c:v>270</c:v>
                </c:pt>
                <c:pt idx="5098">
                  <c:v>278</c:v>
                </c:pt>
                <c:pt idx="5099">
                  <c:v>500</c:v>
                </c:pt>
                <c:pt idx="5100">
                  <c:v>106</c:v>
                </c:pt>
                <c:pt idx="5101">
                  <c:v>107</c:v>
                </c:pt>
                <c:pt idx="5102">
                  <c:v>107</c:v>
                </c:pt>
                <c:pt idx="5103">
                  <c:v>175</c:v>
                </c:pt>
                <c:pt idx="5104">
                  <c:v>143</c:v>
                </c:pt>
                <c:pt idx="5105">
                  <c:v>89</c:v>
                </c:pt>
                <c:pt idx="5106">
                  <c:v>168</c:v>
                </c:pt>
                <c:pt idx="5107">
                  <c:v>123</c:v>
                </c:pt>
                <c:pt idx="5108">
                  <c:v>96</c:v>
                </c:pt>
                <c:pt idx="5109">
                  <c:v>244</c:v>
                </c:pt>
                <c:pt idx="5110">
                  <c:v>142</c:v>
                </c:pt>
                <c:pt idx="5111">
                  <c:v>165</c:v>
                </c:pt>
                <c:pt idx="5112">
                  <c:v>87</c:v>
                </c:pt>
                <c:pt idx="5113">
                  <c:v>162</c:v>
                </c:pt>
                <c:pt idx="5114">
                  <c:v>76</c:v>
                </c:pt>
                <c:pt idx="5115">
                  <c:v>231</c:v>
                </c:pt>
                <c:pt idx="5116">
                  <c:v>198</c:v>
                </c:pt>
                <c:pt idx="5117">
                  <c:v>310</c:v>
                </c:pt>
                <c:pt idx="5118">
                  <c:v>211</c:v>
                </c:pt>
                <c:pt idx="5119">
                  <c:v>96</c:v>
                </c:pt>
                <c:pt idx="5120">
                  <c:v>70</c:v>
                </c:pt>
                <c:pt idx="5121">
                  <c:v>200</c:v>
                </c:pt>
                <c:pt idx="5122">
                  <c:v>155</c:v>
                </c:pt>
                <c:pt idx="5123">
                  <c:v>295</c:v>
                </c:pt>
                <c:pt idx="5124">
                  <c:v>187</c:v>
                </c:pt>
                <c:pt idx="5125">
                  <c:v>207</c:v>
                </c:pt>
                <c:pt idx="5126">
                  <c:v>87.5</c:v>
                </c:pt>
                <c:pt idx="5127">
                  <c:v>120</c:v>
                </c:pt>
                <c:pt idx="5128">
                  <c:v>103</c:v>
                </c:pt>
                <c:pt idx="5129">
                  <c:v>237</c:v>
                </c:pt>
                <c:pt idx="5130">
                  <c:v>206</c:v>
                </c:pt>
                <c:pt idx="5131">
                  <c:v>205</c:v>
                </c:pt>
                <c:pt idx="5132">
                  <c:v>165</c:v>
                </c:pt>
                <c:pt idx="5133">
                  <c:v>211</c:v>
                </c:pt>
                <c:pt idx="5134">
                  <c:v>140</c:v>
                </c:pt>
                <c:pt idx="5135">
                  <c:v>67</c:v>
                </c:pt>
                <c:pt idx="5136">
                  <c:v>105</c:v>
                </c:pt>
                <c:pt idx="5137">
                  <c:v>185</c:v>
                </c:pt>
                <c:pt idx="5138">
                  <c:v>135</c:v>
                </c:pt>
                <c:pt idx="5139">
                  <c:v>190</c:v>
                </c:pt>
                <c:pt idx="5140">
                  <c:v>50</c:v>
                </c:pt>
                <c:pt idx="5141">
                  <c:v>212</c:v>
                </c:pt>
                <c:pt idx="5142">
                  <c:v>158</c:v>
                </c:pt>
                <c:pt idx="5143">
                  <c:v>276</c:v>
                </c:pt>
                <c:pt idx="5144">
                  <c:v>198</c:v>
                </c:pt>
                <c:pt idx="5145">
                  <c:v>250</c:v>
                </c:pt>
                <c:pt idx="5146">
                  <c:v>155</c:v>
                </c:pt>
                <c:pt idx="5147">
                  <c:v>107</c:v>
                </c:pt>
                <c:pt idx="5148">
                  <c:v>120</c:v>
                </c:pt>
                <c:pt idx="5149">
                  <c:v>310</c:v>
                </c:pt>
                <c:pt idx="5150">
                  <c:v>176</c:v>
                </c:pt>
                <c:pt idx="5151">
                  <c:v>204</c:v>
                </c:pt>
                <c:pt idx="5152">
                  <c:v>78</c:v>
                </c:pt>
                <c:pt idx="5153">
                  <c:v>210</c:v>
                </c:pt>
                <c:pt idx="5154">
                  <c:v>174</c:v>
                </c:pt>
                <c:pt idx="5155">
                  <c:v>230</c:v>
                </c:pt>
                <c:pt idx="5156">
                  <c:v>175</c:v>
                </c:pt>
                <c:pt idx="5157">
                  <c:v>350</c:v>
                </c:pt>
                <c:pt idx="5158">
                  <c:v>300</c:v>
                </c:pt>
                <c:pt idx="5159">
                  <c:v>190</c:v>
                </c:pt>
                <c:pt idx="5160">
                  <c:v>85</c:v>
                </c:pt>
                <c:pt idx="5161">
                  <c:v>150</c:v>
                </c:pt>
                <c:pt idx="5162">
                  <c:v>198</c:v>
                </c:pt>
                <c:pt idx="5163">
                  <c:v>127</c:v>
                </c:pt>
                <c:pt idx="5164">
                  <c:v>300</c:v>
                </c:pt>
                <c:pt idx="5165">
                  <c:v>175</c:v>
                </c:pt>
                <c:pt idx="5166">
                  <c:v>135</c:v>
                </c:pt>
                <c:pt idx="5167">
                  <c:v>75</c:v>
                </c:pt>
                <c:pt idx="5168">
                  <c:v>130</c:v>
                </c:pt>
                <c:pt idx="5169">
                  <c:v>460</c:v>
                </c:pt>
                <c:pt idx="5170">
                  <c:v>169</c:v>
                </c:pt>
                <c:pt idx="5171">
                  <c:v>276</c:v>
                </c:pt>
                <c:pt idx="5172">
                  <c:v>142</c:v>
                </c:pt>
                <c:pt idx="5173">
                  <c:v>195</c:v>
                </c:pt>
                <c:pt idx="5174">
                  <c:v>165</c:v>
                </c:pt>
                <c:pt idx="5175">
                  <c:v>295</c:v>
                </c:pt>
                <c:pt idx="5176">
                  <c:v>200</c:v>
                </c:pt>
                <c:pt idx="5177">
                  <c:v>203</c:v>
                </c:pt>
                <c:pt idx="5178">
                  <c:v>135</c:v>
                </c:pt>
                <c:pt idx="5179">
                  <c:v>116</c:v>
                </c:pt>
                <c:pt idx="5180">
                  <c:v>290</c:v>
                </c:pt>
                <c:pt idx="5181">
                  <c:v>150</c:v>
                </c:pt>
                <c:pt idx="5182">
                  <c:v>360</c:v>
                </c:pt>
                <c:pt idx="5183">
                  <c:v>135</c:v>
                </c:pt>
                <c:pt idx="5184">
                  <c:v>150</c:v>
                </c:pt>
                <c:pt idx="5185">
                  <c:v>267</c:v>
                </c:pt>
                <c:pt idx="5186">
                  <c:v>391</c:v>
                </c:pt>
                <c:pt idx="5187">
                  <c:v>119</c:v>
                </c:pt>
                <c:pt idx="5188">
                  <c:v>180</c:v>
                </c:pt>
                <c:pt idx="5189">
                  <c:v>200</c:v>
                </c:pt>
                <c:pt idx="5190">
                  <c:v>187</c:v>
                </c:pt>
                <c:pt idx="5191">
                  <c:v>230</c:v>
                </c:pt>
                <c:pt idx="5192">
                  <c:v>44</c:v>
                </c:pt>
                <c:pt idx="5193">
                  <c:v>278</c:v>
                </c:pt>
                <c:pt idx="5194">
                  <c:v>154</c:v>
                </c:pt>
                <c:pt idx="5195">
                  <c:v>855</c:v>
                </c:pt>
                <c:pt idx="5196">
                  <c:v>100</c:v>
                </c:pt>
                <c:pt idx="5197">
                  <c:v>150</c:v>
                </c:pt>
                <c:pt idx="5198">
                  <c:v>165</c:v>
                </c:pt>
                <c:pt idx="5199">
                  <c:v>136</c:v>
                </c:pt>
                <c:pt idx="5200">
                  <c:v>144</c:v>
                </c:pt>
                <c:pt idx="5201">
                  <c:v>120</c:v>
                </c:pt>
                <c:pt idx="5202">
                  <c:v>140</c:v>
                </c:pt>
                <c:pt idx="5203">
                  <c:v>126</c:v>
                </c:pt>
                <c:pt idx="5204">
                  <c:v>132</c:v>
                </c:pt>
                <c:pt idx="5205">
                  <c:v>146</c:v>
                </c:pt>
                <c:pt idx="5206">
                  <c:v>163</c:v>
                </c:pt>
                <c:pt idx="5207">
                  <c:v>220</c:v>
                </c:pt>
                <c:pt idx="5208">
                  <c:v>78</c:v>
                </c:pt>
                <c:pt idx="5209">
                  <c:v>135</c:v>
                </c:pt>
                <c:pt idx="5210">
                  <c:v>70</c:v>
                </c:pt>
                <c:pt idx="5211">
                  <c:v>101.3</c:v>
                </c:pt>
                <c:pt idx="5212">
                  <c:v>98</c:v>
                </c:pt>
                <c:pt idx="5213">
                  <c:v>171</c:v>
                </c:pt>
                <c:pt idx="5214">
                  <c:v>135</c:v>
                </c:pt>
                <c:pt idx="5215">
                  <c:v>56</c:v>
                </c:pt>
                <c:pt idx="5216">
                  <c:v>210</c:v>
                </c:pt>
                <c:pt idx="5217">
                  <c:v>210</c:v>
                </c:pt>
                <c:pt idx="5218">
                  <c:v>150</c:v>
                </c:pt>
                <c:pt idx="5219">
                  <c:v>189</c:v>
                </c:pt>
                <c:pt idx="5220">
                  <c:v>109</c:v>
                </c:pt>
                <c:pt idx="5221">
                  <c:v>215</c:v>
                </c:pt>
                <c:pt idx="5222">
                  <c:v>116</c:v>
                </c:pt>
                <c:pt idx="5223">
                  <c:v>215</c:v>
                </c:pt>
                <c:pt idx="5224">
                  <c:v>218</c:v>
                </c:pt>
                <c:pt idx="5225">
                  <c:v>96</c:v>
                </c:pt>
                <c:pt idx="5226">
                  <c:v>254</c:v>
                </c:pt>
                <c:pt idx="5227">
                  <c:v>200</c:v>
                </c:pt>
                <c:pt idx="5228">
                  <c:v>385</c:v>
                </c:pt>
                <c:pt idx="5229">
                  <c:v>78</c:v>
                </c:pt>
                <c:pt idx="5230">
                  <c:v>134</c:v>
                </c:pt>
                <c:pt idx="5231">
                  <c:v>165</c:v>
                </c:pt>
                <c:pt idx="5232">
                  <c:v>135</c:v>
                </c:pt>
                <c:pt idx="5233">
                  <c:v>135</c:v>
                </c:pt>
                <c:pt idx="5234">
                  <c:v>116</c:v>
                </c:pt>
                <c:pt idx="5235">
                  <c:v>169</c:v>
                </c:pt>
                <c:pt idx="5236">
                  <c:v>124</c:v>
                </c:pt>
                <c:pt idx="5237">
                  <c:v>136</c:v>
                </c:pt>
                <c:pt idx="5238">
                  <c:v>206</c:v>
                </c:pt>
                <c:pt idx="5239">
                  <c:v>149</c:v>
                </c:pt>
                <c:pt idx="5240">
                  <c:v>225</c:v>
                </c:pt>
                <c:pt idx="5241">
                  <c:v>133</c:v>
                </c:pt>
                <c:pt idx="5242">
                  <c:v>90</c:v>
                </c:pt>
                <c:pt idx="5243">
                  <c:v>287</c:v>
                </c:pt>
                <c:pt idx="5244">
                  <c:v>146</c:v>
                </c:pt>
                <c:pt idx="5245">
                  <c:v>70</c:v>
                </c:pt>
                <c:pt idx="5246">
                  <c:v>160</c:v>
                </c:pt>
                <c:pt idx="5247">
                  <c:v>255</c:v>
                </c:pt>
                <c:pt idx="5248">
                  <c:v>400</c:v>
                </c:pt>
                <c:pt idx="5249">
                  <c:v>185</c:v>
                </c:pt>
                <c:pt idx="5250">
                  <c:v>179</c:v>
                </c:pt>
                <c:pt idx="5251">
                  <c:v>80</c:v>
                </c:pt>
                <c:pt idx="5252">
                  <c:v>350</c:v>
                </c:pt>
                <c:pt idx="5253">
                  <c:v>122</c:v>
                </c:pt>
                <c:pt idx="5254">
                  <c:v>217</c:v>
                </c:pt>
                <c:pt idx="5255">
                  <c:v>147</c:v>
                </c:pt>
                <c:pt idx="5256">
                  <c:v>60</c:v>
                </c:pt>
                <c:pt idx="5257">
                  <c:v>234</c:v>
                </c:pt>
                <c:pt idx="5258">
                  <c:v>225</c:v>
                </c:pt>
                <c:pt idx="5259">
                  <c:v>135</c:v>
                </c:pt>
                <c:pt idx="5260">
                  <c:v>300</c:v>
                </c:pt>
                <c:pt idx="5261">
                  <c:v>140</c:v>
                </c:pt>
                <c:pt idx="5262">
                  <c:v>175</c:v>
                </c:pt>
                <c:pt idx="5263">
                  <c:v>135</c:v>
                </c:pt>
                <c:pt idx="5264">
                  <c:v>135</c:v>
                </c:pt>
                <c:pt idx="5265">
                  <c:v>154</c:v>
                </c:pt>
                <c:pt idx="5266">
                  <c:v>140</c:v>
                </c:pt>
                <c:pt idx="5267">
                  <c:v>175</c:v>
                </c:pt>
                <c:pt idx="5268">
                  <c:v>195</c:v>
                </c:pt>
                <c:pt idx="5269">
                  <c:v>150</c:v>
                </c:pt>
                <c:pt idx="5270">
                  <c:v>213</c:v>
                </c:pt>
                <c:pt idx="5271">
                  <c:v>125</c:v>
                </c:pt>
                <c:pt idx="5272">
                  <c:v>144</c:v>
                </c:pt>
                <c:pt idx="5273">
                  <c:v>150</c:v>
                </c:pt>
                <c:pt idx="5274">
                  <c:v>208</c:v>
                </c:pt>
                <c:pt idx="5275">
                  <c:v>160</c:v>
                </c:pt>
                <c:pt idx="5276">
                  <c:v>236</c:v>
                </c:pt>
                <c:pt idx="5277">
                  <c:v>125</c:v>
                </c:pt>
                <c:pt idx="5278">
                  <c:v>90</c:v>
                </c:pt>
                <c:pt idx="5279">
                  <c:v>179</c:v>
                </c:pt>
                <c:pt idx="5280">
                  <c:v>127</c:v>
                </c:pt>
                <c:pt idx="5281">
                  <c:v>223</c:v>
                </c:pt>
                <c:pt idx="5282">
                  <c:v>131</c:v>
                </c:pt>
                <c:pt idx="5283">
                  <c:v>156</c:v>
                </c:pt>
                <c:pt idx="5284">
                  <c:v>330</c:v>
                </c:pt>
                <c:pt idx="5285">
                  <c:v>244</c:v>
                </c:pt>
                <c:pt idx="5286">
                  <c:v>164</c:v>
                </c:pt>
                <c:pt idx="5287">
                  <c:v>145</c:v>
                </c:pt>
                <c:pt idx="5288">
                  <c:v>192</c:v>
                </c:pt>
                <c:pt idx="5289">
                  <c:v>195</c:v>
                </c:pt>
                <c:pt idx="5290">
                  <c:v>154</c:v>
                </c:pt>
                <c:pt idx="5291">
                  <c:v>129</c:v>
                </c:pt>
                <c:pt idx="5292">
                  <c:v>233</c:v>
                </c:pt>
                <c:pt idx="5293">
                  <c:v>136</c:v>
                </c:pt>
                <c:pt idx="5294">
                  <c:v>278</c:v>
                </c:pt>
                <c:pt idx="5295">
                  <c:v>145</c:v>
                </c:pt>
                <c:pt idx="5296">
                  <c:v>116</c:v>
                </c:pt>
                <c:pt idx="5297">
                  <c:v>229</c:v>
                </c:pt>
                <c:pt idx="5298">
                  <c:v>244</c:v>
                </c:pt>
                <c:pt idx="5299">
                  <c:v>120</c:v>
                </c:pt>
                <c:pt idx="5300">
                  <c:v>145</c:v>
                </c:pt>
                <c:pt idx="5301">
                  <c:v>135</c:v>
                </c:pt>
                <c:pt idx="5302">
                  <c:v>115</c:v>
                </c:pt>
                <c:pt idx="5303">
                  <c:v>106</c:v>
                </c:pt>
                <c:pt idx="5304">
                  <c:v>135</c:v>
                </c:pt>
                <c:pt idx="5305">
                  <c:v>150</c:v>
                </c:pt>
                <c:pt idx="5306">
                  <c:v>163</c:v>
                </c:pt>
                <c:pt idx="5307">
                  <c:v>130</c:v>
                </c:pt>
                <c:pt idx="5308">
                  <c:v>191</c:v>
                </c:pt>
                <c:pt idx="5309">
                  <c:v>96</c:v>
                </c:pt>
                <c:pt idx="5310">
                  <c:v>210</c:v>
                </c:pt>
                <c:pt idx="5311">
                  <c:v>125</c:v>
                </c:pt>
                <c:pt idx="5312">
                  <c:v>250</c:v>
                </c:pt>
                <c:pt idx="5313">
                  <c:v>70</c:v>
                </c:pt>
                <c:pt idx="5314">
                  <c:v>130</c:v>
                </c:pt>
                <c:pt idx="5315">
                  <c:v>213</c:v>
                </c:pt>
                <c:pt idx="5316">
                  <c:v>190</c:v>
                </c:pt>
                <c:pt idx="5317">
                  <c:v>198</c:v>
                </c:pt>
                <c:pt idx="5318">
                  <c:v>196</c:v>
                </c:pt>
                <c:pt idx="5319">
                  <c:v>153</c:v>
                </c:pt>
                <c:pt idx="5320">
                  <c:v>78</c:v>
                </c:pt>
                <c:pt idx="5321">
                  <c:v>144</c:v>
                </c:pt>
                <c:pt idx="5322">
                  <c:v>90</c:v>
                </c:pt>
                <c:pt idx="5323">
                  <c:v>107</c:v>
                </c:pt>
                <c:pt idx="5324">
                  <c:v>228</c:v>
                </c:pt>
                <c:pt idx="5325">
                  <c:v>220</c:v>
                </c:pt>
                <c:pt idx="5326">
                  <c:v>210</c:v>
                </c:pt>
                <c:pt idx="5327">
                  <c:v>190</c:v>
                </c:pt>
                <c:pt idx="5328">
                  <c:v>175</c:v>
                </c:pt>
                <c:pt idx="5329">
                  <c:v>175</c:v>
                </c:pt>
                <c:pt idx="5330">
                  <c:v>145</c:v>
                </c:pt>
                <c:pt idx="5331">
                  <c:v>175</c:v>
                </c:pt>
                <c:pt idx="5332">
                  <c:v>114</c:v>
                </c:pt>
                <c:pt idx="5333">
                  <c:v>187</c:v>
                </c:pt>
                <c:pt idx="5334">
                  <c:v>120</c:v>
                </c:pt>
                <c:pt idx="5335">
                  <c:v>244</c:v>
                </c:pt>
                <c:pt idx="5336">
                  <c:v>120</c:v>
                </c:pt>
                <c:pt idx="5337">
                  <c:v>140</c:v>
                </c:pt>
                <c:pt idx="5338">
                  <c:v>164</c:v>
                </c:pt>
                <c:pt idx="5339">
                  <c:v>166</c:v>
                </c:pt>
                <c:pt idx="5340">
                  <c:v>150</c:v>
                </c:pt>
                <c:pt idx="5341">
                  <c:v>191</c:v>
                </c:pt>
                <c:pt idx="5342">
                  <c:v>120</c:v>
                </c:pt>
                <c:pt idx="5343">
                  <c:v>123</c:v>
                </c:pt>
                <c:pt idx="5344">
                  <c:v>250</c:v>
                </c:pt>
                <c:pt idx="5345">
                  <c:v>150</c:v>
                </c:pt>
                <c:pt idx="5346">
                  <c:v>300</c:v>
                </c:pt>
                <c:pt idx="5347">
                  <c:v>190</c:v>
                </c:pt>
                <c:pt idx="5348">
                  <c:v>120</c:v>
                </c:pt>
                <c:pt idx="5349">
                  <c:v>208</c:v>
                </c:pt>
                <c:pt idx="5350">
                  <c:v>122</c:v>
                </c:pt>
                <c:pt idx="5351">
                  <c:v>195</c:v>
                </c:pt>
                <c:pt idx="5352">
                  <c:v>210</c:v>
                </c:pt>
                <c:pt idx="5353">
                  <c:v>160</c:v>
                </c:pt>
                <c:pt idx="5354">
                  <c:v>110</c:v>
                </c:pt>
                <c:pt idx="5355">
                  <c:v>195</c:v>
                </c:pt>
                <c:pt idx="5356">
                  <c:v>138</c:v>
                </c:pt>
                <c:pt idx="5357">
                  <c:v>340</c:v>
                </c:pt>
                <c:pt idx="5358">
                  <c:v>360</c:v>
                </c:pt>
                <c:pt idx="5359">
                  <c:v>125</c:v>
                </c:pt>
                <c:pt idx="5360">
                  <c:v>128</c:v>
                </c:pt>
                <c:pt idx="5361">
                  <c:v>165</c:v>
                </c:pt>
                <c:pt idx="5362">
                  <c:v>252</c:v>
                </c:pt>
                <c:pt idx="5363">
                  <c:v>155</c:v>
                </c:pt>
                <c:pt idx="5364">
                  <c:v>260</c:v>
                </c:pt>
                <c:pt idx="5365">
                  <c:v>164</c:v>
                </c:pt>
                <c:pt idx="5366">
                  <c:v>111</c:v>
                </c:pt>
                <c:pt idx="5367">
                  <c:v>110</c:v>
                </c:pt>
                <c:pt idx="5368">
                  <c:v>220</c:v>
                </c:pt>
                <c:pt idx="5369">
                  <c:v>130</c:v>
                </c:pt>
                <c:pt idx="5370">
                  <c:v>150</c:v>
                </c:pt>
                <c:pt idx="5371">
                  <c:v>314</c:v>
                </c:pt>
                <c:pt idx="5372">
                  <c:v>133</c:v>
                </c:pt>
                <c:pt idx="5373">
                  <c:v>170</c:v>
                </c:pt>
                <c:pt idx="5374">
                  <c:v>184</c:v>
                </c:pt>
                <c:pt idx="5375">
                  <c:v>110</c:v>
                </c:pt>
                <c:pt idx="5376">
                  <c:v>310</c:v>
                </c:pt>
                <c:pt idx="5377">
                  <c:v>221</c:v>
                </c:pt>
                <c:pt idx="5378">
                  <c:v>133</c:v>
                </c:pt>
                <c:pt idx="5379">
                  <c:v>200</c:v>
                </c:pt>
                <c:pt idx="5380">
                  <c:v>133</c:v>
                </c:pt>
                <c:pt idx="5381">
                  <c:v>234</c:v>
                </c:pt>
                <c:pt idx="5382">
                  <c:v>96</c:v>
                </c:pt>
                <c:pt idx="5383">
                  <c:v>195</c:v>
                </c:pt>
                <c:pt idx="5384">
                  <c:v>86</c:v>
                </c:pt>
                <c:pt idx="5385">
                  <c:v>162</c:v>
                </c:pt>
                <c:pt idx="5386">
                  <c:v>340</c:v>
                </c:pt>
                <c:pt idx="5387">
                  <c:v>185</c:v>
                </c:pt>
                <c:pt idx="5388">
                  <c:v>198</c:v>
                </c:pt>
                <c:pt idx="5389">
                  <c:v>208</c:v>
                </c:pt>
                <c:pt idx="5390">
                  <c:v>198</c:v>
                </c:pt>
                <c:pt idx="5391">
                  <c:v>109</c:v>
                </c:pt>
                <c:pt idx="5392">
                  <c:v>138</c:v>
                </c:pt>
                <c:pt idx="5393">
                  <c:v>135</c:v>
                </c:pt>
                <c:pt idx="5394">
                  <c:v>149</c:v>
                </c:pt>
                <c:pt idx="5395">
                  <c:v>231</c:v>
                </c:pt>
                <c:pt idx="5396">
                  <c:v>110</c:v>
                </c:pt>
                <c:pt idx="5397">
                  <c:v>235</c:v>
                </c:pt>
                <c:pt idx="5398">
                  <c:v>287</c:v>
                </c:pt>
                <c:pt idx="5399">
                  <c:v>42</c:v>
                </c:pt>
                <c:pt idx="5400">
                  <c:v>137</c:v>
                </c:pt>
                <c:pt idx="5401">
                  <c:v>360</c:v>
                </c:pt>
                <c:pt idx="5402">
                  <c:v>195</c:v>
                </c:pt>
                <c:pt idx="5403">
                  <c:v>160</c:v>
                </c:pt>
                <c:pt idx="5404">
                  <c:v>230</c:v>
                </c:pt>
                <c:pt idx="5405">
                  <c:v>300</c:v>
                </c:pt>
                <c:pt idx="5406">
                  <c:v>350</c:v>
                </c:pt>
                <c:pt idx="5407">
                  <c:v>184</c:v>
                </c:pt>
                <c:pt idx="5408">
                  <c:v>150</c:v>
                </c:pt>
                <c:pt idx="5409">
                  <c:v>110</c:v>
                </c:pt>
                <c:pt idx="5410">
                  <c:v>238</c:v>
                </c:pt>
                <c:pt idx="5411">
                  <c:v>193</c:v>
                </c:pt>
                <c:pt idx="5412">
                  <c:v>197</c:v>
                </c:pt>
                <c:pt idx="5413">
                  <c:v>82</c:v>
                </c:pt>
                <c:pt idx="5414">
                  <c:v>197</c:v>
                </c:pt>
                <c:pt idx="5415">
                  <c:v>110</c:v>
                </c:pt>
                <c:pt idx="5416">
                  <c:v>135</c:v>
                </c:pt>
                <c:pt idx="5417">
                  <c:v>167</c:v>
                </c:pt>
                <c:pt idx="5418">
                  <c:v>214</c:v>
                </c:pt>
                <c:pt idx="5419">
                  <c:v>150</c:v>
                </c:pt>
                <c:pt idx="5420">
                  <c:v>206</c:v>
                </c:pt>
                <c:pt idx="5421">
                  <c:v>119</c:v>
                </c:pt>
                <c:pt idx="5422">
                  <c:v>216</c:v>
                </c:pt>
                <c:pt idx="5423">
                  <c:v>183</c:v>
                </c:pt>
                <c:pt idx="5424">
                  <c:v>197</c:v>
                </c:pt>
                <c:pt idx="5425">
                  <c:v>158</c:v>
                </c:pt>
                <c:pt idx="5426">
                  <c:v>449</c:v>
                </c:pt>
                <c:pt idx="5427">
                  <c:v>190</c:v>
                </c:pt>
                <c:pt idx="5428">
                  <c:v>300</c:v>
                </c:pt>
                <c:pt idx="5429">
                  <c:v>159</c:v>
                </c:pt>
                <c:pt idx="5430">
                  <c:v>160</c:v>
                </c:pt>
                <c:pt idx="5431">
                  <c:v>217</c:v>
                </c:pt>
                <c:pt idx="5432">
                  <c:v>96</c:v>
                </c:pt>
                <c:pt idx="5433">
                  <c:v>236</c:v>
                </c:pt>
                <c:pt idx="5434">
                  <c:v>330</c:v>
                </c:pt>
                <c:pt idx="5435">
                  <c:v>220</c:v>
                </c:pt>
                <c:pt idx="5436">
                  <c:v>153</c:v>
                </c:pt>
                <c:pt idx="5437">
                  <c:v>208</c:v>
                </c:pt>
                <c:pt idx="5438">
                  <c:v>250</c:v>
                </c:pt>
                <c:pt idx="5439">
                  <c:v>220</c:v>
                </c:pt>
                <c:pt idx="5440">
                  <c:v>157</c:v>
                </c:pt>
                <c:pt idx="5441">
                  <c:v>155</c:v>
                </c:pt>
                <c:pt idx="5442">
                  <c:v>198</c:v>
                </c:pt>
                <c:pt idx="5443">
                  <c:v>80</c:v>
                </c:pt>
                <c:pt idx="5444">
                  <c:v>100</c:v>
                </c:pt>
                <c:pt idx="5445">
                  <c:v>170</c:v>
                </c:pt>
                <c:pt idx="5446">
                  <c:v>190</c:v>
                </c:pt>
                <c:pt idx="5447">
                  <c:v>120</c:v>
                </c:pt>
                <c:pt idx="5448">
                  <c:v>108</c:v>
                </c:pt>
                <c:pt idx="5449">
                  <c:v>78</c:v>
                </c:pt>
                <c:pt idx="5450">
                  <c:v>182</c:v>
                </c:pt>
                <c:pt idx="5451">
                  <c:v>110</c:v>
                </c:pt>
                <c:pt idx="5452">
                  <c:v>193</c:v>
                </c:pt>
                <c:pt idx="5453">
                  <c:v>170</c:v>
                </c:pt>
                <c:pt idx="5454">
                  <c:v>157</c:v>
                </c:pt>
                <c:pt idx="5455">
                  <c:v>133</c:v>
                </c:pt>
                <c:pt idx="5456">
                  <c:v>103</c:v>
                </c:pt>
                <c:pt idx="5457">
                  <c:v>257</c:v>
                </c:pt>
                <c:pt idx="5458">
                  <c:v>115</c:v>
                </c:pt>
                <c:pt idx="5459">
                  <c:v>137</c:v>
                </c:pt>
                <c:pt idx="5460">
                  <c:v>150</c:v>
                </c:pt>
                <c:pt idx="5461">
                  <c:v>216</c:v>
                </c:pt>
                <c:pt idx="5462">
                  <c:v>176</c:v>
                </c:pt>
                <c:pt idx="5463">
                  <c:v>190</c:v>
                </c:pt>
                <c:pt idx="5464">
                  <c:v>103</c:v>
                </c:pt>
                <c:pt idx="5465">
                  <c:v>140</c:v>
                </c:pt>
                <c:pt idx="5466">
                  <c:v>180</c:v>
                </c:pt>
                <c:pt idx="5467">
                  <c:v>116</c:v>
                </c:pt>
                <c:pt idx="5468">
                  <c:v>274</c:v>
                </c:pt>
                <c:pt idx="5469">
                  <c:v>210</c:v>
                </c:pt>
                <c:pt idx="5470">
                  <c:v>160</c:v>
                </c:pt>
                <c:pt idx="5471">
                  <c:v>145</c:v>
                </c:pt>
                <c:pt idx="5472">
                  <c:v>185</c:v>
                </c:pt>
                <c:pt idx="5473">
                  <c:v>185</c:v>
                </c:pt>
                <c:pt idx="5474">
                  <c:v>220</c:v>
                </c:pt>
                <c:pt idx="5475">
                  <c:v>210</c:v>
                </c:pt>
                <c:pt idx="5476">
                  <c:v>199</c:v>
                </c:pt>
                <c:pt idx="5477">
                  <c:v>231</c:v>
                </c:pt>
                <c:pt idx="5478">
                  <c:v>125</c:v>
                </c:pt>
                <c:pt idx="5479">
                  <c:v>245</c:v>
                </c:pt>
                <c:pt idx="5480">
                  <c:v>236</c:v>
                </c:pt>
                <c:pt idx="5481">
                  <c:v>70</c:v>
                </c:pt>
                <c:pt idx="5482">
                  <c:v>165</c:v>
                </c:pt>
                <c:pt idx="5483">
                  <c:v>172</c:v>
                </c:pt>
                <c:pt idx="5484">
                  <c:v>187</c:v>
                </c:pt>
                <c:pt idx="5485">
                  <c:v>165</c:v>
                </c:pt>
                <c:pt idx="5486">
                  <c:v>187</c:v>
                </c:pt>
                <c:pt idx="5487">
                  <c:v>110</c:v>
                </c:pt>
                <c:pt idx="5488">
                  <c:v>184</c:v>
                </c:pt>
                <c:pt idx="5489">
                  <c:v>110</c:v>
                </c:pt>
                <c:pt idx="5490">
                  <c:v>145</c:v>
                </c:pt>
                <c:pt idx="5491">
                  <c:v>132</c:v>
                </c:pt>
                <c:pt idx="5492">
                  <c:v>194</c:v>
                </c:pt>
                <c:pt idx="5493">
                  <c:v>77</c:v>
                </c:pt>
                <c:pt idx="5494">
                  <c:v>157</c:v>
                </c:pt>
                <c:pt idx="5495">
                  <c:v>350</c:v>
                </c:pt>
                <c:pt idx="5496">
                  <c:v>185</c:v>
                </c:pt>
                <c:pt idx="5497">
                  <c:v>100</c:v>
                </c:pt>
                <c:pt idx="5498">
                  <c:v>234</c:v>
                </c:pt>
                <c:pt idx="5499">
                  <c:v>195</c:v>
                </c:pt>
                <c:pt idx="5500">
                  <c:v>450</c:v>
                </c:pt>
                <c:pt idx="5501">
                  <c:v>175</c:v>
                </c:pt>
                <c:pt idx="5502">
                  <c:v>179</c:v>
                </c:pt>
                <c:pt idx="5503">
                  <c:v>172</c:v>
                </c:pt>
                <c:pt idx="5504">
                  <c:v>193</c:v>
                </c:pt>
                <c:pt idx="5505">
                  <c:v>160</c:v>
                </c:pt>
                <c:pt idx="5506">
                  <c:v>170</c:v>
                </c:pt>
                <c:pt idx="5507">
                  <c:v>152</c:v>
                </c:pt>
                <c:pt idx="5508">
                  <c:v>189</c:v>
                </c:pt>
                <c:pt idx="5509">
                  <c:v>253</c:v>
                </c:pt>
                <c:pt idx="5510">
                  <c:v>130</c:v>
                </c:pt>
                <c:pt idx="5511">
                  <c:v>95</c:v>
                </c:pt>
                <c:pt idx="5512">
                  <c:v>160</c:v>
                </c:pt>
                <c:pt idx="5513">
                  <c:v>186</c:v>
                </c:pt>
                <c:pt idx="5514">
                  <c:v>134</c:v>
                </c:pt>
                <c:pt idx="5515">
                  <c:v>178</c:v>
                </c:pt>
                <c:pt idx="5516">
                  <c:v>240</c:v>
                </c:pt>
                <c:pt idx="5517">
                  <c:v>195</c:v>
                </c:pt>
                <c:pt idx="5518">
                  <c:v>188</c:v>
                </c:pt>
                <c:pt idx="5519">
                  <c:v>250</c:v>
                </c:pt>
                <c:pt idx="5520">
                  <c:v>162</c:v>
                </c:pt>
                <c:pt idx="5521">
                  <c:v>135</c:v>
                </c:pt>
                <c:pt idx="5522">
                  <c:v>370</c:v>
                </c:pt>
                <c:pt idx="5523">
                  <c:v>125</c:v>
                </c:pt>
                <c:pt idx="5524">
                  <c:v>152</c:v>
                </c:pt>
                <c:pt idx="5525">
                  <c:v>170</c:v>
                </c:pt>
                <c:pt idx="5526">
                  <c:v>136</c:v>
                </c:pt>
                <c:pt idx="5527">
                  <c:v>165</c:v>
                </c:pt>
                <c:pt idx="5528">
                  <c:v>185</c:v>
                </c:pt>
                <c:pt idx="5529">
                  <c:v>150</c:v>
                </c:pt>
                <c:pt idx="5530">
                  <c:v>165</c:v>
                </c:pt>
                <c:pt idx="5531">
                  <c:v>130</c:v>
                </c:pt>
                <c:pt idx="5532">
                  <c:v>390</c:v>
                </c:pt>
                <c:pt idx="5533">
                  <c:v>124</c:v>
                </c:pt>
                <c:pt idx="5534">
                  <c:v>90</c:v>
                </c:pt>
                <c:pt idx="5535">
                  <c:v>185</c:v>
                </c:pt>
                <c:pt idx="5536">
                  <c:v>135</c:v>
                </c:pt>
                <c:pt idx="5537">
                  <c:v>140</c:v>
                </c:pt>
                <c:pt idx="5538">
                  <c:v>295</c:v>
                </c:pt>
                <c:pt idx="5539">
                  <c:v>172</c:v>
                </c:pt>
                <c:pt idx="5540">
                  <c:v>350</c:v>
                </c:pt>
                <c:pt idx="5541">
                  <c:v>188</c:v>
                </c:pt>
                <c:pt idx="5542">
                  <c:v>186</c:v>
                </c:pt>
                <c:pt idx="5543">
                  <c:v>200</c:v>
                </c:pt>
                <c:pt idx="5544">
                  <c:v>162</c:v>
                </c:pt>
                <c:pt idx="5545">
                  <c:v>125</c:v>
                </c:pt>
                <c:pt idx="5546">
                  <c:v>125</c:v>
                </c:pt>
                <c:pt idx="5547">
                  <c:v>620</c:v>
                </c:pt>
                <c:pt idx="5548">
                  <c:v>187</c:v>
                </c:pt>
                <c:pt idx="5549">
                  <c:v>122</c:v>
                </c:pt>
                <c:pt idx="5550">
                  <c:v>178</c:v>
                </c:pt>
                <c:pt idx="5551">
                  <c:v>230</c:v>
                </c:pt>
                <c:pt idx="5552">
                  <c:v>240</c:v>
                </c:pt>
                <c:pt idx="5553">
                  <c:v>145</c:v>
                </c:pt>
                <c:pt idx="5554">
                  <c:v>90</c:v>
                </c:pt>
                <c:pt idx="5555">
                  <c:v>181</c:v>
                </c:pt>
                <c:pt idx="5556">
                  <c:v>232</c:v>
                </c:pt>
                <c:pt idx="5557">
                  <c:v>236</c:v>
                </c:pt>
                <c:pt idx="5558">
                  <c:v>275</c:v>
                </c:pt>
                <c:pt idx="5559">
                  <c:v>100</c:v>
                </c:pt>
                <c:pt idx="5560">
                  <c:v>110</c:v>
                </c:pt>
                <c:pt idx="5561">
                  <c:v>192</c:v>
                </c:pt>
                <c:pt idx="5562">
                  <c:v>160</c:v>
                </c:pt>
                <c:pt idx="5563">
                  <c:v>185</c:v>
                </c:pt>
                <c:pt idx="5564">
                  <c:v>275</c:v>
                </c:pt>
                <c:pt idx="5565">
                  <c:v>185</c:v>
                </c:pt>
                <c:pt idx="5566">
                  <c:v>86</c:v>
                </c:pt>
                <c:pt idx="5567">
                  <c:v>190</c:v>
                </c:pt>
                <c:pt idx="5568">
                  <c:v>127</c:v>
                </c:pt>
                <c:pt idx="5569">
                  <c:v>150</c:v>
                </c:pt>
                <c:pt idx="5570">
                  <c:v>140</c:v>
                </c:pt>
                <c:pt idx="5571">
                  <c:v>175</c:v>
                </c:pt>
                <c:pt idx="5572">
                  <c:v>203</c:v>
                </c:pt>
                <c:pt idx="5573">
                  <c:v>280</c:v>
                </c:pt>
                <c:pt idx="5574">
                  <c:v>160</c:v>
                </c:pt>
                <c:pt idx="5575">
                  <c:v>155</c:v>
                </c:pt>
                <c:pt idx="5576">
                  <c:v>200</c:v>
                </c:pt>
                <c:pt idx="5577">
                  <c:v>187</c:v>
                </c:pt>
                <c:pt idx="5578">
                  <c:v>178</c:v>
                </c:pt>
                <c:pt idx="5579">
                  <c:v>260</c:v>
                </c:pt>
                <c:pt idx="5580">
                  <c:v>120</c:v>
                </c:pt>
                <c:pt idx="5581">
                  <c:v>204</c:v>
                </c:pt>
                <c:pt idx="5582">
                  <c:v>160</c:v>
                </c:pt>
                <c:pt idx="5583">
                  <c:v>187</c:v>
                </c:pt>
                <c:pt idx="5584">
                  <c:v>200</c:v>
                </c:pt>
                <c:pt idx="5585">
                  <c:v>275</c:v>
                </c:pt>
                <c:pt idx="5586">
                  <c:v>145</c:v>
                </c:pt>
                <c:pt idx="5587">
                  <c:v>220</c:v>
                </c:pt>
                <c:pt idx="5588">
                  <c:v>250</c:v>
                </c:pt>
                <c:pt idx="5589">
                  <c:v>183</c:v>
                </c:pt>
                <c:pt idx="5590">
                  <c:v>160</c:v>
                </c:pt>
                <c:pt idx="5591">
                  <c:v>188</c:v>
                </c:pt>
                <c:pt idx="5592">
                  <c:v>207</c:v>
                </c:pt>
                <c:pt idx="5593">
                  <c:v>200</c:v>
                </c:pt>
                <c:pt idx="5594">
                  <c:v>180</c:v>
                </c:pt>
                <c:pt idx="5595">
                  <c:v>140</c:v>
                </c:pt>
                <c:pt idx="5596">
                  <c:v>320</c:v>
                </c:pt>
                <c:pt idx="5597">
                  <c:v>290</c:v>
                </c:pt>
                <c:pt idx="5598">
                  <c:v>220</c:v>
                </c:pt>
                <c:pt idx="5599">
                  <c:v>300</c:v>
                </c:pt>
                <c:pt idx="5600">
                  <c:v>157</c:v>
                </c:pt>
                <c:pt idx="5601">
                  <c:v>199</c:v>
                </c:pt>
                <c:pt idx="5602">
                  <c:v>100</c:v>
                </c:pt>
                <c:pt idx="5603">
                  <c:v>107</c:v>
                </c:pt>
                <c:pt idx="5604">
                  <c:v>217</c:v>
                </c:pt>
                <c:pt idx="5605">
                  <c:v>190</c:v>
                </c:pt>
                <c:pt idx="5606">
                  <c:v>130</c:v>
                </c:pt>
                <c:pt idx="5607">
                  <c:v>190</c:v>
                </c:pt>
                <c:pt idx="5608">
                  <c:v>213</c:v>
                </c:pt>
                <c:pt idx="5609">
                  <c:v>146</c:v>
                </c:pt>
                <c:pt idx="5610">
                  <c:v>88</c:v>
                </c:pt>
                <c:pt idx="5611">
                  <c:v>130</c:v>
                </c:pt>
                <c:pt idx="5612">
                  <c:v>128</c:v>
                </c:pt>
                <c:pt idx="5613">
                  <c:v>96</c:v>
                </c:pt>
                <c:pt idx="5614">
                  <c:v>192</c:v>
                </c:pt>
                <c:pt idx="5615">
                  <c:v>165</c:v>
                </c:pt>
                <c:pt idx="5616">
                  <c:v>222</c:v>
                </c:pt>
                <c:pt idx="5617">
                  <c:v>165</c:v>
                </c:pt>
                <c:pt idx="5618">
                  <c:v>135</c:v>
                </c:pt>
                <c:pt idx="5619">
                  <c:v>180</c:v>
                </c:pt>
                <c:pt idx="5620">
                  <c:v>480</c:v>
                </c:pt>
                <c:pt idx="5621">
                  <c:v>135</c:v>
                </c:pt>
                <c:pt idx="5622">
                  <c:v>246</c:v>
                </c:pt>
                <c:pt idx="5623">
                  <c:v>240</c:v>
                </c:pt>
                <c:pt idx="5624">
                  <c:v>183</c:v>
                </c:pt>
                <c:pt idx="5625">
                  <c:v>150</c:v>
                </c:pt>
                <c:pt idx="5626">
                  <c:v>78</c:v>
                </c:pt>
                <c:pt idx="5627">
                  <c:v>103</c:v>
                </c:pt>
                <c:pt idx="5628">
                  <c:v>178</c:v>
                </c:pt>
                <c:pt idx="5629">
                  <c:v>300</c:v>
                </c:pt>
                <c:pt idx="5630">
                  <c:v>155</c:v>
                </c:pt>
                <c:pt idx="5631">
                  <c:v>278</c:v>
                </c:pt>
                <c:pt idx="5632">
                  <c:v>164</c:v>
                </c:pt>
                <c:pt idx="5633">
                  <c:v>282</c:v>
                </c:pt>
                <c:pt idx="5634">
                  <c:v>125</c:v>
                </c:pt>
                <c:pt idx="5635">
                  <c:v>157</c:v>
                </c:pt>
                <c:pt idx="5636">
                  <c:v>84</c:v>
                </c:pt>
                <c:pt idx="5637">
                  <c:v>148</c:v>
                </c:pt>
                <c:pt idx="5638">
                  <c:v>140</c:v>
                </c:pt>
                <c:pt idx="5639">
                  <c:v>95</c:v>
                </c:pt>
                <c:pt idx="5640">
                  <c:v>155</c:v>
                </c:pt>
                <c:pt idx="5641">
                  <c:v>157</c:v>
                </c:pt>
                <c:pt idx="5642">
                  <c:v>100</c:v>
                </c:pt>
                <c:pt idx="5643">
                  <c:v>120</c:v>
                </c:pt>
                <c:pt idx="5644">
                  <c:v>280</c:v>
                </c:pt>
                <c:pt idx="5645">
                  <c:v>120</c:v>
                </c:pt>
                <c:pt idx="5646">
                  <c:v>125</c:v>
                </c:pt>
                <c:pt idx="5647">
                  <c:v>222</c:v>
                </c:pt>
                <c:pt idx="5648">
                  <c:v>284</c:v>
                </c:pt>
                <c:pt idx="5649">
                  <c:v>167</c:v>
                </c:pt>
                <c:pt idx="5650">
                  <c:v>149</c:v>
                </c:pt>
                <c:pt idx="5651">
                  <c:v>144</c:v>
                </c:pt>
                <c:pt idx="5652">
                  <c:v>96</c:v>
                </c:pt>
                <c:pt idx="5653">
                  <c:v>58</c:v>
                </c:pt>
                <c:pt idx="5654">
                  <c:v>210</c:v>
                </c:pt>
                <c:pt idx="5655">
                  <c:v>155</c:v>
                </c:pt>
                <c:pt idx="5656">
                  <c:v>156</c:v>
                </c:pt>
                <c:pt idx="5657">
                  <c:v>298</c:v>
                </c:pt>
                <c:pt idx="5658">
                  <c:v>350</c:v>
                </c:pt>
                <c:pt idx="5659">
                  <c:v>160</c:v>
                </c:pt>
                <c:pt idx="5660">
                  <c:v>265</c:v>
                </c:pt>
                <c:pt idx="5661">
                  <c:v>166</c:v>
                </c:pt>
                <c:pt idx="5662">
                  <c:v>153</c:v>
                </c:pt>
                <c:pt idx="5663">
                  <c:v>130</c:v>
                </c:pt>
                <c:pt idx="5664">
                  <c:v>220</c:v>
                </c:pt>
                <c:pt idx="5665">
                  <c:v>165</c:v>
                </c:pt>
                <c:pt idx="5666">
                  <c:v>199</c:v>
                </c:pt>
                <c:pt idx="5667">
                  <c:v>96</c:v>
                </c:pt>
                <c:pt idx="5668">
                  <c:v>266</c:v>
                </c:pt>
                <c:pt idx="5669">
                  <c:v>175</c:v>
                </c:pt>
                <c:pt idx="5670">
                  <c:v>460</c:v>
                </c:pt>
                <c:pt idx="5671">
                  <c:v>209</c:v>
                </c:pt>
                <c:pt idx="5672">
                  <c:v>63</c:v>
                </c:pt>
                <c:pt idx="5673">
                  <c:v>135</c:v>
                </c:pt>
                <c:pt idx="5674">
                  <c:v>175</c:v>
                </c:pt>
                <c:pt idx="5675">
                  <c:v>135</c:v>
                </c:pt>
                <c:pt idx="5676">
                  <c:v>167</c:v>
                </c:pt>
                <c:pt idx="5677">
                  <c:v>136</c:v>
                </c:pt>
                <c:pt idx="5678">
                  <c:v>110</c:v>
                </c:pt>
                <c:pt idx="5679">
                  <c:v>151</c:v>
                </c:pt>
                <c:pt idx="5680">
                  <c:v>260</c:v>
                </c:pt>
                <c:pt idx="5681">
                  <c:v>118</c:v>
                </c:pt>
                <c:pt idx="5682">
                  <c:v>112</c:v>
                </c:pt>
                <c:pt idx="5683">
                  <c:v>165</c:v>
                </c:pt>
                <c:pt idx="5684">
                  <c:v>110</c:v>
                </c:pt>
                <c:pt idx="5685">
                  <c:v>188.6</c:v>
                </c:pt>
                <c:pt idx="5686">
                  <c:v>88</c:v>
                </c:pt>
                <c:pt idx="5687">
                  <c:v>164</c:v>
                </c:pt>
                <c:pt idx="5688">
                  <c:v>200</c:v>
                </c:pt>
                <c:pt idx="5689">
                  <c:v>176</c:v>
                </c:pt>
                <c:pt idx="5690">
                  <c:v>200</c:v>
                </c:pt>
                <c:pt idx="5691">
                  <c:v>185</c:v>
                </c:pt>
                <c:pt idx="5692">
                  <c:v>110</c:v>
                </c:pt>
                <c:pt idx="5693">
                  <c:v>310</c:v>
                </c:pt>
                <c:pt idx="5694">
                  <c:v>205</c:v>
                </c:pt>
                <c:pt idx="5695">
                  <c:v>210</c:v>
                </c:pt>
                <c:pt idx="5696">
                  <c:v>225</c:v>
                </c:pt>
                <c:pt idx="5697">
                  <c:v>162</c:v>
                </c:pt>
                <c:pt idx="5698">
                  <c:v>300</c:v>
                </c:pt>
                <c:pt idx="5699">
                  <c:v>160</c:v>
                </c:pt>
                <c:pt idx="5700">
                  <c:v>228</c:v>
                </c:pt>
                <c:pt idx="5701">
                  <c:v>250</c:v>
                </c:pt>
                <c:pt idx="5702">
                  <c:v>120</c:v>
                </c:pt>
                <c:pt idx="5703">
                  <c:v>125</c:v>
                </c:pt>
                <c:pt idx="5704">
                  <c:v>160</c:v>
                </c:pt>
                <c:pt idx="5705">
                  <c:v>110</c:v>
                </c:pt>
                <c:pt idx="5706">
                  <c:v>178</c:v>
                </c:pt>
                <c:pt idx="5707">
                  <c:v>305</c:v>
                </c:pt>
                <c:pt idx="5708">
                  <c:v>126</c:v>
                </c:pt>
                <c:pt idx="5709">
                  <c:v>150</c:v>
                </c:pt>
                <c:pt idx="5710">
                  <c:v>95</c:v>
                </c:pt>
                <c:pt idx="5711">
                  <c:v>190</c:v>
                </c:pt>
                <c:pt idx="5712">
                  <c:v>175</c:v>
                </c:pt>
                <c:pt idx="5713">
                  <c:v>206</c:v>
                </c:pt>
                <c:pt idx="5714">
                  <c:v>144</c:v>
                </c:pt>
                <c:pt idx="5715">
                  <c:v>63</c:v>
                </c:pt>
                <c:pt idx="5716">
                  <c:v>200</c:v>
                </c:pt>
                <c:pt idx="5717">
                  <c:v>120</c:v>
                </c:pt>
                <c:pt idx="5718">
                  <c:v>180</c:v>
                </c:pt>
                <c:pt idx="5719">
                  <c:v>124</c:v>
                </c:pt>
                <c:pt idx="5720">
                  <c:v>100</c:v>
                </c:pt>
                <c:pt idx="5721">
                  <c:v>500</c:v>
                </c:pt>
                <c:pt idx="5722">
                  <c:v>175</c:v>
                </c:pt>
                <c:pt idx="5723">
                  <c:v>240</c:v>
                </c:pt>
                <c:pt idx="5724">
                  <c:v>180</c:v>
                </c:pt>
                <c:pt idx="5725">
                  <c:v>164</c:v>
                </c:pt>
                <c:pt idx="5726">
                  <c:v>220</c:v>
                </c:pt>
                <c:pt idx="5727">
                  <c:v>265</c:v>
                </c:pt>
                <c:pt idx="5728">
                  <c:v>184</c:v>
                </c:pt>
                <c:pt idx="5729">
                  <c:v>225</c:v>
                </c:pt>
                <c:pt idx="5730">
                  <c:v>212</c:v>
                </c:pt>
                <c:pt idx="5731">
                  <c:v>155</c:v>
                </c:pt>
                <c:pt idx="5732">
                  <c:v>200</c:v>
                </c:pt>
                <c:pt idx="5733">
                  <c:v>370</c:v>
                </c:pt>
                <c:pt idx="5734">
                  <c:v>132</c:v>
                </c:pt>
                <c:pt idx="5735">
                  <c:v>240</c:v>
                </c:pt>
                <c:pt idx="5736">
                  <c:v>205</c:v>
                </c:pt>
                <c:pt idx="5737">
                  <c:v>198</c:v>
                </c:pt>
                <c:pt idx="5738">
                  <c:v>210</c:v>
                </c:pt>
                <c:pt idx="5739">
                  <c:v>108</c:v>
                </c:pt>
                <c:pt idx="5740">
                  <c:v>180</c:v>
                </c:pt>
                <c:pt idx="5741">
                  <c:v>190</c:v>
                </c:pt>
                <c:pt idx="5742">
                  <c:v>215</c:v>
                </c:pt>
                <c:pt idx="5743">
                  <c:v>200</c:v>
                </c:pt>
                <c:pt idx="5744">
                  <c:v>140</c:v>
                </c:pt>
                <c:pt idx="5745">
                  <c:v>135</c:v>
                </c:pt>
                <c:pt idx="5746">
                  <c:v>300</c:v>
                </c:pt>
                <c:pt idx="5747">
                  <c:v>140</c:v>
                </c:pt>
                <c:pt idx="5748">
                  <c:v>220</c:v>
                </c:pt>
                <c:pt idx="5749">
                  <c:v>120</c:v>
                </c:pt>
                <c:pt idx="5750">
                  <c:v>175</c:v>
                </c:pt>
                <c:pt idx="5751">
                  <c:v>137</c:v>
                </c:pt>
                <c:pt idx="5752">
                  <c:v>200</c:v>
                </c:pt>
                <c:pt idx="5753">
                  <c:v>205</c:v>
                </c:pt>
                <c:pt idx="5754">
                  <c:v>117</c:v>
                </c:pt>
                <c:pt idx="5755">
                  <c:v>100</c:v>
                </c:pt>
                <c:pt idx="5756">
                  <c:v>114</c:v>
                </c:pt>
                <c:pt idx="5757">
                  <c:v>350</c:v>
                </c:pt>
                <c:pt idx="5758">
                  <c:v>150</c:v>
                </c:pt>
                <c:pt idx="5759">
                  <c:v>220</c:v>
                </c:pt>
                <c:pt idx="5760">
                  <c:v>205</c:v>
                </c:pt>
                <c:pt idx="5761">
                  <c:v>195</c:v>
                </c:pt>
                <c:pt idx="5762">
                  <c:v>165</c:v>
                </c:pt>
                <c:pt idx="5763">
                  <c:v>175</c:v>
                </c:pt>
                <c:pt idx="5764">
                  <c:v>170</c:v>
                </c:pt>
                <c:pt idx="5765">
                  <c:v>213</c:v>
                </c:pt>
                <c:pt idx="5766">
                  <c:v>170</c:v>
                </c:pt>
                <c:pt idx="5767">
                  <c:v>155</c:v>
                </c:pt>
                <c:pt idx="5768">
                  <c:v>250</c:v>
                </c:pt>
                <c:pt idx="5769">
                  <c:v>107</c:v>
                </c:pt>
                <c:pt idx="5770">
                  <c:v>85</c:v>
                </c:pt>
                <c:pt idx="5771">
                  <c:v>85</c:v>
                </c:pt>
                <c:pt idx="5772">
                  <c:v>185</c:v>
                </c:pt>
                <c:pt idx="5773">
                  <c:v>65</c:v>
                </c:pt>
                <c:pt idx="5774">
                  <c:v>230</c:v>
                </c:pt>
                <c:pt idx="5775">
                  <c:v>320</c:v>
                </c:pt>
                <c:pt idx="5776">
                  <c:v>189</c:v>
                </c:pt>
                <c:pt idx="5777">
                  <c:v>135</c:v>
                </c:pt>
                <c:pt idx="5778">
                  <c:v>140</c:v>
                </c:pt>
                <c:pt idx="5779">
                  <c:v>210</c:v>
                </c:pt>
                <c:pt idx="5780">
                  <c:v>64</c:v>
                </c:pt>
                <c:pt idx="5781">
                  <c:v>185</c:v>
                </c:pt>
                <c:pt idx="5782">
                  <c:v>120</c:v>
                </c:pt>
                <c:pt idx="5783">
                  <c:v>225</c:v>
                </c:pt>
                <c:pt idx="5784">
                  <c:v>125</c:v>
                </c:pt>
                <c:pt idx="5785">
                  <c:v>165</c:v>
                </c:pt>
                <c:pt idx="5786">
                  <c:v>130</c:v>
                </c:pt>
                <c:pt idx="5787">
                  <c:v>100</c:v>
                </c:pt>
                <c:pt idx="5788">
                  <c:v>207</c:v>
                </c:pt>
                <c:pt idx="5789">
                  <c:v>168</c:v>
                </c:pt>
                <c:pt idx="5790">
                  <c:v>175</c:v>
                </c:pt>
                <c:pt idx="5791">
                  <c:v>247</c:v>
                </c:pt>
                <c:pt idx="5792">
                  <c:v>300</c:v>
                </c:pt>
                <c:pt idx="5793">
                  <c:v>136</c:v>
                </c:pt>
                <c:pt idx="5794">
                  <c:v>155</c:v>
                </c:pt>
                <c:pt idx="5795">
                  <c:v>132</c:v>
                </c:pt>
                <c:pt idx="5796">
                  <c:v>195</c:v>
                </c:pt>
                <c:pt idx="5797">
                  <c:v>130</c:v>
                </c:pt>
                <c:pt idx="5798">
                  <c:v>158</c:v>
                </c:pt>
                <c:pt idx="5799">
                  <c:v>400</c:v>
                </c:pt>
                <c:pt idx="5800">
                  <c:v>211</c:v>
                </c:pt>
                <c:pt idx="5801">
                  <c:v>171</c:v>
                </c:pt>
                <c:pt idx="5802">
                  <c:v>117</c:v>
                </c:pt>
                <c:pt idx="5803">
                  <c:v>230</c:v>
                </c:pt>
                <c:pt idx="5804">
                  <c:v>155</c:v>
                </c:pt>
                <c:pt idx="5805">
                  <c:v>116</c:v>
                </c:pt>
                <c:pt idx="5806">
                  <c:v>160</c:v>
                </c:pt>
                <c:pt idx="5807">
                  <c:v>350</c:v>
                </c:pt>
                <c:pt idx="5808">
                  <c:v>140</c:v>
                </c:pt>
                <c:pt idx="5809">
                  <c:v>185</c:v>
                </c:pt>
                <c:pt idx="5810">
                  <c:v>107</c:v>
                </c:pt>
                <c:pt idx="5811">
                  <c:v>175</c:v>
                </c:pt>
                <c:pt idx="5812">
                  <c:v>220</c:v>
                </c:pt>
                <c:pt idx="5813">
                  <c:v>150</c:v>
                </c:pt>
                <c:pt idx="5814">
                  <c:v>220</c:v>
                </c:pt>
                <c:pt idx="5815">
                  <c:v>135</c:v>
                </c:pt>
                <c:pt idx="5816">
                  <c:v>295</c:v>
                </c:pt>
                <c:pt idx="5817">
                  <c:v>160</c:v>
                </c:pt>
                <c:pt idx="5818">
                  <c:v>90</c:v>
                </c:pt>
                <c:pt idx="5819">
                  <c:v>190</c:v>
                </c:pt>
                <c:pt idx="5820">
                  <c:v>169</c:v>
                </c:pt>
                <c:pt idx="5821">
                  <c:v>245</c:v>
                </c:pt>
                <c:pt idx="5822">
                  <c:v>204</c:v>
                </c:pt>
                <c:pt idx="5823">
                  <c:v>165</c:v>
                </c:pt>
                <c:pt idx="5824">
                  <c:v>335</c:v>
                </c:pt>
                <c:pt idx="5825">
                  <c:v>178</c:v>
                </c:pt>
                <c:pt idx="5826">
                  <c:v>86</c:v>
                </c:pt>
                <c:pt idx="5827">
                  <c:v>122</c:v>
                </c:pt>
                <c:pt idx="5828">
                  <c:v>230</c:v>
                </c:pt>
                <c:pt idx="5829">
                  <c:v>55</c:v>
                </c:pt>
                <c:pt idx="5830">
                  <c:v>235</c:v>
                </c:pt>
                <c:pt idx="5831">
                  <c:v>260</c:v>
                </c:pt>
                <c:pt idx="5832">
                  <c:v>150</c:v>
                </c:pt>
                <c:pt idx="5833">
                  <c:v>133</c:v>
                </c:pt>
                <c:pt idx="5834">
                  <c:v>255</c:v>
                </c:pt>
                <c:pt idx="5835">
                  <c:v>400</c:v>
                </c:pt>
                <c:pt idx="5836">
                  <c:v>108</c:v>
                </c:pt>
                <c:pt idx="5837">
                  <c:v>270</c:v>
                </c:pt>
                <c:pt idx="5838">
                  <c:v>74</c:v>
                </c:pt>
                <c:pt idx="5839">
                  <c:v>157</c:v>
                </c:pt>
                <c:pt idx="5840">
                  <c:v>90</c:v>
                </c:pt>
                <c:pt idx="5841">
                  <c:v>156</c:v>
                </c:pt>
                <c:pt idx="5842">
                  <c:v>150</c:v>
                </c:pt>
                <c:pt idx="5843">
                  <c:v>225</c:v>
                </c:pt>
                <c:pt idx="5844">
                  <c:v>260</c:v>
                </c:pt>
                <c:pt idx="5845">
                  <c:v>89</c:v>
                </c:pt>
                <c:pt idx="5846">
                  <c:v>255</c:v>
                </c:pt>
                <c:pt idx="5847">
                  <c:v>96</c:v>
                </c:pt>
                <c:pt idx="5848">
                  <c:v>390</c:v>
                </c:pt>
                <c:pt idx="5849">
                  <c:v>160</c:v>
                </c:pt>
                <c:pt idx="5850">
                  <c:v>116</c:v>
                </c:pt>
                <c:pt idx="5851">
                  <c:v>267</c:v>
                </c:pt>
                <c:pt idx="5852">
                  <c:v>141</c:v>
                </c:pt>
                <c:pt idx="5853">
                  <c:v>91</c:v>
                </c:pt>
                <c:pt idx="5854">
                  <c:v>154</c:v>
                </c:pt>
                <c:pt idx="5855">
                  <c:v>175</c:v>
                </c:pt>
                <c:pt idx="5856">
                  <c:v>125</c:v>
                </c:pt>
                <c:pt idx="5857">
                  <c:v>178</c:v>
                </c:pt>
                <c:pt idx="5858">
                  <c:v>504</c:v>
                </c:pt>
                <c:pt idx="5859">
                  <c:v>170</c:v>
                </c:pt>
                <c:pt idx="5860">
                  <c:v>125</c:v>
                </c:pt>
                <c:pt idx="5861">
                  <c:v>165</c:v>
                </c:pt>
                <c:pt idx="5862">
                  <c:v>176</c:v>
                </c:pt>
                <c:pt idx="5863">
                  <c:v>185</c:v>
                </c:pt>
                <c:pt idx="5864">
                  <c:v>171</c:v>
                </c:pt>
                <c:pt idx="5865">
                  <c:v>275</c:v>
                </c:pt>
                <c:pt idx="5866">
                  <c:v>85</c:v>
                </c:pt>
                <c:pt idx="5867">
                  <c:v>140</c:v>
                </c:pt>
                <c:pt idx="5868">
                  <c:v>120</c:v>
                </c:pt>
                <c:pt idx="5869">
                  <c:v>214</c:v>
                </c:pt>
                <c:pt idx="5870">
                  <c:v>220</c:v>
                </c:pt>
                <c:pt idx="5871">
                  <c:v>120</c:v>
                </c:pt>
                <c:pt idx="5872">
                  <c:v>140</c:v>
                </c:pt>
                <c:pt idx="5873">
                  <c:v>243</c:v>
                </c:pt>
                <c:pt idx="5874">
                  <c:v>169</c:v>
                </c:pt>
                <c:pt idx="5875">
                  <c:v>181</c:v>
                </c:pt>
                <c:pt idx="5876">
                  <c:v>260</c:v>
                </c:pt>
                <c:pt idx="5877">
                  <c:v>112</c:v>
                </c:pt>
                <c:pt idx="5878">
                  <c:v>185</c:v>
                </c:pt>
                <c:pt idx="5879">
                  <c:v>217</c:v>
                </c:pt>
                <c:pt idx="5880">
                  <c:v>116</c:v>
                </c:pt>
                <c:pt idx="5881">
                  <c:v>140</c:v>
                </c:pt>
                <c:pt idx="5882">
                  <c:v>113</c:v>
                </c:pt>
                <c:pt idx="5883">
                  <c:v>115</c:v>
                </c:pt>
                <c:pt idx="5884">
                  <c:v>122</c:v>
                </c:pt>
                <c:pt idx="5885">
                  <c:v>106</c:v>
                </c:pt>
                <c:pt idx="5886">
                  <c:v>116</c:v>
                </c:pt>
                <c:pt idx="5887">
                  <c:v>165</c:v>
                </c:pt>
                <c:pt idx="5888">
                  <c:v>260</c:v>
                </c:pt>
                <c:pt idx="5889">
                  <c:v>150</c:v>
                </c:pt>
                <c:pt idx="5890">
                  <c:v>165</c:v>
                </c:pt>
                <c:pt idx="5891">
                  <c:v>153</c:v>
                </c:pt>
                <c:pt idx="5892">
                  <c:v>131</c:v>
                </c:pt>
                <c:pt idx="5893">
                  <c:v>142</c:v>
                </c:pt>
                <c:pt idx="5894">
                  <c:v>130</c:v>
                </c:pt>
                <c:pt idx="5895">
                  <c:v>190</c:v>
                </c:pt>
                <c:pt idx="5896">
                  <c:v>243</c:v>
                </c:pt>
                <c:pt idx="5897">
                  <c:v>330</c:v>
                </c:pt>
                <c:pt idx="5898">
                  <c:v>151</c:v>
                </c:pt>
                <c:pt idx="5899">
                  <c:v>200</c:v>
                </c:pt>
                <c:pt idx="5900">
                  <c:v>80</c:v>
                </c:pt>
                <c:pt idx="5901">
                  <c:v>120</c:v>
                </c:pt>
                <c:pt idx="5902">
                  <c:v>240</c:v>
                </c:pt>
                <c:pt idx="5903">
                  <c:v>135</c:v>
                </c:pt>
                <c:pt idx="5904">
                  <c:v>130</c:v>
                </c:pt>
                <c:pt idx="5905">
                  <c:v>158</c:v>
                </c:pt>
                <c:pt idx="5906">
                  <c:v>202</c:v>
                </c:pt>
                <c:pt idx="5907">
                  <c:v>170</c:v>
                </c:pt>
                <c:pt idx="5908">
                  <c:v>210</c:v>
                </c:pt>
                <c:pt idx="5909">
                  <c:v>75</c:v>
                </c:pt>
                <c:pt idx="5910">
                  <c:v>100</c:v>
                </c:pt>
                <c:pt idx="5911">
                  <c:v>351</c:v>
                </c:pt>
                <c:pt idx="5912">
                  <c:v>70</c:v>
                </c:pt>
                <c:pt idx="5913">
                  <c:v>210</c:v>
                </c:pt>
                <c:pt idx="5914">
                  <c:v>156</c:v>
                </c:pt>
                <c:pt idx="5915">
                  <c:v>162</c:v>
                </c:pt>
                <c:pt idx="5916">
                  <c:v>140</c:v>
                </c:pt>
                <c:pt idx="5917">
                  <c:v>135</c:v>
                </c:pt>
                <c:pt idx="5918">
                  <c:v>188</c:v>
                </c:pt>
                <c:pt idx="5919">
                  <c:v>150</c:v>
                </c:pt>
                <c:pt idx="5920">
                  <c:v>210</c:v>
                </c:pt>
                <c:pt idx="5921">
                  <c:v>270</c:v>
                </c:pt>
                <c:pt idx="5922">
                  <c:v>153</c:v>
                </c:pt>
                <c:pt idx="5923">
                  <c:v>135</c:v>
                </c:pt>
                <c:pt idx="5924">
                  <c:v>284</c:v>
                </c:pt>
                <c:pt idx="5925">
                  <c:v>148</c:v>
                </c:pt>
                <c:pt idx="5926">
                  <c:v>150</c:v>
                </c:pt>
                <c:pt idx="5927">
                  <c:v>130</c:v>
                </c:pt>
                <c:pt idx="5928">
                  <c:v>155</c:v>
                </c:pt>
                <c:pt idx="5929">
                  <c:v>225</c:v>
                </c:pt>
                <c:pt idx="5930">
                  <c:v>214</c:v>
                </c:pt>
                <c:pt idx="5931">
                  <c:v>225</c:v>
                </c:pt>
                <c:pt idx="5932">
                  <c:v>205</c:v>
                </c:pt>
                <c:pt idx="5933">
                  <c:v>110</c:v>
                </c:pt>
                <c:pt idx="5934">
                  <c:v>120</c:v>
                </c:pt>
                <c:pt idx="5935">
                  <c:v>180</c:v>
                </c:pt>
                <c:pt idx="5936">
                  <c:v>50</c:v>
                </c:pt>
                <c:pt idx="5937">
                  <c:v>165</c:v>
                </c:pt>
                <c:pt idx="5938">
                  <c:v>270</c:v>
                </c:pt>
                <c:pt idx="5939">
                  <c:v>164</c:v>
                </c:pt>
                <c:pt idx="5940">
                  <c:v>63</c:v>
                </c:pt>
                <c:pt idx="5941">
                  <c:v>113</c:v>
                </c:pt>
                <c:pt idx="5942">
                  <c:v>175</c:v>
                </c:pt>
                <c:pt idx="5943">
                  <c:v>118</c:v>
                </c:pt>
                <c:pt idx="5944">
                  <c:v>150</c:v>
                </c:pt>
                <c:pt idx="5945">
                  <c:v>145</c:v>
                </c:pt>
                <c:pt idx="5946">
                  <c:v>180</c:v>
                </c:pt>
                <c:pt idx="5947">
                  <c:v>145</c:v>
                </c:pt>
                <c:pt idx="5948">
                  <c:v>197</c:v>
                </c:pt>
                <c:pt idx="5949">
                  <c:v>268</c:v>
                </c:pt>
                <c:pt idx="5950">
                  <c:v>220</c:v>
                </c:pt>
                <c:pt idx="5951">
                  <c:v>240</c:v>
                </c:pt>
                <c:pt idx="5952">
                  <c:v>165</c:v>
                </c:pt>
                <c:pt idx="5953">
                  <c:v>175</c:v>
                </c:pt>
                <c:pt idx="5954">
                  <c:v>160</c:v>
                </c:pt>
                <c:pt idx="5955">
                  <c:v>234</c:v>
                </c:pt>
                <c:pt idx="5956">
                  <c:v>114</c:v>
                </c:pt>
                <c:pt idx="5957">
                  <c:v>200</c:v>
                </c:pt>
                <c:pt idx="5958">
                  <c:v>180</c:v>
                </c:pt>
                <c:pt idx="5959">
                  <c:v>200</c:v>
                </c:pt>
                <c:pt idx="5960">
                  <c:v>155</c:v>
                </c:pt>
                <c:pt idx="5961">
                  <c:v>390</c:v>
                </c:pt>
                <c:pt idx="5962">
                  <c:v>157</c:v>
                </c:pt>
                <c:pt idx="5963">
                  <c:v>105</c:v>
                </c:pt>
                <c:pt idx="5964">
                  <c:v>130</c:v>
                </c:pt>
                <c:pt idx="5965">
                  <c:v>231</c:v>
                </c:pt>
                <c:pt idx="5966">
                  <c:v>305</c:v>
                </c:pt>
                <c:pt idx="5967">
                  <c:v>135</c:v>
                </c:pt>
                <c:pt idx="5968">
                  <c:v>150</c:v>
                </c:pt>
                <c:pt idx="5969">
                  <c:v>240</c:v>
                </c:pt>
                <c:pt idx="5970">
                  <c:v>250</c:v>
                </c:pt>
                <c:pt idx="5971">
                  <c:v>200</c:v>
                </c:pt>
                <c:pt idx="5972">
                  <c:v>95</c:v>
                </c:pt>
                <c:pt idx="5973">
                  <c:v>130</c:v>
                </c:pt>
                <c:pt idx="5974">
                  <c:v>160</c:v>
                </c:pt>
                <c:pt idx="5975">
                  <c:v>185</c:v>
                </c:pt>
                <c:pt idx="5976">
                  <c:v>165</c:v>
                </c:pt>
                <c:pt idx="5977">
                  <c:v>146</c:v>
                </c:pt>
                <c:pt idx="5978">
                  <c:v>195</c:v>
                </c:pt>
                <c:pt idx="5979">
                  <c:v>90</c:v>
                </c:pt>
                <c:pt idx="5980">
                  <c:v>136</c:v>
                </c:pt>
                <c:pt idx="5981">
                  <c:v>160</c:v>
                </c:pt>
                <c:pt idx="5982">
                  <c:v>190</c:v>
                </c:pt>
                <c:pt idx="5983">
                  <c:v>180</c:v>
                </c:pt>
                <c:pt idx="5984">
                  <c:v>185</c:v>
                </c:pt>
                <c:pt idx="5985">
                  <c:v>145</c:v>
                </c:pt>
                <c:pt idx="5986">
                  <c:v>119</c:v>
                </c:pt>
                <c:pt idx="5987">
                  <c:v>224</c:v>
                </c:pt>
                <c:pt idx="5988">
                  <c:v>200</c:v>
                </c:pt>
                <c:pt idx="5989">
                  <c:v>200</c:v>
                </c:pt>
                <c:pt idx="5990">
                  <c:v>95</c:v>
                </c:pt>
                <c:pt idx="5991">
                  <c:v>48</c:v>
                </c:pt>
                <c:pt idx="5992">
                  <c:v>225</c:v>
                </c:pt>
                <c:pt idx="5993">
                  <c:v>121</c:v>
                </c:pt>
                <c:pt idx="5994">
                  <c:v>220</c:v>
                </c:pt>
                <c:pt idx="5995">
                  <c:v>137</c:v>
                </c:pt>
                <c:pt idx="5996">
                  <c:v>110</c:v>
                </c:pt>
                <c:pt idx="5997">
                  <c:v>67</c:v>
                </c:pt>
                <c:pt idx="5998">
                  <c:v>400</c:v>
                </c:pt>
                <c:pt idx="5999">
                  <c:v>115</c:v>
                </c:pt>
                <c:pt idx="6000">
                  <c:v>145</c:v>
                </c:pt>
                <c:pt idx="6001">
                  <c:v>96</c:v>
                </c:pt>
                <c:pt idx="6002">
                  <c:v>95</c:v>
                </c:pt>
                <c:pt idx="6003">
                  <c:v>180</c:v>
                </c:pt>
                <c:pt idx="6004">
                  <c:v>120</c:v>
                </c:pt>
                <c:pt idx="6005">
                  <c:v>140</c:v>
                </c:pt>
                <c:pt idx="6006">
                  <c:v>110</c:v>
                </c:pt>
                <c:pt idx="6007">
                  <c:v>50</c:v>
                </c:pt>
                <c:pt idx="6008">
                  <c:v>100</c:v>
                </c:pt>
                <c:pt idx="6009">
                  <c:v>125</c:v>
                </c:pt>
                <c:pt idx="6010">
                  <c:v>175</c:v>
                </c:pt>
                <c:pt idx="6011">
                  <c:v>67</c:v>
                </c:pt>
                <c:pt idx="6012">
                  <c:v>67</c:v>
                </c:pt>
                <c:pt idx="6013">
                  <c:v>140</c:v>
                </c:pt>
                <c:pt idx="6014">
                  <c:v>70</c:v>
                </c:pt>
                <c:pt idx="6015">
                  <c:v>115</c:v>
                </c:pt>
                <c:pt idx="6016">
                  <c:v>80</c:v>
                </c:pt>
                <c:pt idx="6017">
                  <c:v>110</c:v>
                </c:pt>
                <c:pt idx="6018">
                  <c:v>100</c:v>
                </c:pt>
                <c:pt idx="6019">
                  <c:v>192</c:v>
                </c:pt>
                <c:pt idx="6020">
                  <c:v>120</c:v>
                </c:pt>
                <c:pt idx="6021">
                  <c:v>85</c:v>
                </c:pt>
                <c:pt idx="6022">
                  <c:v>80</c:v>
                </c:pt>
                <c:pt idx="6023">
                  <c:v>80</c:v>
                </c:pt>
                <c:pt idx="6024">
                  <c:v>137</c:v>
                </c:pt>
                <c:pt idx="6025">
                  <c:v>132</c:v>
                </c:pt>
                <c:pt idx="6026">
                  <c:v>240</c:v>
                </c:pt>
                <c:pt idx="6027">
                  <c:v>150</c:v>
                </c:pt>
                <c:pt idx="6028">
                  <c:v>201</c:v>
                </c:pt>
                <c:pt idx="6029">
                  <c:v>69</c:v>
                </c:pt>
                <c:pt idx="6030">
                  <c:v>44</c:v>
                </c:pt>
                <c:pt idx="6031">
                  <c:v>65</c:v>
                </c:pt>
                <c:pt idx="6032">
                  <c:v>175</c:v>
                </c:pt>
                <c:pt idx="6033">
                  <c:v>70</c:v>
                </c:pt>
                <c:pt idx="6034">
                  <c:v>217</c:v>
                </c:pt>
                <c:pt idx="6035">
                  <c:v>175</c:v>
                </c:pt>
                <c:pt idx="6036">
                  <c:v>75</c:v>
                </c:pt>
                <c:pt idx="6037">
                  <c:v>80</c:v>
                </c:pt>
                <c:pt idx="6038">
                  <c:v>112</c:v>
                </c:pt>
                <c:pt idx="6039">
                  <c:v>240</c:v>
                </c:pt>
                <c:pt idx="6040">
                  <c:v>120</c:v>
                </c:pt>
                <c:pt idx="6041">
                  <c:v>550</c:v>
                </c:pt>
                <c:pt idx="6042">
                  <c:v>265</c:v>
                </c:pt>
                <c:pt idx="6043">
                  <c:v>85</c:v>
                </c:pt>
                <c:pt idx="6044">
                  <c:v>311</c:v>
                </c:pt>
                <c:pt idx="6045">
                  <c:v>110</c:v>
                </c:pt>
                <c:pt idx="6046">
                  <c:v>113</c:v>
                </c:pt>
                <c:pt idx="6047">
                  <c:v>220</c:v>
                </c:pt>
                <c:pt idx="6048">
                  <c:v>49</c:v>
                </c:pt>
                <c:pt idx="6049">
                  <c:v>156</c:v>
                </c:pt>
                <c:pt idx="6050">
                  <c:v>92</c:v>
                </c:pt>
                <c:pt idx="6051">
                  <c:v>92</c:v>
                </c:pt>
                <c:pt idx="6052">
                  <c:v>155</c:v>
                </c:pt>
                <c:pt idx="6053">
                  <c:v>92</c:v>
                </c:pt>
                <c:pt idx="6054">
                  <c:v>210</c:v>
                </c:pt>
                <c:pt idx="6055">
                  <c:v>95</c:v>
                </c:pt>
                <c:pt idx="6056">
                  <c:v>110</c:v>
                </c:pt>
                <c:pt idx="6057">
                  <c:v>110</c:v>
                </c:pt>
                <c:pt idx="6058">
                  <c:v>110</c:v>
                </c:pt>
                <c:pt idx="6059">
                  <c:v>120</c:v>
                </c:pt>
                <c:pt idx="6060">
                  <c:v>80</c:v>
                </c:pt>
                <c:pt idx="6061">
                  <c:v>170</c:v>
                </c:pt>
                <c:pt idx="6062">
                  <c:v>28</c:v>
                </c:pt>
                <c:pt idx="6063">
                  <c:v>40</c:v>
                </c:pt>
                <c:pt idx="6064">
                  <c:v>135</c:v>
                </c:pt>
                <c:pt idx="6065">
                  <c:v>116</c:v>
                </c:pt>
                <c:pt idx="6066">
                  <c:v>132</c:v>
                </c:pt>
                <c:pt idx="6067">
                  <c:v>169</c:v>
                </c:pt>
                <c:pt idx="6068">
                  <c:v>440</c:v>
                </c:pt>
                <c:pt idx="6069">
                  <c:v>135</c:v>
                </c:pt>
                <c:pt idx="6070">
                  <c:v>90</c:v>
                </c:pt>
                <c:pt idx="6071">
                  <c:v>105</c:v>
                </c:pt>
                <c:pt idx="6072">
                  <c:v>115</c:v>
                </c:pt>
                <c:pt idx="6073">
                  <c:v>120</c:v>
                </c:pt>
                <c:pt idx="6074">
                  <c:v>121</c:v>
                </c:pt>
                <c:pt idx="6075">
                  <c:v>156</c:v>
                </c:pt>
                <c:pt idx="6076">
                  <c:v>80</c:v>
                </c:pt>
                <c:pt idx="6077">
                  <c:v>35</c:v>
                </c:pt>
                <c:pt idx="6078">
                  <c:v>100</c:v>
                </c:pt>
                <c:pt idx="6079">
                  <c:v>144</c:v>
                </c:pt>
                <c:pt idx="6080">
                  <c:v>260</c:v>
                </c:pt>
                <c:pt idx="6081">
                  <c:v>136</c:v>
                </c:pt>
                <c:pt idx="6082">
                  <c:v>92</c:v>
                </c:pt>
                <c:pt idx="6083">
                  <c:v>200</c:v>
                </c:pt>
                <c:pt idx="6084">
                  <c:v>235</c:v>
                </c:pt>
                <c:pt idx="6085">
                  <c:v>100</c:v>
                </c:pt>
                <c:pt idx="6086">
                  <c:v>125</c:v>
                </c:pt>
                <c:pt idx="6087">
                  <c:v>163</c:v>
                </c:pt>
                <c:pt idx="6088">
                  <c:v>93</c:v>
                </c:pt>
                <c:pt idx="6089">
                  <c:v>112</c:v>
                </c:pt>
                <c:pt idx="6090">
                  <c:v>160</c:v>
                </c:pt>
                <c:pt idx="6091">
                  <c:v>89</c:v>
                </c:pt>
                <c:pt idx="6092">
                  <c:v>90</c:v>
                </c:pt>
                <c:pt idx="6093">
                  <c:v>180</c:v>
                </c:pt>
                <c:pt idx="6094">
                  <c:v>125</c:v>
                </c:pt>
                <c:pt idx="6095">
                  <c:v>50</c:v>
                </c:pt>
                <c:pt idx="6096">
                  <c:v>135</c:v>
                </c:pt>
                <c:pt idx="6097">
                  <c:v>59</c:v>
                </c:pt>
                <c:pt idx="6098">
                  <c:v>110</c:v>
                </c:pt>
                <c:pt idx="6099">
                  <c:v>220</c:v>
                </c:pt>
                <c:pt idx="6100">
                  <c:v>137</c:v>
                </c:pt>
                <c:pt idx="6101">
                  <c:v>110</c:v>
                </c:pt>
                <c:pt idx="6102">
                  <c:v>180</c:v>
                </c:pt>
                <c:pt idx="6103">
                  <c:v>93</c:v>
                </c:pt>
                <c:pt idx="6104">
                  <c:v>94</c:v>
                </c:pt>
                <c:pt idx="6105">
                  <c:v>470</c:v>
                </c:pt>
                <c:pt idx="6106">
                  <c:v>126</c:v>
                </c:pt>
                <c:pt idx="6107">
                  <c:v>96</c:v>
                </c:pt>
                <c:pt idx="6108">
                  <c:v>94</c:v>
                </c:pt>
                <c:pt idx="6109">
                  <c:v>100</c:v>
                </c:pt>
                <c:pt idx="6110">
                  <c:v>600</c:v>
                </c:pt>
                <c:pt idx="6111">
                  <c:v>320</c:v>
                </c:pt>
                <c:pt idx="6112">
                  <c:v>70</c:v>
                </c:pt>
                <c:pt idx="6113">
                  <c:v>65</c:v>
                </c:pt>
                <c:pt idx="6114">
                  <c:v>210</c:v>
                </c:pt>
                <c:pt idx="6115">
                  <c:v>96</c:v>
                </c:pt>
                <c:pt idx="6116">
                  <c:v>140</c:v>
                </c:pt>
                <c:pt idx="6117">
                  <c:v>194</c:v>
                </c:pt>
                <c:pt idx="6118">
                  <c:v>500</c:v>
                </c:pt>
                <c:pt idx="6119">
                  <c:v>194</c:v>
                </c:pt>
                <c:pt idx="6120">
                  <c:v>110</c:v>
                </c:pt>
                <c:pt idx="6121">
                  <c:v>92</c:v>
                </c:pt>
                <c:pt idx="6122">
                  <c:v>114</c:v>
                </c:pt>
                <c:pt idx="6123">
                  <c:v>67</c:v>
                </c:pt>
                <c:pt idx="6124">
                  <c:v>300</c:v>
                </c:pt>
                <c:pt idx="6125">
                  <c:v>80</c:v>
                </c:pt>
                <c:pt idx="6126">
                  <c:v>395</c:v>
                </c:pt>
                <c:pt idx="6127">
                  <c:v>90</c:v>
                </c:pt>
                <c:pt idx="6128">
                  <c:v>165</c:v>
                </c:pt>
                <c:pt idx="6129">
                  <c:v>190</c:v>
                </c:pt>
                <c:pt idx="6130">
                  <c:v>140</c:v>
                </c:pt>
                <c:pt idx="6131">
                  <c:v>95</c:v>
                </c:pt>
                <c:pt idx="6132">
                  <c:v>110</c:v>
                </c:pt>
                <c:pt idx="6133">
                  <c:v>100</c:v>
                </c:pt>
                <c:pt idx="6134">
                  <c:v>90</c:v>
                </c:pt>
                <c:pt idx="6135">
                  <c:v>150</c:v>
                </c:pt>
                <c:pt idx="6136">
                  <c:v>120</c:v>
                </c:pt>
                <c:pt idx="6137">
                  <c:v>120</c:v>
                </c:pt>
                <c:pt idx="6138">
                  <c:v>115</c:v>
                </c:pt>
                <c:pt idx="6139">
                  <c:v>95</c:v>
                </c:pt>
                <c:pt idx="6140">
                  <c:v>95</c:v>
                </c:pt>
                <c:pt idx="6141">
                  <c:v>150</c:v>
                </c:pt>
                <c:pt idx="6142">
                  <c:v>105</c:v>
                </c:pt>
                <c:pt idx="6143">
                  <c:v>105</c:v>
                </c:pt>
                <c:pt idx="6144">
                  <c:v>105</c:v>
                </c:pt>
                <c:pt idx="6145">
                  <c:v>90</c:v>
                </c:pt>
                <c:pt idx="6146">
                  <c:v>90</c:v>
                </c:pt>
                <c:pt idx="6147">
                  <c:v>80</c:v>
                </c:pt>
                <c:pt idx="6148">
                  <c:v>120</c:v>
                </c:pt>
                <c:pt idx="6149">
                  <c:v>130</c:v>
                </c:pt>
                <c:pt idx="6150">
                  <c:v>140</c:v>
                </c:pt>
                <c:pt idx="6151">
                  <c:v>102</c:v>
                </c:pt>
                <c:pt idx="6152">
                  <c:v>318</c:v>
                </c:pt>
                <c:pt idx="6153">
                  <c:v>235</c:v>
                </c:pt>
                <c:pt idx="6154">
                  <c:v>275</c:v>
                </c:pt>
                <c:pt idx="6155">
                  <c:v>750</c:v>
                </c:pt>
                <c:pt idx="6156">
                  <c:v>192</c:v>
                </c:pt>
                <c:pt idx="6157">
                  <c:v>140</c:v>
                </c:pt>
                <c:pt idx="6158">
                  <c:v>110</c:v>
                </c:pt>
                <c:pt idx="6159">
                  <c:v>120</c:v>
                </c:pt>
                <c:pt idx="6160">
                  <c:v>120</c:v>
                </c:pt>
                <c:pt idx="6161">
                  <c:v>511</c:v>
                </c:pt>
                <c:pt idx="6162">
                  <c:v>100</c:v>
                </c:pt>
                <c:pt idx="6163">
                  <c:v>132</c:v>
                </c:pt>
                <c:pt idx="6164">
                  <c:v>85</c:v>
                </c:pt>
                <c:pt idx="6165">
                  <c:v>110</c:v>
                </c:pt>
                <c:pt idx="6166">
                  <c:v>165</c:v>
                </c:pt>
                <c:pt idx="6167">
                  <c:v>120</c:v>
                </c:pt>
                <c:pt idx="6168">
                  <c:v>231</c:v>
                </c:pt>
                <c:pt idx="6169">
                  <c:v>75</c:v>
                </c:pt>
                <c:pt idx="6170">
                  <c:v>108</c:v>
                </c:pt>
                <c:pt idx="6171">
                  <c:v>92</c:v>
                </c:pt>
                <c:pt idx="6172">
                  <c:v>90</c:v>
                </c:pt>
                <c:pt idx="6173">
                  <c:v>45</c:v>
                </c:pt>
                <c:pt idx="6174">
                  <c:v>140</c:v>
                </c:pt>
                <c:pt idx="6175">
                  <c:v>100</c:v>
                </c:pt>
                <c:pt idx="6176">
                  <c:v>125</c:v>
                </c:pt>
                <c:pt idx="6177">
                  <c:v>102</c:v>
                </c:pt>
                <c:pt idx="6178">
                  <c:v>120</c:v>
                </c:pt>
                <c:pt idx="6179">
                  <c:v>120</c:v>
                </c:pt>
                <c:pt idx="6180">
                  <c:v>120</c:v>
                </c:pt>
                <c:pt idx="6181">
                  <c:v>140</c:v>
                </c:pt>
                <c:pt idx="6182">
                  <c:v>135</c:v>
                </c:pt>
                <c:pt idx="6183">
                  <c:v>132</c:v>
                </c:pt>
                <c:pt idx="6184">
                  <c:v>124</c:v>
                </c:pt>
                <c:pt idx="6185">
                  <c:v>145</c:v>
                </c:pt>
                <c:pt idx="6186">
                  <c:v>180</c:v>
                </c:pt>
                <c:pt idx="6187">
                  <c:v>50</c:v>
                </c:pt>
                <c:pt idx="6188">
                  <c:v>55</c:v>
                </c:pt>
                <c:pt idx="6189">
                  <c:v>584</c:v>
                </c:pt>
                <c:pt idx="6190">
                  <c:v>120</c:v>
                </c:pt>
                <c:pt idx="6191">
                  <c:v>150</c:v>
                </c:pt>
                <c:pt idx="6192">
                  <c:v>42</c:v>
                </c:pt>
                <c:pt idx="6193">
                  <c:v>120</c:v>
                </c:pt>
                <c:pt idx="6194">
                  <c:v>110</c:v>
                </c:pt>
                <c:pt idx="6195">
                  <c:v>85</c:v>
                </c:pt>
                <c:pt idx="6196">
                  <c:v>115</c:v>
                </c:pt>
                <c:pt idx="6197">
                  <c:v>57</c:v>
                </c:pt>
                <c:pt idx="6198">
                  <c:v>154</c:v>
                </c:pt>
                <c:pt idx="6199">
                  <c:v>154</c:v>
                </c:pt>
                <c:pt idx="6200">
                  <c:v>103</c:v>
                </c:pt>
                <c:pt idx="6201">
                  <c:v>120</c:v>
                </c:pt>
                <c:pt idx="6202">
                  <c:v>97</c:v>
                </c:pt>
                <c:pt idx="6203">
                  <c:v>125</c:v>
                </c:pt>
                <c:pt idx="6204">
                  <c:v>80</c:v>
                </c:pt>
                <c:pt idx="6205">
                  <c:v>195</c:v>
                </c:pt>
                <c:pt idx="6206">
                  <c:v>136</c:v>
                </c:pt>
                <c:pt idx="6207">
                  <c:v>100</c:v>
                </c:pt>
                <c:pt idx="6208">
                  <c:v>150</c:v>
                </c:pt>
                <c:pt idx="6209">
                  <c:v>150</c:v>
                </c:pt>
                <c:pt idx="6210">
                  <c:v>105</c:v>
                </c:pt>
                <c:pt idx="6211">
                  <c:v>110</c:v>
                </c:pt>
                <c:pt idx="6212">
                  <c:v>125</c:v>
                </c:pt>
                <c:pt idx="6213">
                  <c:v>120</c:v>
                </c:pt>
                <c:pt idx="6214">
                  <c:v>150</c:v>
                </c:pt>
                <c:pt idx="6215">
                  <c:v>132</c:v>
                </c:pt>
                <c:pt idx="6216">
                  <c:v>170</c:v>
                </c:pt>
                <c:pt idx="6217">
                  <c:v>110</c:v>
                </c:pt>
                <c:pt idx="6218">
                  <c:v>95</c:v>
                </c:pt>
                <c:pt idx="6219">
                  <c:v>146</c:v>
                </c:pt>
                <c:pt idx="6220">
                  <c:v>100</c:v>
                </c:pt>
                <c:pt idx="6221">
                  <c:v>110</c:v>
                </c:pt>
                <c:pt idx="6222">
                  <c:v>95</c:v>
                </c:pt>
                <c:pt idx="6223">
                  <c:v>100</c:v>
                </c:pt>
                <c:pt idx="6224">
                  <c:v>50</c:v>
                </c:pt>
                <c:pt idx="6225">
                  <c:v>95</c:v>
                </c:pt>
                <c:pt idx="6226">
                  <c:v>110</c:v>
                </c:pt>
                <c:pt idx="6227">
                  <c:v>150</c:v>
                </c:pt>
                <c:pt idx="6228">
                  <c:v>150</c:v>
                </c:pt>
                <c:pt idx="6229">
                  <c:v>110</c:v>
                </c:pt>
                <c:pt idx="6230">
                  <c:v>95</c:v>
                </c:pt>
                <c:pt idx="6231">
                  <c:v>100</c:v>
                </c:pt>
                <c:pt idx="6232">
                  <c:v>100</c:v>
                </c:pt>
                <c:pt idx="6233">
                  <c:v>110</c:v>
                </c:pt>
                <c:pt idx="6234">
                  <c:v>265</c:v>
                </c:pt>
                <c:pt idx="6235">
                  <c:v>67</c:v>
                </c:pt>
                <c:pt idx="6236">
                  <c:v>110</c:v>
                </c:pt>
                <c:pt idx="6237">
                  <c:v>80</c:v>
                </c:pt>
                <c:pt idx="6238">
                  <c:v>99</c:v>
                </c:pt>
                <c:pt idx="6239">
                  <c:v>242</c:v>
                </c:pt>
                <c:pt idx="6240">
                  <c:v>250</c:v>
                </c:pt>
                <c:pt idx="6241">
                  <c:v>260</c:v>
                </c:pt>
                <c:pt idx="6242">
                  <c:v>345</c:v>
                </c:pt>
                <c:pt idx="6243">
                  <c:v>260</c:v>
                </c:pt>
                <c:pt idx="6244">
                  <c:v>80</c:v>
                </c:pt>
                <c:pt idx="6245">
                  <c:v>165</c:v>
                </c:pt>
                <c:pt idx="6246">
                  <c:v>100</c:v>
                </c:pt>
                <c:pt idx="6247">
                  <c:v>185</c:v>
                </c:pt>
                <c:pt idx="6248">
                  <c:v>156</c:v>
                </c:pt>
                <c:pt idx="6249">
                  <c:v>207</c:v>
                </c:pt>
                <c:pt idx="6250">
                  <c:v>74</c:v>
                </c:pt>
                <c:pt idx="6251">
                  <c:v>100</c:v>
                </c:pt>
                <c:pt idx="6252">
                  <c:v>180</c:v>
                </c:pt>
                <c:pt idx="6253">
                  <c:v>567</c:v>
                </c:pt>
                <c:pt idx="6254">
                  <c:v>125</c:v>
                </c:pt>
                <c:pt idx="6255">
                  <c:v>125</c:v>
                </c:pt>
                <c:pt idx="6256">
                  <c:v>180</c:v>
                </c:pt>
                <c:pt idx="6257">
                  <c:v>115</c:v>
                </c:pt>
                <c:pt idx="6258">
                  <c:v>215</c:v>
                </c:pt>
                <c:pt idx="6259">
                  <c:v>72</c:v>
                </c:pt>
                <c:pt idx="6260">
                  <c:v>100</c:v>
                </c:pt>
                <c:pt idx="6261">
                  <c:v>105</c:v>
                </c:pt>
                <c:pt idx="6262">
                  <c:v>125</c:v>
                </c:pt>
                <c:pt idx="6263">
                  <c:v>63</c:v>
                </c:pt>
                <c:pt idx="6264">
                  <c:v>150</c:v>
                </c:pt>
                <c:pt idx="6265">
                  <c:v>225</c:v>
                </c:pt>
                <c:pt idx="6266">
                  <c:v>110</c:v>
                </c:pt>
                <c:pt idx="6267">
                  <c:v>150</c:v>
                </c:pt>
                <c:pt idx="6268">
                  <c:v>76</c:v>
                </c:pt>
                <c:pt idx="6269">
                  <c:v>195</c:v>
                </c:pt>
                <c:pt idx="6270">
                  <c:v>92</c:v>
                </c:pt>
                <c:pt idx="6271">
                  <c:v>502</c:v>
                </c:pt>
                <c:pt idx="6272">
                  <c:v>115</c:v>
                </c:pt>
                <c:pt idx="6273">
                  <c:v>62</c:v>
                </c:pt>
                <c:pt idx="6274">
                  <c:v>75</c:v>
                </c:pt>
                <c:pt idx="6275">
                  <c:v>120</c:v>
                </c:pt>
                <c:pt idx="6276">
                  <c:v>115</c:v>
                </c:pt>
                <c:pt idx="6277">
                  <c:v>106</c:v>
                </c:pt>
                <c:pt idx="6278">
                  <c:v>150</c:v>
                </c:pt>
                <c:pt idx="6279">
                  <c:v>120</c:v>
                </c:pt>
                <c:pt idx="6280">
                  <c:v>90</c:v>
                </c:pt>
                <c:pt idx="6281">
                  <c:v>110</c:v>
                </c:pt>
                <c:pt idx="6282">
                  <c:v>145</c:v>
                </c:pt>
                <c:pt idx="6283">
                  <c:v>190</c:v>
                </c:pt>
                <c:pt idx="6284">
                  <c:v>140</c:v>
                </c:pt>
                <c:pt idx="6285">
                  <c:v>95</c:v>
                </c:pt>
                <c:pt idx="6286">
                  <c:v>100</c:v>
                </c:pt>
                <c:pt idx="6287">
                  <c:v>116</c:v>
                </c:pt>
                <c:pt idx="6288">
                  <c:v>140</c:v>
                </c:pt>
                <c:pt idx="6289">
                  <c:v>108</c:v>
                </c:pt>
                <c:pt idx="6290">
                  <c:v>68</c:v>
                </c:pt>
                <c:pt idx="6291">
                  <c:v>220</c:v>
                </c:pt>
                <c:pt idx="6292">
                  <c:v>190</c:v>
                </c:pt>
                <c:pt idx="6293">
                  <c:v>140</c:v>
                </c:pt>
                <c:pt idx="6294">
                  <c:v>300</c:v>
                </c:pt>
                <c:pt idx="6295">
                  <c:v>150</c:v>
                </c:pt>
                <c:pt idx="6296">
                  <c:v>275</c:v>
                </c:pt>
                <c:pt idx="6297">
                  <c:v>66</c:v>
                </c:pt>
                <c:pt idx="6298">
                  <c:v>145</c:v>
                </c:pt>
                <c:pt idx="6299">
                  <c:v>115</c:v>
                </c:pt>
                <c:pt idx="6300">
                  <c:v>135</c:v>
                </c:pt>
                <c:pt idx="6301">
                  <c:v>132</c:v>
                </c:pt>
                <c:pt idx="6302">
                  <c:v>120</c:v>
                </c:pt>
                <c:pt idx="6303">
                  <c:v>120</c:v>
                </c:pt>
                <c:pt idx="6304">
                  <c:v>90</c:v>
                </c:pt>
                <c:pt idx="6305">
                  <c:v>120</c:v>
                </c:pt>
                <c:pt idx="6306">
                  <c:v>90</c:v>
                </c:pt>
                <c:pt idx="6307">
                  <c:v>127</c:v>
                </c:pt>
                <c:pt idx="6308">
                  <c:v>60</c:v>
                </c:pt>
                <c:pt idx="6309">
                  <c:v>120</c:v>
                </c:pt>
                <c:pt idx="6310">
                  <c:v>240</c:v>
                </c:pt>
                <c:pt idx="6311">
                  <c:v>103</c:v>
                </c:pt>
                <c:pt idx="6312">
                  <c:v>80</c:v>
                </c:pt>
                <c:pt idx="6313">
                  <c:v>110</c:v>
                </c:pt>
                <c:pt idx="6314">
                  <c:v>130</c:v>
                </c:pt>
                <c:pt idx="6315">
                  <c:v>80</c:v>
                </c:pt>
                <c:pt idx="6316">
                  <c:v>75</c:v>
                </c:pt>
                <c:pt idx="6317">
                  <c:v>100</c:v>
                </c:pt>
                <c:pt idx="6318">
                  <c:v>90</c:v>
                </c:pt>
                <c:pt idx="6319">
                  <c:v>90</c:v>
                </c:pt>
                <c:pt idx="6320">
                  <c:v>90</c:v>
                </c:pt>
                <c:pt idx="6321">
                  <c:v>90</c:v>
                </c:pt>
                <c:pt idx="6322">
                  <c:v>90</c:v>
                </c:pt>
                <c:pt idx="6323">
                  <c:v>67</c:v>
                </c:pt>
                <c:pt idx="6324">
                  <c:v>105</c:v>
                </c:pt>
                <c:pt idx="6325">
                  <c:v>271</c:v>
                </c:pt>
                <c:pt idx="6326">
                  <c:v>290</c:v>
                </c:pt>
                <c:pt idx="6327">
                  <c:v>182</c:v>
                </c:pt>
                <c:pt idx="6328">
                  <c:v>250</c:v>
                </c:pt>
                <c:pt idx="6329">
                  <c:v>317</c:v>
                </c:pt>
                <c:pt idx="6330">
                  <c:v>120</c:v>
                </c:pt>
                <c:pt idx="6331">
                  <c:v>90</c:v>
                </c:pt>
                <c:pt idx="6332">
                  <c:v>73</c:v>
                </c:pt>
                <c:pt idx="6333">
                  <c:v>215</c:v>
                </c:pt>
                <c:pt idx="6334">
                  <c:v>105</c:v>
                </c:pt>
                <c:pt idx="6335">
                  <c:v>146</c:v>
                </c:pt>
                <c:pt idx="6336">
                  <c:v>415</c:v>
                </c:pt>
                <c:pt idx="6337">
                  <c:v>50</c:v>
                </c:pt>
                <c:pt idx="6338">
                  <c:v>100</c:v>
                </c:pt>
                <c:pt idx="6339">
                  <c:v>110</c:v>
                </c:pt>
                <c:pt idx="6340">
                  <c:v>180</c:v>
                </c:pt>
                <c:pt idx="6341">
                  <c:v>100</c:v>
                </c:pt>
                <c:pt idx="6342">
                  <c:v>110</c:v>
                </c:pt>
                <c:pt idx="6343">
                  <c:v>100</c:v>
                </c:pt>
                <c:pt idx="6344">
                  <c:v>74</c:v>
                </c:pt>
                <c:pt idx="6345">
                  <c:v>105</c:v>
                </c:pt>
                <c:pt idx="6346">
                  <c:v>50</c:v>
                </c:pt>
                <c:pt idx="6347">
                  <c:v>90</c:v>
                </c:pt>
                <c:pt idx="6348">
                  <c:v>100</c:v>
                </c:pt>
                <c:pt idx="6349">
                  <c:v>150</c:v>
                </c:pt>
                <c:pt idx="6350">
                  <c:v>320</c:v>
                </c:pt>
                <c:pt idx="6351">
                  <c:v>205</c:v>
                </c:pt>
                <c:pt idx="6352">
                  <c:v>95</c:v>
                </c:pt>
                <c:pt idx="6353">
                  <c:v>74</c:v>
                </c:pt>
                <c:pt idx="6354">
                  <c:v>320</c:v>
                </c:pt>
                <c:pt idx="6355">
                  <c:v>135</c:v>
                </c:pt>
                <c:pt idx="6356">
                  <c:v>95</c:v>
                </c:pt>
                <c:pt idx="6357">
                  <c:v>65</c:v>
                </c:pt>
                <c:pt idx="6358">
                  <c:v>60</c:v>
                </c:pt>
                <c:pt idx="6359">
                  <c:v>120</c:v>
                </c:pt>
                <c:pt idx="6360">
                  <c:v>264</c:v>
                </c:pt>
                <c:pt idx="6361">
                  <c:v>194</c:v>
                </c:pt>
                <c:pt idx="6362">
                  <c:v>150</c:v>
                </c:pt>
                <c:pt idx="6363">
                  <c:v>149</c:v>
                </c:pt>
                <c:pt idx="6364">
                  <c:v>100</c:v>
                </c:pt>
                <c:pt idx="6365">
                  <c:v>146</c:v>
                </c:pt>
                <c:pt idx="6366">
                  <c:v>650</c:v>
                </c:pt>
                <c:pt idx="6367">
                  <c:v>150</c:v>
                </c:pt>
                <c:pt idx="6368">
                  <c:v>50</c:v>
                </c:pt>
                <c:pt idx="6369">
                  <c:v>110</c:v>
                </c:pt>
                <c:pt idx="6370">
                  <c:v>50</c:v>
                </c:pt>
                <c:pt idx="6371">
                  <c:v>150</c:v>
                </c:pt>
                <c:pt idx="6372">
                  <c:v>110</c:v>
                </c:pt>
                <c:pt idx="6373">
                  <c:v>115</c:v>
                </c:pt>
                <c:pt idx="6374">
                  <c:v>180</c:v>
                </c:pt>
                <c:pt idx="6375">
                  <c:v>100</c:v>
                </c:pt>
                <c:pt idx="6376">
                  <c:v>100</c:v>
                </c:pt>
                <c:pt idx="6377">
                  <c:v>100</c:v>
                </c:pt>
                <c:pt idx="6378">
                  <c:v>120</c:v>
                </c:pt>
                <c:pt idx="6379">
                  <c:v>170</c:v>
                </c:pt>
                <c:pt idx="6380">
                  <c:v>180</c:v>
                </c:pt>
                <c:pt idx="6381">
                  <c:v>56</c:v>
                </c:pt>
                <c:pt idx="6382">
                  <c:v>240</c:v>
                </c:pt>
                <c:pt idx="6383">
                  <c:v>150</c:v>
                </c:pt>
                <c:pt idx="6384">
                  <c:v>491</c:v>
                </c:pt>
                <c:pt idx="6385">
                  <c:v>117</c:v>
                </c:pt>
                <c:pt idx="6386">
                  <c:v>115</c:v>
                </c:pt>
                <c:pt idx="6387">
                  <c:v>250</c:v>
                </c:pt>
                <c:pt idx="6388">
                  <c:v>214</c:v>
                </c:pt>
                <c:pt idx="6389">
                  <c:v>146</c:v>
                </c:pt>
                <c:pt idx="6390">
                  <c:v>120</c:v>
                </c:pt>
                <c:pt idx="6391">
                  <c:v>120</c:v>
                </c:pt>
                <c:pt idx="6392">
                  <c:v>140</c:v>
                </c:pt>
                <c:pt idx="6393">
                  <c:v>63</c:v>
                </c:pt>
                <c:pt idx="6394">
                  <c:v>120</c:v>
                </c:pt>
                <c:pt idx="6395">
                  <c:v>60</c:v>
                </c:pt>
                <c:pt idx="6396">
                  <c:v>75</c:v>
                </c:pt>
                <c:pt idx="6397">
                  <c:v>95</c:v>
                </c:pt>
                <c:pt idx="6398">
                  <c:v>75</c:v>
                </c:pt>
                <c:pt idx="6399">
                  <c:v>95</c:v>
                </c:pt>
                <c:pt idx="6400">
                  <c:v>550</c:v>
                </c:pt>
                <c:pt idx="6401">
                  <c:v>110</c:v>
                </c:pt>
                <c:pt idx="6402">
                  <c:v>110</c:v>
                </c:pt>
                <c:pt idx="6403">
                  <c:v>80</c:v>
                </c:pt>
                <c:pt idx="6404">
                  <c:v>88</c:v>
                </c:pt>
                <c:pt idx="6405">
                  <c:v>100</c:v>
                </c:pt>
                <c:pt idx="6406">
                  <c:v>168</c:v>
                </c:pt>
                <c:pt idx="6407">
                  <c:v>90</c:v>
                </c:pt>
                <c:pt idx="6408">
                  <c:v>170</c:v>
                </c:pt>
                <c:pt idx="6409">
                  <c:v>340</c:v>
                </c:pt>
                <c:pt idx="6410">
                  <c:v>400</c:v>
                </c:pt>
                <c:pt idx="6411">
                  <c:v>90</c:v>
                </c:pt>
                <c:pt idx="6412">
                  <c:v>320</c:v>
                </c:pt>
                <c:pt idx="6413">
                  <c:v>192</c:v>
                </c:pt>
                <c:pt idx="6414">
                  <c:v>685</c:v>
                </c:pt>
                <c:pt idx="6415">
                  <c:v>65</c:v>
                </c:pt>
                <c:pt idx="6416">
                  <c:v>115</c:v>
                </c:pt>
                <c:pt idx="6417">
                  <c:v>105</c:v>
                </c:pt>
                <c:pt idx="6418">
                  <c:v>100</c:v>
                </c:pt>
                <c:pt idx="6419">
                  <c:v>243</c:v>
                </c:pt>
                <c:pt idx="6420">
                  <c:v>75</c:v>
                </c:pt>
                <c:pt idx="6421">
                  <c:v>150</c:v>
                </c:pt>
                <c:pt idx="6422">
                  <c:v>160</c:v>
                </c:pt>
                <c:pt idx="6423">
                  <c:v>115</c:v>
                </c:pt>
                <c:pt idx="6424">
                  <c:v>80</c:v>
                </c:pt>
                <c:pt idx="6425">
                  <c:v>190</c:v>
                </c:pt>
                <c:pt idx="6426">
                  <c:v>220</c:v>
                </c:pt>
                <c:pt idx="6427">
                  <c:v>110</c:v>
                </c:pt>
                <c:pt idx="6428">
                  <c:v>120</c:v>
                </c:pt>
                <c:pt idx="6429">
                  <c:v>90</c:v>
                </c:pt>
                <c:pt idx="6430">
                  <c:v>95</c:v>
                </c:pt>
                <c:pt idx="6431">
                  <c:v>143</c:v>
                </c:pt>
                <c:pt idx="6432">
                  <c:v>55</c:v>
                </c:pt>
                <c:pt idx="6433">
                  <c:v>270</c:v>
                </c:pt>
                <c:pt idx="6434">
                  <c:v>80</c:v>
                </c:pt>
                <c:pt idx="6435">
                  <c:v>100</c:v>
                </c:pt>
                <c:pt idx="6436">
                  <c:v>150</c:v>
                </c:pt>
                <c:pt idx="6437">
                  <c:v>120</c:v>
                </c:pt>
                <c:pt idx="6438">
                  <c:v>123</c:v>
                </c:pt>
                <c:pt idx="6439">
                  <c:v>95</c:v>
                </c:pt>
                <c:pt idx="6440">
                  <c:v>90</c:v>
                </c:pt>
                <c:pt idx="6441">
                  <c:v>65</c:v>
                </c:pt>
                <c:pt idx="6442">
                  <c:v>102</c:v>
                </c:pt>
                <c:pt idx="6443">
                  <c:v>120</c:v>
                </c:pt>
                <c:pt idx="6444">
                  <c:v>145</c:v>
                </c:pt>
                <c:pt idx="6445">
                  <c:v>100</c:v>
                </c:pt>
                <c:pt idx="6446">
                  <c:v>150</c:v>
                </c:pt>
                <c:pt idx="6447">
                  <c:v>110</c:v>
                </c:pt>
                <c:pt idx="6448">
                  <c:v>120</c:v>
                </c:pt>
                <c:pt idx="6449">
                  <c:v>102</c:v>
                </c:pt>
                <c:pt idx="6450">
                  <c:v>92</c:v>
                </c:pt>
                <c:pt idx="6451">
                  <c:v>95</c:v>
                </c:pt>
                <c:pt idx="6452">
                  <c:v>135</c:v>
                </c:pt>
                <c:pt idx="6453">
                  <c:v>115</c:v>
                </c:pt>
                <c:pt idx="6454">
                  <c:v>270</c:v>
                </c:pt>
                <c:pt idx="6455">
                  <c:v>150</c:v>
                </c:pt>
                <c:pt idx="6456">
                  <c:v>100</c:v>
                </c:pt>
                <c:pt idx="6457">
                  <c:v>90</c:v>
                </c:pt>
                <c:pt idx="6458">
                  <c:v>50</c:v>
                </c:pt>
                <c:pt idx="6459">
                  <c:v>180</c:v>
                </c:pt>
                <c:pt idx="6460">
                  <c:v>120</c:v>
                </c:pt>
                <c:pt idx="6461">
                  <c:v>125</c:v>
                </c:pt>
                <c:pt idx="6462">
                  <c:v>120</c:v>
                </c:pt>
                <c:pt idx="6463">
                  <c:v>100</c:v>
                </c:pt>
                <c:pt idx="6464">
                  <c:v>48</c:v>
                </c:pt>
                <c:pt idx="6465">
                  <c:v>230</c:v>
                </c:pt>
                <c:pt idx="6466">
                  <c:v>95</c:v>
                </c:pt>
                <c:pt idx="6467">
                  <c:v>115</c:v>
                </c:pt>
                <c:pt idx="6468">
                  <c:v>120</c:v>
                </c:pt>
                <c:pt idx="6469">
                  <c:v>58</c:v>
                </c:pt>
                <c:pt idx="6470">
                  <c:v>48</c:v>
                </c:pt>
                <c:pt idx="6471">
                  <c:v>100</c:v>
                </c:pt>
                <c:pt idx="6472">
                  <c:v>85</c:v>
                </c:pt>
                <c:pt idx="6473">
                  <c:v>355</c:v>
                </c:pt>
                <c:pt idx="6474">
                  <c:v>92</c:v>
                </c:pt>
                <c:pt idx="6475">
                  <c:v>95</c:v>
                </c:pt>
                <c:pt idx="6476">
                  <c:v>157</c:v>
                </c:pt>
                <c:pt idx="6477">
                  <c:v>98</c:v>
                </c:pt>
                <c:pt idx="6478">
                  <c:v>95</c:v>
                </c:pt>
                <c:pt idx="6479">
                  <c:v>95</c:v>
                </c:pt>
                <c:pt idx="6480">
                  <c:v>105</c:v>
                </c:pt>
                <c:pt idx="6481">
                  <c:v>125</c:v>
                </c:pt>
                <c:pt idx="6482">
                  <c:v>120</c:v>
                </c:pt>
                <c:pt idx="6483">
                  <c:v>100</c:v>
                </c:pt>
                <c:pt idx="6484">
                  <c:v>120</c:v>
                </c:pt>
                <c:pt idx="6485">
                  <c:v>400</c:v>
                </c:pt>
                <c:pt idx="6486">
                  <c:v>125</c:v>
                </c:pt>
                <c:pt idx="6487">
                  <c:v>120</c:v>
                </c:pt>
                <c:pt idx="6488">
                  <c:v>220</c:v>
                </c:pt>
                <c:pt idx="6489">
                  <c:v>100</c:v>
                </c:pt>
                <c:pt idx="6490">
                  <c:v>75</c:v>
                </c:pt>
                <c:pt idx="6491">
                  <c:v>270</c:v>
                </c:pt>
                <c:pt idx="6492">
                  <c:v>140</c:v>
                </c:pt>
                <c:pt idx="6493">
                  <c:v>120</c:v>
                </c:pt>
                <c:pt idx="6494">
                  <c:v>200</c:v>
                </c:pt>
                <c:pt idx="6495">
                  <c:v>95</c:v>
                </c:pt>
                <c:pt idx="6496">
                  <c:v>52</c:v>
                </c:pt>
                <c:pt idx="6497">
                  <c:v>100</c:v>
                </c:pt>
                <c:pt idx="6498">
                  <c:v>120</c:v>
                </c:pt>
                <c:pt idx="6499">
                  <c:v>150</c:v>
                </c:pt>
                <c:pt idx="6500">
                  <c:v>110</c:v>
                </c:pt>
                <c:pt idx="6501">
                  <c:v>115</c:v>
                </c:pt>
                <c:pt idx="6502">
                  <c:v>110</c:v>
                </c:pt>
                <c:pt idx="6503">
                  <c:v>124</c:v>
                </c:pt>
                <c:pt idx="6504">
                  <c:v>120</c:v>
                </c:pt>
                <c:pt idx="6505">
                  <c:v>140</c:v>
                </c:pt>
                <c:pt idx="6506">
                  <c:v>145</c:v>
                </c:pt>
                <c:pt idx="6507">
                  <c:v>65</c:v>
                </c:pt>
                <c:pt idx="6508">
                  <c:v>283</c:v>
                </c:pt>
                <c:pt idx="6509">
                  <c:v>85</c:v>
                </c:pt>
                <c:pt idx="6510">
                  <c:v>173</c:v>
                </c:pt>
                <c:pt idx="6511">
                  <c:v>65</c:v>
                </c:pt>
                <c:pt idx="6512">
                  <c:v>140</c:v>
                </c:pt>
                <c:pt idx="6513">
                  <c:v>125</c:v>
                </c:pt>
                <c:pt idx="6514">
                  <c:v>115</c:v>
                </c:pt>
                <c:pt idx="6515">
                  <c:v>115</c:v>
                </c:pt>
                <c:pt idx="6516">
                  <c:v>115</c:v>
                </c:pt>
                <c:pt idx="6517">
                  <c:v>90</c:v>
                </c:pt>
                <c:pt idx="6518">
                  <c:v>70</c:v>
                </c:pt>
                <c:pt idx="6519">
                  <c:v>150</c:v>
                </c:pt>
                <c:pt idx="6520">
                  <c:v>194</c:v>
                </c:pt>
                <c:pt idx="6521">
                  <c:v>200</c:v>
                </c:pt>
                <c:pt idx="6522">
                  <c:v>270</c:v>
                </c:pt>
                <c:pt idx="6523">
                  <c:v>140</c:v>
                </c:pt>
                <c:pt idx="6524">
                  <c:v>115</c:v>
                </c:pt>
                <c:pt idx="6525">
                  <c:v>110</c:v>
                </c:pt>
                <c:pt idx="6526">
                  <c:v>92</c:v>
                </c:pt>
                <c:pt idx="6527">
                  <c:v>170</c:v>
                </c:pt>
                <c:pt idx="6528">
                  <c:v>140</c:v>
                </c:pt>
                <c:pt idx="6529">
                  <c:v>170</c:v>
                </c:pt>
                <c:pt idx="6530">
                  <c:v>185</c:v>
                </c:pt>
                <c:pt idx="6531">
                  <c:v>120</c:v>
                </c:pt>
                <c:pt idx="6532">
                  <c:v>223</c:v>
                </c:pt>
                <c:pt idx="6533">
                  <c:v>150</c:v>
                </c:pt>
                <c:pt idx="6534">
                  <c:v>102</c:v>
                </c:pt>
                <c:pt idx="6535">
                  <c:v>170</c:v>
                </c:pt>
                <c:pt idx="6536">
                  <c:v>125</c:v>
                </c:pt>
                <c:pt idx="6537">
                  <c:v>115</c:v>
                </c:pt>
                <c:pt idx="6538">
                  <c:v>125</c:v>
                </c:pt>
                <c:pt idx="6539">
                  <c:v>114</c:v>
                </c:pt>
                <c:pt idx="6540">
                  <c:v>93</c:v>
                </c:pt>
                <c:pt idx="6541">
                  <c:v>110</c:v>
                </c:pt>
                <c:pt idx="6542">
                  <c:v>110</c:v>
                </c:pt>
                <c:pt idx="6543">
                  <c:v>50</c:v>
                </c:pt>
                <c:pt idx="6544">
                  <c:v>110</c:v>
                </c:pt>
                <c:pt idx="6545">
                  <c:v>100</c:v>
                </c:pt>
                <c:pt idx="6546">
                  <c:v>95</c:v>
                </c:pt>
                <c:pt idx="6547">
                  <c:v>155</c:v>
                </c:pt>
                <c:pt idx="6548">
                  <c:v>65</c:v>
                </c:pt>
                <c:pt idx="6549">
                  <c:v>157</c:v>
                </c:pt>
                <c:pt idx="6550">
                  <c:v>125</c:v>
                </c:pt>
                <c:pt idx="6551">
                  <c:v>205</c:v>
                </c:pt>
                <c:pt idx="6552">
                  <c:v>90</c:v>
                </c:pt>
                <c:pt idx="6553">
                  <c:v>124</c:v>
                </c:pt>
                <c:pt idx="6554">
                  <c:v>420</c:v>
                </c:pt>
                <c:pt idx="6555">
                  <c:v>67</c:v>
                </c:pt>
                <c:pt idx="6556">
                  <c:v>102</c:v>
                </c:pt>
                <c:pt idx="6557">
                  <c:v>120</c:v>
                </c:pt>
                <c:pt idx="6558">
                  <c:v>120</c:v>
                </c:pt>
                <c:pt idx="6559">
                  <c:v>140</c:v>
                </c:pt>
                <c:pt idx="6560">
                  <c:v>120</c:v>
                </c:pt>
                <c:pt idx="6561">
                  <c:v>59</c:v>
                </c:pt>
                <c:pt idx="6562">
                  <c:v>303</c:v>
                </c:pt>
                <c:pt idx="6563">
                  <c:v>165</c:v>
                </c:pt>
                <c:pt idx="6564">
                  <c:v>65</c:v>
                </c:pt>
                <c:pt idx="6565">
                  <c:v>300</c:v>
                </c:pt>
                <c:pt idx="6566">
                  <c:v>67</c:v>
                </c:pt>
                <c:pt idx="6567">
                  <c:v>90</c:v>
                </c:pt>
                <c:pt idx="6568">
                  <c:v>239</c:v>
                </c:pt>
                <c:pt idx="6569">
                  <c:v>85</c:v>
                </c:pt>
                <c:pt idx="6570">
                  <c:v>170</c:v>
                </c:pt>
                <c:pt idx="6571">
                  <c:v>90</c:v>
                </c:pt>
                <c:pt idx="6572">
                  <c:v>220</c:v>
                </c:pt>
                <c:pt idx="6573">
                  <c:v>70</c:v>
                </c:pt>
                <c:pt idx="6574">
                  <c:v>125</c:v>
                </c:pt>
                <c:pt idx="6575">
                  <c:v>198</c:v>
                </c:pt>
                <c:pt idx="6576">
                  <c:v>144</c:v>
                </c:pt>
                <c:pt idx="6577">
                  <c:v>120</c:v>
                </c:pt>
                <c:pt idx="6578">
                  <c:v>108</c:v>
                </c:pt>
                <c:pt idx="6579">
                  <c:v>205</c:v>
                </c:pt>
                <c:pt idx="6580">
                  <c:v>115</c:v>
                </c:pt>
                <c:pt idx="6581">
                  <c:v>245</c:v>
                </c:pt>
                <c:pt idx="6582">
                  <c:v>200</c:v>
                </c:pt>
                <c:pt idx="6583">
                  <c:v>115</c:v>
                </c:pt>
                <c:pt idx="6584">
                  <c:v>155</c:v>
                </c:pt>
                <c:pt idx="6585">
                  <c:v>112</c:v>
                </c:pt>
                <c:pt idx="6586">
                  <c:v>155</c:v>
                </c:pt>
                <c:pt idx="6587">
                  <c:v>155</c:v>
                </c:pt>
                <c:pt idx="6588">
                  <c:v>120</c:v>
                </c:pt>
                <c:pt idx="6589">
                  <c:v>370</c:v>
                </c:pt>
                <c:pt idx="6590">
                  <c:v>108</c:v>
                </c:pt>
                <c:pt idx="6591">
                  <c:v>115</c:v>
                </c:pt>
                <c:pt idx="6592">
                  <c:v>125</c:v>
                </c:pt>
                <c:pt idx="6593">
                  <c:v>155</c:v>
                </c:pt>
                <c:pt idx="6594">
                  <c:v>360</c:v>
                </c:pt>
                <c:pt idx="6595">
                  <c:v>140</c:v>
                </c:pt>
                <c:pt idx="6596">
                  <c:v>140</c:v>
                </c:pt>
                <c:pt idx="6597">
                  <c:v>100</c:v>
                </c:pt>
                <c:pt idx="6598">
                  <c:v>120</c:v>
                </c:pt>
                <c:pt idx="6599">
                  <c:v>146</c:v>
                </c:pt>
                <c:pt idx="6600">
                  <c:v>194</c:v>
                </c:pt>
                <c:pt idx="6601">
                  <c:v>300</c:v>
                </c:pt>
                <c:pt idx="6602">
                  <c:v>100</c:v>
                </c:pt>
                <c:pt idx="6603">
                  <c:v>121</c:v>
                </c:pt>
                <c:pt idx="6604">
                  <c:v>95</c:v>
                </c:pt>
                <c:pt idx="6605">
                  <c:v>100</c:v>
                </c:pt>
                <c:pt idx="6606">
                  <c:v>360</c:v>
                </c:pt>
                <c:pt idx="6607">
                  <c:v>141</c:v>
                </c:pt>
                <c:pt idx="6608">
                  <c:v>73</c:v>
                </c:pt>
                <c:pt idx="6609">
                  <c:v>85</c:v>
                </c:pt>
                <c:pt idx="6610">
                  <c:v>110</c:v>
                </c:pt>
                <c:pt idx="6611">
                  <c:v>85</c:v>
                </c:pt>
                <c:pt idx="6612">
                  <c:v>200</c:v>
                </c:pt>
                <c:pt idx="6613">
                  <c:v>135</c:v>
                </c:pt>
                <c:pt idx="6614">
                  <c:v>130</c:v>
                </c:pt>
                <c:pt idx="6615">
                  <c:v>124</c:v>
                </c:pt>
                <c:pt idx="6616">
                  <c:v>395</c:v>
                </c:pt>
                <c:pt idx="6617">
                  <c:v>115</c:v>
                </c:pt>
                <c:pt idx="6618">
                  <c:v>113</c:v>
                </c:pt>
                <c:pt idx="6619">
                  <c:v>96</c:v>
                </c:pt>
                <c:pt idx="6620">
                  <c:v>115</c:v>
                </c:pt>
                <c:pt idx="6621">
                  <c:v>153</c:v>
                </c:pt>
                <c:pt idx="6622">
                  <c:v>133</c:v>
                </c:pt>
                <c:pt idx="6623">
                  <c:v>65</c:v>
                </c:pt>
                <c:pt idx="6624">
                  <c:v>130</c:v>
                </c:pt>
                <c:pt idx="6625">
                  <c:v>120</c:v>
                </c:pt>
                <c:pt idx="6626">
                  <c:v>96</c:v>
                </c:pt>
                <c:pt idx="6627">
                  <c:v>100</c:v>
                </c:pt>
                <c:pt idx="6628">
                  <c:v>95</c:v>
                </c:pt>
                <c:pt idx="6629">
                  <c:v>160</c:v>
                </c:pt>
                <c:pt idx="6630">
                  <c:v>60</c:v>
                </c:pt>
                <c:pt idx="6631">
                  <c:v>140</c:v>
                </c:pt>
                <c:pt idx="6632">
                  <c:v>100</c:v>
                </c:pt>
                <c:pt idx="6633">
                  <c:v>265</c:v>
                </c:pt>
                <c:pt idx="6634">
                  <c:v>125</c:v>
                </c:pt>
                <c:pt idx="6635">
                  <c:v>120</c:v>
                </c:pt>
                <c:pt idx="6636">
                  <c:v>90</c:v>
                </c:pt>
                <c:pt idx="6637">
                  <c:v>110</c:v>
                </c:pt>
                <c:pt idx="6638">
                  <c:v>95</c:v>
                </c:pt>
                <c:pt idx="6639">
                  <c:v>125</c:v>
                </c:pt>
                <c:pt idx="6640">
                  <c:v>90</c:v>
                </c:pt>
                <c:pt idx="6641">
                  <c:v>150</c:v>
                </c:pt>
                <c:pt idx="6642">
                  <c:v>120</c:v>
                </c:pt>
                <c:pt idx="6643">
                  <c:v>210</c:v>
                </c:pt>
                <c:pt idx="6644">
                  <c:v>90</c:v>
                </c:pt>
                <c:pt idx="6645">
                  <c:v>150</c:v>
                </c:pt>
                <c:pt idx="6646">
                  <c:v>130</c:v>
                </c:pt>
                <c:pt idx="6647">
                  <c:v>140</c:v>
                </c:pt>
                <c:pt idx="6648">
                  <c:v>500</c:v>
                </c:pt>
                <c:pt idx="6649">
                  <c:v>125</c:v>
                </c:pt>
                <c:pt idx="6650">
                  <c:v>320</c:v>
                </c:pt>
                <c:pt idx="6651">
                  <c:v>110</c:v>
                </c:pt>
                <c:pt idx="6652">
                  <c:v>100</c:v>
                </c:pt>
                <c:pt idx="6653">
                  <c:v>132</c:v>
                </c:pt>
                <c:pt idx="6654">
                  <c:v>150</c:v>
                </c:pt>
                <c:pt idx="6655">
                  <c:v>259</c:v>
                </c:pt>
                <c:pt idx="6656">
                  <c:v>110</c:v>
                </c:pt>
                <c:pt idx="6657">
                  <c:v>145</c:v>
                </c:pt>
                <c:pt idx="6658">
                  <c:v>90</c:v>
                </c:pt>
                <c:pt idx="6659">
                  <c:v>122</c:v>
                </c:pt>
                <c:pt idx="6660">
                  <c:v>135</c:v>
                </c:pt>
                <c:pt idx="6661">
                  <c:v>120</c:v>
                </c:pt>
                <c:pt idx="6662">
                  <c:v>90</c:v>
                </c:pt>
                <c:pt idx="6663">
                  <c:v>123</c:v>
                </c:pt>
                <c:pt idx="6664">
                  <c:v>67</c:v>
                </c:pt>
                <c:pt idx="6665">
                  <c:v>67</c:v>
                </c:pt>
                <c:pt idx="6666">
                  <c:v>92</c:v>
                </c:pt>
                <c:pt idx="6667">
                  <c:v>145</c:v>
                </c:pt>
                <c:pt idx="6668">
                  <c:v>120</c:v>
                </c:pt>
                <c:pt idx="6669">
                  <c:v>103</c:v>
                </c:pt>
                <c:pt idx="6670">
                  <c:v>62</c:v>
                </c:pt>
                <c:pt idx="6671">
                  <c:v>67</c:v>
                </c:pt>
                <c:pt idx="6672">
                  <c:v>145</c:v>
                </c:pt>
                <c:pt idx="6673">
                  <c:v>180</c:v>
                </c:pt>
                <c:pt idx="6674">
                  <c:v>122</c:v>
                </c:pt>
                <c:pt idx="6675">
                  <c:v>250</c:v>
                </c:pt>
                <c:pt idx="6676">
                  <c:v>125</c:v>
                </c:pt>
                <c:pt idx="6677">
                  <c:v>250</c:v>
                </c:pt>
                <c:pt idx="6678">
                  <c:v>145</c:v>
                </c:pt>
                <c:pt idx="6679">
                  <c:v>125</c:v>
                </c:pt>
                <c:pt idx="6680">
                  <c:v>155</c:v>
                </c:pt>
                <c:pt idx="6681">
                  <c:v>62</c:v>
                </c:pt>
                <c:pt idx="6682">
                  <c:v>175</c:v>
                </c:pt>
                <c:pt idx="6683">
                  <c:v>100</c:v>
                </c:pt>
                <c:pt idx="6684">
                  <c:v>92</c:v>
                </c:pt>
                <c:pt idx="6685">
                  <c:v>60</c:v>
                </c:pt>
                <c:pt idx="6686">
                  <c:v>95</c:v>
                </c:pt>
                <c:pt idx="6687">
                  <c:v>90</c:v>
                </c:pt>
                <c:pt idx="6688">
                  <c:v>77</c:v>
                </c:pt>
                <c:pt idx="6689">
                  <c:v>96</c:v>
                </c:pt>
                <c:pt idx="6690">
                  <c:v>127</c:v>
                </c:pt>
                <c:pt idx="6691">
                  <c:v>92</c:v>
                </c:pt>
                <c:pt idx="6692">
                  <c:v>92</c:v>
                </c:pt>
                <c:pt idx="6693">
                  <c:v>100</c:v>
                </c:pt>
                <c:pt idx="6694">
                  <c:v>92</c:v>
                </c:pt>
                <c:pt idx="6695">
                  <c:v>64</c:v>
                </c:pt>
                <c:pt idx="6696">
                  <c:v>145</c:v>
                </c:pt>
                <c:pt idx="6697">
                  <c:v>500</c:v>
                </c:pt>
                <c:pt idx="6698">
                  <c:v>50</c:v>
                </c:pt>
                <c:pt idx="6699">
                  <c:v>298</c:v>
                </c:pt>
                <c:pt idx="6700">
                  <c:v>77</c:v>
                </c:pt>
                <c:pt idx="6701">
                  <c:v>110</c:v>
                </c:pt>
                <c:pt idx="6702">
                  <c:v>215</c:v>
                </c:pt>
                <c:pt idx="6703">
                  <c:v>100</c:v>
                </c:pt>
                <c:pt idx="6704">
                  <c:v>43</c:v>
                </c:pt>
                <c:pt idx="6705">
                  <c:v>60</c:v>
                </c:pt>
                <c:pt idx="6706">
                  <c:v>127</c:v>
                </c:pt>
                <c:pt idx="6707">
                  <c:v>110</c:v>
                </c:pt>
                <c:pt idx="6708">
                  <c:v>100</c:v>
                </c:pt>
                <c:pt idx="6709">
                  <c:v>140</c:v>
                </c:pt>
                <c:pt idx="6710">
                  <c:v>67</c:v>
                </c:pt>
                <c:pt idx="6711">
                  <c:v>90</c:v>
                </c:pt>
                <c:pt idx="6712">
                  <c:v>140</c:v>
                </c:pt>
                <c:pt idx="6713">
                  <c:v>127</c:v>
                </c:pt>
                <c:pt idx="6714">
                  <c:v>122</c:v>
                </c:pt>
                <c:pt idx="6715">
                  <c:v>122</c:v>
                </c:pt>
                <c:pt idx="6716">
                  <c:v>127</c:v>
                </c:pt>
                <c:pt idx="6717">
                  <c:v>157</c:v>
                </c:pt>
                <c:pt idx="6718">
                  <c:v>60</c:v>
                </c:pt>
                <c:pt idx="6719">
                  <c:v>67</c:v>
                </c:pt>
                <c:pt idx="6720">
                  <c:v>125</c:v>
                </c:pt>
                <c:pt idx="6721">
                  <c:v>155</c:v>
                </c:pt>
                <c:pt idx="6722">
                  <c:v>60</c:v>
                </c:pt>
                <c:pt idx="6723">
                  <c:v>80</c:v>
                </c:pt>
                <c:pt idx="6724">
                  <c:v>60</c:v>
                </c:pt>
                <c:pt idx="6725">
                  <c:v>225</c:v>
                </c:pt>
                <c:pt idx="6726">
                  <c:v>60</c:v>
                </c:pt>
                <c:pt idx="6727">
                  <c:v>120</c:v>
                </c:pt>
                <c:pt idx="6728">
                  <c:v>80</c:v>
                </c:pt>
                <c:pt idx="6729">
                  <c:v>207</c:v>
                </c:pt>
                <c:pt idx="6730">
                  <c:v>90</c:v>
                </c:pt>
                <c:pt idx="6731">
                  <c:v>70</c:v>
                </c:pt>
                <c:pt idx="6732">
                  <c:v>180</c:v>
                </c:pt>
                <c:pt idx="6733">
                  <c:v>127</c:v>
                </c:pt>
                <c:pt idx="6734">
                  <c:v>80</c:v>
                </c:pt>
                <c:pt idx="6735">
                  <c:v>140</c:v>
                </c:pt>
                <c:pt idx="6736">
                  <c:v>70</c:v>
                </c:pt>
                <c:pt idx="6737">
                  <c:v>67</c:v>
                </c:pt>
                <c:pt idx="6738">
                  <c:v>90</c:v>
                </c:pt>
                <c:pt idx="6739">
                  <c:v>123</c:v>
                </c:pt>
                <c:pt idx="6740">
                  <c:v>144</c:v>
                </c:pt>
                <c:pt idx="6741">
                  <c:v>130</c:v>
                </c:pt>
                <c:pt idx="6742">
                  <c:v>80</c:v>
                </c:pt>
                <c:pt idx="6743">
                  <c:v>300</c:v>
                </c:pt>
                <c:pt idx="6744">
                  <c:v>132</c:v>
                </c:pt>
                <c:pt idx="6745">
                  <c:v>155</c:v>
                </c:pt>
                <c:pt idx="6746">
                  <c:v>160</c:v>
                </c:pt>
                <c:pt idx="6747">
                  <c:v>155</c:v>
                </c:pt>
                <c:pt idx="6748">
                  <c:v>100</c:v>
                </c:pt>
                <c:pt idx="6749">
                  <c:v>300</c:v>
                </c:pt>
                <c:pt idx="6750">
                  <c:v>160</c:v>
                </c:pt>
                <c:pt idx="6751">
                  <c:v>144</c:v>
                </c:pt>
                <c:pt idx="6752">
                  <c:v>108</c:v>
                </c:pt>
                <c:pt idx="6753">
                  <c:v>108</c:v>
                </c:pt>
                <c:pt idx="6754">
                  <c:v>300</c:v>
                </c:pt>
                <c:pt idx="6755">
                  <c:v>125</c:v>
                </c:pt>
                <c:pt idx="6756">
                  <c:v>140</c:v>
                </c:pt>
                <c:pt idx="6757">
                  <c:v>108</c:v>
                </c:pt>
                <c:pt idx="6758">
                  <c:v>110</c:v>
                </c:pt>
                <c:pt idx="6759">
                  <c:v>120</c:v>
                </c:pt>
                <c:pt idx="6760">
                  <c:v>115</c:v>
                </c:pt>
                <c:pt idx="6761">
                  <c:v>106</c:v>
                </c:pt>
                <c:pt idx="6762">
                  <c:v>115</c:v>
                </c:pt>
                <c:pt idx="6763">
                  <c:v>115</c:v>
                </c:pt>
                <c:pt idx="6764">
                  <c:v>115</c:v>
                </c:pt>
                <c:pt idx="6765">
                  <c:v>117</c:v>
                </c:pt>
                <c:pt idx="6766">
                  <c:v>65</c:v>
                </c:pt>
                <c:pt idx="6767">
                  <c:v>70</c:v>
                </c:pt>
                <c:pt idx="6768">
                  <c:v>120</c:v>
                </c:pt>
                <c:pt idx="6769">
                  <c:v>170</c:v>
                </c:pt>
                <c:pt idx="6770">
                  <c:v>54</c:v>
                </c:pt>
                <c:pt idx="6771">
                  <c:v>132</c:v>
                </c:pt>
                <c:pt idx="6772">
                  <c:v>180</c:v>
                </c:pt>
                <c:pt idx="6773">
                  <c:v>68</c:v>
                </c:pt>
                <c:pt idx="6774">
                  <c:v>105</c:v>
                </c:pt>
                <c:pt idx="6775">
                  <c:v>125</c:v>
                </c:pt>
                <c:pt idx="6776">
                  <c:v>85</c:v>
                </c:pt>
                <c:pt idx="6777">
                  <c:v>180</c:v>
                </c:pt>
                <c:pt idx="6778">
                  <c:v>90</c:v>
                </c:pt>
                <c:pt idx="6779">
                  <c:v>95</c:v>
                </c:pt>
                <c:pt idx="6780">
                  <c:v>115</c:v>
                </c:pt>
                <c:pt idx="6781">
                  <c:v>80</c:v>
                </c:pt>
                <c:pt idx="6782">
                  <c:v>165</c:v>
                </c:pt>
                <c:pt idx="6783">
                  <c:v>180</c:v>
                </c:pt>
                <c:pt idx="6784">
                  <c:v>100</c:v>
                </c:pt>
                <c:pt idx="6785">
                  <c:v>105</c:v>
                </c:pt>
                <c:pt idx="6786">
                  <c:v>200</c:v>
                </c:pt>
                <c:pt idx="6787">
                  <c:v>90</c:v>
                </c:pt>
                <c:pt idx="6788">
                  <c:v>115</c:v>
                </c:pt>
                <c:pt idx="6789">
                  <c:v>144</c:v>
                </c:pt>
                <c:pt idx="6790">
                  <c:v>70</c:v>
                </c:pt>
                <c:pt idx="6791">
                  <c:v>115</c:v>
                </c:pt>
                <c:pt idx="6792">
                  <c:v>106</c:v>
                </c:pt>
                <c:pt idx="6793">
                  <c:v>73</c:v>
                </c:pt>
                <c:pt idx="6794">
                  <c:v>125</c:v>
                </c:pt>
                <c:pt idx="6795">
                  <c:v>200</c:v>
                </c:pt>
                <c:pt idx="6796">
                  <c:v>100</c:v>
                </c:pt>
                <c:pt idx="6797">
                  <c:v>146</c:v>
                </c:pt>
                <c:pt idx="6798">
                  <c:v>92</c:v>
                </c:pt>
                <c:pt idx="6799">
                  <c:v>95</c:v>
                </c:pt>
                <c:pt idx="6800">
                  <c:v>135</c:v>
                </c:pt>
                <c:pt idx="6801">
                  <c:v>72</c:v>
                </c:pt>
                <c:pt idx="6802">
                  <c:v>258</c:v>
                </c:pt>
                <c:pt idx="6803">
                  <c:v>128</c:v>
                </c:pt>
                <c:pt idx="6804">
                  <c:v>130</c:v>
                </c:pt>
                <c:pt idx="6805">
                  <c:v>400</c:v>
                </c:pt>
                <c:pt idx="6806">
                  <c:v>48</c:v>
                </c:pt>
                <c:pt idx="6807">
                  <c:v>90</c:v>
                </c:pt>
                <c:pt idx="6808">
                  <c:v>66</c:v>
                </c:pt>
                <c:pt idx="6809">
                  <c:v>194</c:v>
                </c:pt>
                <c:pt idx="6810">
                  <c:v>144</c:v>
                </c:pt>
                <c:pt idx="6811">
                  <c:v>85</c:v>
                </c:pt>
                <c:pt idx="6812">
                  <c:v>89</c:v>
                </c:pt>
                <c:pt idx="6813">
                  <c:v>200</c:v>
                </c:pt>
                <c:pt idx="6814">
                  <c:v>180</c:v>
                </c:pt>
                <c:pt idx="6815">
                  <c:v>92</c:v>
                </c:pt>
                <c:pt idx="6816">
                  <c:v>150</c:v>
                </c:pt>
                <c:pt idx="6817">
                  <c:v>150</c:v>
                </c:pt>
                <c:pt idx="6818">
                  <c:v>67</c:v>
                </c:pt>
                <c:pt idx="6819">
                  <c:v>150</c:v>
                </c:pt>
                <c:pt idx="6820">
                  <c:v>67</c:v>
                </c:pt>
                <c:pt idx="6821">
                  <c:v>115</c:v>
                </c:pt>
                <c:pt idx="6822">
                  <c:v>100</c:v>
                </c:pt>
                <c:pt idx="6823">
                  <c:v>110</c:v>
                </c:pt>
                <c:pt idx="6824">
                  <c:v>95</c:v>
                </c:pt>
                <c:pt idx="6825">
                  <c:v>220</c:v>
                </c:pt>
                <c:pt idx="6826">
                  <c:v>72</c:v>
                </c:pt>
                <c:pt idx="6827">
                  <c:v>72</c:v>
                </c:pt>
                <c:pt idx="6828">
                  <c:v>360</c:v>
                </c:pt>
                <c:pt idx="6829">
                  <c:v>100</c:v>
                </c:pt>
                <c:pt idx="6830">
                  <c:v>141</c:v>
                </c:pt>
                <c:pt idx="6831">
                  <c:v>204</c:v>
                </c:pt>
                <c:pt idx="6832">
                  <c:v>209</c:v>
                </c:pt>
                <c:pt idx="6833">
                  <c:v>103</c:v>
                </c:pt>
                <c:pt idx="6834">
                  <c:v>150</c:v>
                </c:pt>
                <c:pt idx="6835">
                  <c:v>132</c:v>
                </c:pt>
                <c:pt idx="6836">
                  <c:v>75</c:v>
                </c:pt>
                <c:pt idx="6837">
                  <c:v>125</c:v>
                </c:pt>
                <c:pt idx="6838">
                  <c:v>88</c:v>
                </c:pt>
                <c:pt idx="6839">
                  <c:v>106</c:v>
                </c:pt>
                <c:pt idx="6840">
                  <c:v>120</c:v>
                </c:pt>
                <c:pt idx="6841">
                  <c:v>180</c:v>
                </c:pt>
                <c:pt idx="6842">
                  <c:v>81</c:v>
                </c:pt>
                <c:pt idx="6843">
                  <c:v>180</c:v>
                </c:pt>
                <c:pt idx="6844">
                  <c:v>70</c:v>
                </c:pt>
                <c:pt idx="6845">
                  <c:v>365</c:v>
                </c:pt>
                <c:pt idx="6846">
                  <c:v>85</c:v>
                </c:pt>
                <c:pt idx="6847">
                  <c:v>140</c:v>
                </c:pt>
                <c:pt idx="6848">
                  <c:v>117</c:v>
                </c:pt>
                <c:pt idx="6849">
                  <c:v>210</c:v>
                </c:pt>
                <c:pt idx="6850">
                  <c:v>92</c:v>
                </c:pt>
                <c:pt idx="6851">
                  <c:v>92</c:v>
                </c:pt>
                <c:pt idx="6852">
                  <c:v>120</c:v>
                </c:pt>
                <c:pt idx="6853">
                  <c:v>100</c:v>
                </c:pt>
                <c:pt idx="6854">
                  <c:v>180</c:v>
                </c:pt>
                <c:pt idx="6855">
                  <c:v>400</c:v>
                </c:pt>
                <c:pt idx="6856">
                  <c:v>464</c:v>
                </c:pt>
                <c:pt idx="6857">
                  <c:v>180</c:v>
                </c:pt>
                <c:pt idx="6858">
                  <c:v>125</c:v>
                </c:pt>
                <c:pt idx="6859">
                  <c:v>150</c:v>
                </c:pt>
                <c:pt idx="6860">
                  <c:v>105</c:v>
                </c:pt>
                <c:pt idx="6861">
                  <c:v>237</c:v>
                </c:pt>
                <c:pt idx="6862">
                  <c:v>95</c:v>
                </c:pt>
                <c:pt idx="6863">
                  <c:v>150</c:v>
                </c:pt>
                <c:pt idx="6864">
                  <c:v>135</c:v>
                </c:pt>
                <c:pt idx="6865">
                  <c:v>110</c:v>
                </c:pt>
                <c:pt idx="6866">
                  <c:v>77</c:v>
                </c:pt>
                <c:pt idx="6867">
                  <c:v>121</c:v>
                </c:pt>
                <c:pt idx="6868">
                  <c:v>100</c:v>
                </c:pt>
                <c:pt idx="6869">
                  <c:v>120</c:v>
                </c:pt>
                <c:pt idx="6870">
                  <c:v>120</c:v>
                </c:pt>
                <c:pt idx="6871">
                  <c:v>134</c:v>
                </c:pt>
                <c:pt idx="6872">
                  <c:v>155</c:v>
                </c:pt>
                <c:pt idx="6873">
                  <c:v>155</c:v>
                </c:pt>
                <c:pt idx="6874">
                  <c:v>337</c:v>
                </c:pt>
                <c:pt idx="6875">
                  <c:v>155</c:v>
                </c:pt>
                <c:pt idx="6876">
                  <c:v>155</c:v>
                </c:pt>
                <c:pt idx="6877">
                  <c:v>120</c:v>
                </c:pt>
                <c:pt idx="6878">
                  <c:v>100</c:v>
                </c:pt>
                <c:pt idx="6879">
                  <c:v>155</c:v>
                </c:pt>
                <c:pt idx="6880">
                  <c:v>270</c:v>
                </c:pt>
                <c:pt idx="6881">
                  <c:v>90</c:v>
                </c:pt>
                <c:pt idx="6882">
                  <c:v>357</c:v>
                </c:pt>
                <c:pt idx="6883">
                  <c:v>92</c:v>
                </c:pt>
                <c:pt idx="6884">
                  <c:v>124</c:v>
                </c:pt>
                <c:pt idx="6885">
                  <c:v>72</c:v>
                </c:pt>
                <c:pt idx="6886">
                  <c:v>155</c:v>
                </c:pt>
                <c:pt idx="6887">
                  <c:v>90</c:v>
                </c:pt>
                <c:pt idx="6888">
                  <c:v>155</c:v>
                </c:pt>
                <c:pt idx="6889">
                  <c:v>85</c:v>
                </c:pt>
                <c:pt idx="6890">
                  <c:v>155</c:v>
                </c:pt>
                <c:pt idx="6891">
                  <c:v>429</c:v>
                </c:pt>
                <c:pt idx="6892">
                  <c:v>152</c:v>
                </c:pt>
                <c:pt idx="6893">
                  <c:v>171</c:v>
                </c:pt>
                <c:pt idx="6894">
                  <c:v>167</c:v>
                </c:pt>
                <c:pt idx="6895">
                  <c:v>167</c:v>
                </c:pt>
                <c:pt idx="6896">
                  <c:v>195</c:v>
                </c:pt>
                <c:pt idx="6897">
                  <c:v>95</c:v>
                </c:pt>
                <c:pt idx="6898">
                  <c:v>92</c:v>
                </c:pt>
                <c:pt idx="6899">
                  <c:v>200</c:v>
                </c:pt>
                <c:pt idx="6900">
                  <c:v>101</c:v>
                </c:pt>
                <c:pt idx="6901">
                  <c:v>396</c:v>
                </c:pt>
                <c:pt idx="6902">
                  <c:v>75</c:v>
                </c:pt>
                <c:pt idx="6903">
                  <c:v>110</c:v>
                </c:pt>
                <c:pt idx="6904">
                  <c:v>160</c:v>
                </c:pt>
                <c:pt idx="6905">
                  <c:v>65</c:v>
                </c:pt>
                <c:pt idx="6906">
                  <c:v>136</c:v>
                </c:pt>
                <c:pt idx="6907">
                  <c:v>136</c:v>
                </c:pt>
                <c:pt idx="6908">
                  <c:v>70</c:v>
                </c:pt>
                <c:pt idx="6909">
                  <c:v>145</c:v>
                </c:pt>
                <c:pt idx="6910">
                  <c:v>108</c:v>
                </c:pt>
                <c:pt idx="6911">
                  <c:v>108</c:v>
                </c:pt>
                <c:pt idx="6912">
                  <c:v>150</c:v>
                </c:pt>
                <c:pt idx="6913">
                  <c:v>230</c:v>
                </c:pt>
                <c:pt idx="6914">
                  <c:v>150</c:v>
                </c:pt>
                <c:pt idx="6915">
                  <c:v>150</c:v>
                </c:pt>
                <c:pt idx="6916">
                  <c:v>68</c:v>
                </c:pt>
                <c:pt idx="6917">
                  <c:v>105</c:v>
                </c:pt>
                <c:pt idx="6918">
                  <c:v>270</c:v>
                </c:pt>
                <c:pt idx="6919">
                  <c:v>270</c:v>
                </c:pt>
                <c:pt idx="6920">
                  <c:v>326</c:v>
                </c:pt>
                <c:pt idx="6921">
                  <c:v>380</c:v>
                </c:pt>
                <c:pt idx="6922">
                  <c:v>380</c:v>
                </c:pt>
                <c:pt idx="6923">
                  <c:v>270</c:v>
                </c:pt>
                <c:pt idx="6924">
                  <c:v>92</c:v>
                </c:pt>
                <c:pt idx="6925">
                  <c:v>120</c:v>
                </c:pt>
                <c:pt idx="6926">
                  <c:v>55</c:v>
                </c:pt>
                <c:pt idx="6927">
                  <c:v>121</c:v>
                </c:pt>
                <c:pt idx="6928">
                  <c:v>110</c:v>
                </c:pt>
                <c:pt idx="6929">
                  <c:v>120</c:v>
                </c:pt>
                <c:pt idx="6930">
                  <c:v>224</c:v>
                </c:pt>
                <c:pt idx="6931">
                  <c:v>155</c:v>
                </c:pt>
                <c:pt idx="6932">
                  <c:v>110</c:v>
                </c:pt>
                <c:pt idx="6933">
                  <c:v>170</c:v>
                </c:pt>
                <c:pt idx="6934">
                  <c:v>100</c:v>
                </c:pt>
                <c:pt idx="6935">
                  <c:v>150</c:v>
                </c:pt>
                <c:pt idx="6936">
                  <c:v>132</c:v>
                </c:pt>
                <c:pt idx="6937">
                  <c:v>132</c:v>
                </c:pt>
                <c:pt idx="6938">
                  <c:v>150</c:v>
                </c:pt>
                <c:pt idx="6939">
                  <c:v>70</c:v>
                </c:pt>
                <c:pt idx="6940">
                  <c:v>96</c:v>
                </c:pt>
                <c:pt idx="6941">
                  <c:v>136</c:v>
                </c:pt>
                <c:pt idx="6942">
                  <c:v>71</c:v>
                </c:pt>
                <c:pt idx="6943">
                  <c:v>125</c:v>
                </c:pt>
                <c:pt idx="6944">
                  <c:v>80</c:v>
                </c:pt>
                <c:pt idx="6945">
                  <c:v>96</c:v>
                </c:pt>
                <c:pt idx="6946">
                  <c:v>155</c:v>
                </c:pt>
                <c:pt idx="6947">
                  <c:v>140</c:v>
                </c:pt>
                <c:pt idx="6948">
                  <c:v>92</c:v>
                </c:pt>
                <c:pt idx="6949">
                  <c:v>90</c:v>
                </c:pt>
                <c:pt idx="6950">
                  <c:v>146</c:v>
                </c:pt>
                <c:pt idx="6951">
                  <c:v>90</c:v>
                </c:pt>
                <c:pt idx="6952">
                  <c:v>55</c:v>
                </c:pt>
                <c:pt idx="6953">
                  <c:v>88</c:v>
                </c:pt>
                <c:pt idx="6954">
                  <c:v>269</c:v>
                </c:pt>
                <c:pt idx="6955">
                  <c:v>120</c:v>
                </c:pt>
                <c:pt idx="6956">
                  <c:v>100</c:v>
                </c:pt>
                <c:pt idx="6957">
                  <c:v>145</c:v>
                </c:pt>
                <c:pt idx="6958">
                  <c:v>194</c:v>
                </c:pt>
                <c:pt idx="6959">
                  <c:v>200</c:v>
                </c:pt>
                <c:pt idx="6960">
                  <c:v>126</c:v>
                </c:pt>
                <c:pt idx="6961">
                  <c:v>65</c:v>
                </c:pt>
                <c:pt idx="6962">
                  <c:v>110</c:v>
                </c:pt>
                <c:pt idx="6963">
                  <c:v>65</c:v>
                </c:pt>
                <c:pt idx="6964">
                  <c:v>92</c:v>
                </c:pt>
                <c:pt idx="6965">
                  <c:v>35</c:v>
                </c:pt>
                <c:pt idx="6966">
                  <c:v>350</c:v>
                </c:pt>
                <c:pt idx="6967">
                  <c:v>35</c:v>
                </c:pt>
                <c:pt idx="6968">
                  <c:v>105</c:v>
                </c:pt>
                <c:pt idx="6969">
                  <c:v>108</c:v>
                </c:pt>
                <c:pt idx="6970">
                  <c:v>137</c:v>
                </c:pt>
                <c:pt idx="6971">
                  <c:v>125</c:v>
                </c:pt>
                <c:pt idx="6972">
                  <c:v>100</c:v>
                </c:pt>
                <c:pt idx="6973">
                  <c:v>303</c:v>
                </c:pt>
                <c:pt idx="6974">
                  <c:v>171</c:v>
                </c:pt>
                <c:pt idx="6975">
                  <c:v>120</c:v>
                </c:pt>
                <c:pt idx="6976">
                  <c:v>115</c:v>
                </c:pt>
                <c:pt idx="6977">
                  <c:v>120</c:v>
                </c:pt>
                <c:pt idx="6978">
                  <c:v>127</c:v>
                </c:pt>
                <c:pt idx="6979">
                  <c:v>135</c:v>
                </c:pt>
                <c:pt idx="6980">
                  <c:v>130</c:v>
                </c:pt>
                <c:pt idx="6981">
                  <c:v>130</c:v>
                </c:pt>
                <c:pt idx="6982">
                  <c:v>125</c:v>
                </c:pt>
                <c:pt idx="6983">
                  <c:v>180</c:v>
                </c:pt>
                <c:pt idx="6984">
                  <c:v>465</c:v>
                </c:pt>
                <c:pt idx="6985">
                  <c:v>100</c:v>
                </c:pt>
                <c:pt idx="6986">
                  <c:v>465</c:v>
                </c:pt>
                <c:pt idx="6987">
                  <c:v>225</c:v>
                </c:pt>
                <c:pt idx="6988">
                  <c:v>129</c:v>
                </c:pt>
                <c:pt idx="6989">
                  <c:v>125</c:v>
                </c:pt>
                <c:pt idx="6990">
                  <c:v>50</c:v>
                </c:pt>
                <c:pt idx="6991">
                  <c:v>199</c:v>
                </c:pt>
                <c:pt idx="6992">
                  <c:v>155</c:v>
                </c:pt>
                <c:pt idx="6993">
                  <c:v>95</c:v>
                </c:pt>
                <c:pt idx="6994">
                  <c:v>150</c:v>
                </c:pt>
                <c:pt idx="6995">
                  <c:v>150</c:v>
                </c:pt>
                <c:pt idx="6996">
                  <c:v>100</c:v>
                </c:pt>
                <c:pt idx="6997">
                  <c:v>50</c:v>
                </c:pt>
                <c:pt idx="6998">
                  <c:v>75</c:v>
                </c:pt>
                <c:pt idx="6999">
                  <c:v>110</c:v>
                </c:pt>
                <c:pt idx="7000">
                  <c:v>139</c:v>
                </c:pt>
                <c:pt idx="7001">
                  <c:v>142</c:v>
                </c:pt>
                <c:pt idx="7002">
                  <c:v>180</c:v>
                </c:pt>
                <c:pt idx="7003">
                  <c:v>142</c:v>
                </c:pt>
                <c:pt idx="7004">
                  <c:v>170</c:v>
                </c:pt>
                <c:pt idx="7005">
                  <c:v>152</c:v>
                </c:pt>
                <c:pt idx="7006">
                  <c:v>130</c:v>
                </c:pt>
                <c:pt idx="7007">
                  <c:v>140</c:v>
                </c:pt>
                <c:pt idx="7008">
                  <c:v>120</c:v>
                </c:pt>
                <c:pt idx="7009">
                  <c:v>110</c:v>
                </c:pt>
                <c:pt idx="7010">
                  <c:v>92</c:v>
                </c:pt>
                <c:pt idx="7011">
                  <c:v>150</c:v>
                </c:pt>
                <c:pt idx="7012">
                  <c:v>178</c:v>
                </c:pt>
                <c:pt idx="7013">
                  <c:v>140</c:v>
                </c:pt>
                <c:pt idx="7014">
                  <c:v>105</c:v>
                </c:pt>
                <c:pt idx="7015">
                  <c:v>125</c:v>
                </c:pt>
                <c:pt idx="7016">
                  <c:v>340</c:v>
                </c:pt>
                <c:pt idx="7017">
                  <c:v>180</c:v>
                </c:pt>
                <c:pt idx="7018">
                  <c:v>125</c:v>
                </c:pt>
                <c:pt idx="7019">
                  <c:v>225</c:v>
                </c:pt>
                <c:pt idx="7020">
                  <c:v>85</c:v>
                </c:pt>
                <c:pt idx="7021">
                  <c:v>250</c:v>
                </c:pt>
                <c:pt idx="7022">
                  <c:v>242</c:v>
                </c:pt>
                <c:pt idx="7023">
                  <c:v>72</c:v>
                </c:pt>
                <c:pt idx="7024">
                  <c:v>150</c:v>
                </c:pt>
                <c:pt idx="7025">
                  <c:v>115</c:v>
                </c:pt>
                <c:pt idx="7026">
                  <c:v>164</c:v>
                </c:pt>
                <c:pt idx="7027">
                  <c:v>100</c:v>
                </c:pt>
                <c:pt idx="7028">
                  <c:v>95</c:v>
                </c:pt>
                <c:pt idx="7029">
                  <c:v>101</c:v>
                </c:pt>
                <c:pt idx="7030">
                  <c:v>160</c:v>
                </c:pt>
                <c:pt idx="7031">
                  <c:v>75</c:v>
                </c:pt>
                <c:pt idx="7032">
                  <c:v>72</c:v>
                </c:pt>
                <c:pt idx="7033">
                  <c:v>760</c:v>
                </c:pt>
                <c:pt idx="7034">
                  <c:v>186</c:v>
                </c:pt>
                <c:pt idx="7035">
                  <c:v>130</c:v>
                </c:pt>
                <c:pt idx="7036">
                  <c:v>120</c:v>
                </c:pt>
                <c:pt idx="7037">
                  <c:v>195</c:v>
                </c:pt>
                <c:pt idx="7038">
                  <c:v>43</c:v>
                </c:pt>
                <c:pt idx="7039">
                  <c:v>50</c:v>
                </c:pt>
                <c:pt idx="7040">
                  <c:v>180</c:v>
                </c:pt>
                <c:pt idx="7041">
                  <c:v>110</c:v>
                </c:pt>
                <c:pt idx="7042">
                  <c:v>100</c:v>
                </c:pt>
                <c:pt idx="7043">
                  <c:v>90</c:v>
                </c:pt>
                <c:pt idx="7044">
                  <c:v>200</c:v>
                </c:pt>
                <c:pt idx="7045">
                  <c:v>110</c:v>
                </c:pt>
                <c:pt idx="7046">
                  <c:v>100</c:v>
                </c:pt>
                <c:pt idx="7047">
                  <c:v>110</c:v>
                </c:pt>
                <c:pt idx="7048">
                  <c:v>100</c:v>
                </c:pt>
                <c:pt idx="7049">
                  <c:v>92</c:v>
                </c:pt>
                <c:pt idx="7050">
                  <c:v>400</c:v>
                </c:pt>
                <c:pt idx="7051">
                  <c:v>90</c:v>
                </c:pt>
                <c:pt idx="7052">
                  <c:v>112</c:v>
                </c:pt>
                <c:pt idx="7053">
                  <c:v>48</c:v>
                </c:pt>
                <c:pt idx="7054">
                  <c:v>150</c:v>
                </c:pt>
                <c:pt idx="7055">
                  <c:v>190</c:v>
                </c:pt>
                <c:pt idx="7056">
                  <c:v>190</c:v>
                </c:pt>
                <c:pt idx="7057">
                  <c:v>306</c:v>
                </c:pt>
                <c:pt idx="7058">
                  <c:v>320</c:v>
                </c:pt>
                <c:pt idx="7059">
                  <c:v>320</c:v>
                </c:pt>
                <c:pt idx="7060">
                  <c:v>400</c:v>
                </c:pt>
                <c:pt idx="7061">
                  <c:v>80</c:v>
                </c:pt>
                <c:pt idx="7062">
                  <c:v>400</c:v>
                </c:pt>
                <c:pt idx="7063">
                  <c:v>130</c:v>
                </c:pt>
                <c:pt idx="7064">
                  <c:v>170</c:v>
                </c:pt>
                <c:pt idx="7065">
                  <c:v>132</c:v>
                </c:pt>
                <c:pt idx="7066">
                  <c:v>180</c:v>
                </c:pt>
                <c:pt idx="7067">
                  <c:v>160</c:v>
                </c:pt>
                <c:pt idx="7068">
                  <c:v>120</c:v>
                </c:pt>
                <c:pt idx="7069">
                  <c:v>120</c:v>
                </c:pt>
                <c:pt idx="7070">
                  <c:v>120</c:v>
                </c:pt>
                <c:pt idx="7071">
                  <c:v>170</c:v>
                </c:pt>
                <c:pt idx="7072">
                  <c:v>120</c:v>
                </c:pt>
                <c:pt idx="7073">
                  <c:v>125</c:v>
                </c:pt>
                <c:pt idx="7074">
                  <c:v>95</c:v>
                </c:pt>
                <c:pt idx="7075">
                  <c:v>120</c:v>
                </c:pt>
                <c:pt idx="7076">
                  <c:v>120</c:v>
                </c:pt>
                <c:pt idx="7077">
                  <c:v>120</c:v>
                </c:pt>
                <c:pt idx="7078">
                  <c:v>120</c:v>
                </c:pt>
                <c:pt idx="7079">
                  <c:v>180</c:v>
                </c:pt>
                <c:pt idx="7080">
                  <c:v>160</c:v>
                </c:pt>
                <c:pt idx="7081">
                  <c:v>120</c:v>
                </c:pt>
                <c:pt idx="7082">
                  <c:v>120</c:v>
                </c:pt>
                <c:pt idx="7083">
                  <c:v>120</c:v>
                </c:pt>
                <c:pt idx="7084">
                  <c:v>120</c:v>
                </c:pt>
                <c:pt idx="7085">
                  <c:v>160</c:v>
                </c:pt>
                <c:pt idx="7086">
                  <c:v>120</c:v>
                </c:pt>
                <c:pt idx="7087">
                  <c:v>120</c:v>
                </c:pt>
                <c:pt idx="7088">
                  <c:v>120</c:v>
                </c:pt>
                <c:pt idx="7089">
                  <c:v>350</c:v>
                </c:pt>
                <c:pt idx="7090">
                  <c:v>221</c:v>
                </c:pt>
                <c:pt idx="7091">
                  <c:v>60</c:v>
                </c:pt>
                <c:pt idx="7092">
                  <c:v>74</c:v>
                </c:pt>
                <c:pt idx="7093">
                  <c:v>92</c:v>
                </c:pt>
                <c:pt idx="7094">
                  <c:v>150</c:v>
                </c:pt>
                <c:pt idx="7095">
                  <c:v>125</c:v>
                </c:pt>
                <c:pt idx="7096">
                  <c:v>40</c:v>
                </c:pt>
                <c:pt idx="7097">
                  <c:v>142</c:v>
                </c:pt>
                <c:pt idx="7098">
                  <c:v>65</c:v>
                </c:pt>
                <c:pt idx="7099">
                  <c:v>124</c:v>
                </c:pt>
                <c:pt idx="7100">
                  <c:v>900</c:v>
                </c:pt>
                <c:pt idx="7101">
                  <c:v>220</c:v>
                </c:pt>
                <c:pt idx="7102">
                  <c:v>220</c:v>
                </c:pt>
                <c:pt idx="7103">
                  <c:v>125</c:v>
                </c:pt>
                <c:pt idx="7104">
                  <c:v>220</c:v>
                </c:pt>
                <c:pt idx="7105">
                  <c:v>270</c:v>
                </c:pt>
                <c:pt idx="7106">
                  <c:v>135</c:v>
                </c:pt>
                <c:pt idx="7107">
                  <c:v>242</c:v>
                </c:pt>
                <c:pt idx="7108">
                  <c:v>90</c:v>
                </c:pt>
                <c:pt idx="7109">
                  <c:v>440</c:v>
                </c:pt>
                <c:pt idx="7110">
                  <c:v>468</c:v>
                </c:pt>
                <c:pt idx="7111">
                  <c:v>270</c:v>
                </c:pt>
                <c:pt idx="7112">
                  <c:v>72</c:v>
                </c:pt>
                <c:pt idx="7113">
                  <c:v>200</c:v>
                </c:pt>
                <c:pt idx="7114">
                  <c:v>73</c:v>
                </c:pt>
                <c:pt idx="7115">
                  <c:v>72</c:v>
                </c:pt>
                <c:pt idx="7116">
                  <c:v>460</c:v>
                </c:pt>
                <c:pt idx="7117">
                  <c:v>900</c:v>
                </c:pt>
                <c:pt idx="7118">
                  <c:v>408</c:v>
                </c:pt>
                <c:pt idx="7119">
                  <c:v>85</c:v>
                </c:pt>
                <c:pt idx="7120">
                  <c:v>95</c:v>
                </c:pt>
                <c:pt idx="7121">
                  <c:v>110</c:v>
                </c:pt>
                <c:pt idx="7122">
                  <c:v>503</c:v>
                </c:pt>
                <c:pt idx="7123">
                  <c:v>83</c:v>
                </c:pt>
                <c:pt idx="7124">
                  <c:v>90</c:v>
                </c:pt>
                <c:pt idx="7125">
                  <c:v>150</c:v>
                </c:pt>
                <c:pt idx="7126">
                  <c:v>353</c:v>
                </c:pt>
                <c:pt idx="7127">
                  <c:v>200</c:v>
                </c:pt>
                <c:pt idx="7128">
                  <c:v>60</c:v>
                </c:pt>
                <c:pt idx="7129">
                  <c:v>312</c:v>
                </c:pt>
                <c:pt idx="7130">
                  <c:v>610</c:v>
                </c:pt>
                <c:pt idx="7131">
                  <c:v>200</c:v>
                </c:pt>
                <c:pt idx="7132">
                  <c:v>600</c:v>
                </c:pt>
                <c:pt idx="7133">
                  <c:v>80</c:v>
                </c:pt>
                <c:pt idx="7134">
                  <c:v>175</c:v>
                </c:pt>
                <c:pt idx="7135">
                  <c:v>100</c:v>
                </c:pt>
                <c:pt idx="7136">
                  <c:v>126</c:v>
                </c:pt>
                <c:pt idx="7137">
                  <c:v>155</c:v>
                </c:pt>
                <c:pt idx="7138">
                  <c:v>190</c:v>
                </c:pt>
                <c:pt idx="7139">
                  <c:v>75</c:v>
                </c:pt>
                <c:pt idx="7140">
                  <c:v>95</c:v>
                </c:pt>
                <c:pt idx="7141">
                  <c:v>282</c:v>
                </c:pt>
                <c:pt idx="7142">
                  <c:v>100</c:v>
                </c:pt>
                <c:pt idx="7143">
                  <c:v>360</c:v>
                </c:pt>
                <c:pt idx="7144">
                  <c:v>125</c:v>
                </c:pt>
                <c:pt idx="7145">
                  <c:v>170</c:v>
                </c:pt>
                <c:pt idx="7146">
                  <c:v>130</c:v>
                </c:pt>
                <c:pt idx="7147">
                  <c:v>300</c:v>
                </c:pt>
                <c:pt idx="7148">
                  <c:v>305</c:v>
                </c:pt>
                <c:pt idx="7149">
                  <c:v>120</c:v>
                </c:pt>
                <c:pt idx="7150">
                  <c:v>100</c:v>
                </c:pt>
                <c:pt idx="7151">
                  <c:v>450</c:v>
                </c:pt>
                <c:pt idx="7152">
                  <c:v>105</c:v>
                </c:pt>
                <c:pt idx="7153">
                  <c:v>180</c:v>
                </c:pt>
                <c:pt idx="7154">
                  <c:v>105</c:v>
                </c:pt>
                <c:pt idx="7155">
                  <c:v>500</c:v>
                </c:pt>
                <c:pt idx="7156">
                  <c:v>125</c:v>
                </c:pt>
                <c:pt idx="7157">
                  <c:v>100</c:v>
                </c:pt>
                <c:pt idx="7158">
                  <c:v>500</c:v>
                </c:pt>
                <c:pt idx="7159">
                  <c:v>140</c:v>
                </c:pt>
                <c:pt idx="7160">
                  <c:v>221</c:v>
                </c:pt>
                <c:pt idx="7161">
                  <c:v>356</c:v>
                </c:pt>
                <c:pt idx="7162">
                  <c:v>85</c:v>
                </c:pt>
                <c:pt idx="7163">
                  <c:v>154</c:v>
                </c:pt>
                <c:pt idx="7164">
                  <c:v>110</c:v>
                </c:pt>
                <c:pt idx="7165">
                  <c:v>165</c:v>
                </c:pt>
                <c:pt idx="7166">
                  <c:v>58</c:v>
                </c:pt>
                <c:pt idx="7167">
                  <c:v>85</c:v>
                </c:pt>
                <c:pt idx="7168">
                  <c:v>129</c:v>
                </c:pt>
                <c:pt idx="7169">
                  <c:v>90</c:v>
                </c:pt>
                <c:pt idx="7170">
                  <c:v>145</c:v>
                </c:pt>
                <c:pt idx="7171">
                  <c:v>120</c:v>
                </c:pt>
                <c:pt idx="7172">
                  <c:v>85</c:v>
                </c:pt>
                <c:pt idx="7173">
                  <c:v>178</c:v>
                </c:pt>
                <c:pt idx="7174">
                  <c:v>160</c:v>
                </c:pt>
                <c:pt idx="7175">
                  <c:v>126</c:v>
                </c:pt>
                <c:pt idx="7176">
                  <c:v>126</c:v>
                </c:pt>
                <c:pt idx="7177">
                  <c:v>100</c:v>
                </c:pt>
                <c:pt idx="7178">
                  <c:v>130</c:v>
                </c:pt>
                <c:pt idx="7179">
                  <c:v>130</c:v>
                </c:pt>
                <c:pt idx="7180">
                  <c:v>130</c:v>
                </c:pt>
                <c:pt idx="7181">
                  <c:v>92</c:v>
                </c:pt>
                <c:pt idx="7182">
                  <c:v>130</c:v>
                </c:pt>
                <c:pt idx="7183">
                  <c:v>135</c:v>
                </c:pt>
                <c:pt idx="7184">
                  <c:v>75</c:v>
                </c:pt>
                <c:pt idx="7185">
                  <c:v>82</c:v>
                </c:pt>
                <c:pt idx="7186">
                  <c:v>151</c:v>
                </c:pt>
                <c:pt idx="7187">
                  <c:v>110</c:v>
                </c:pt>
                <c:pt idx="7188">
                  <c:v>100</c:v>
                </c:pt>
                <c:pt idx="7189">
                  <c:v>110</c:v>
                </c:pt>
                <c:pt idx="7190">
                  <c:v>300</c:v>
                </c:pt>
                <c:pt idx="7191">
                  <c:v>170</c:v>
                </c:pt>
                <c:pt idx="7192">
                  <c:v>150</c:v>
                </c:pt>
                <c:pt idx="7193">
                  <c:v>85</c:v>
                </c:pt>
                <c:pt idx="7194">
                  <c:v>120</c:v>
                </c:pt>
                <c:pt idx="7195">
                  <c:v>100</c:v>
                </c:pt>
                <c:pt idx="7196">
                  <c:v>87</c:v>
                </c:pt>
                <c:pt idx="7197">
                  <c:v>120</c:v>
                </c:pt>
                <c:pt idx="7198">
                  <c:v>112</c:v>
                </c:pt>
                <c:pt idx="7199">
                  <c:v>45</c:v>
                </c:pt>
                <c:pt idx="7200">
                  <c:v>112</c:v>
                </c:pt>
                <c:pt idx="7201">
                  <c:v>90</c:v>
                </c:pt>
                <c:pt idx="7202">
                  <c:v>180</c:v>
                </c:pt>
                <c:pt idx="7203">
                  <c:v>150</c:v>
                </c:pt>
                <c:pt idx="7204">
                  <c:v>190</c:v>
                </c:pt>
                <c:pt idx="7205">
                  <c:v>50</c:v>
                </c:pt>
                <c:pt idx="7206">
                  <c:v>125</c:v>
                </c:pt>
                <c:pt idx="7207">
                  <c:v>100</c:v>
                </c:pt>
                <c:pt idx="7208">
                  <c:v>110</c:v>
                </c:pt>
                <c:pt idx="7209">
                  <c:v>180</c:v>
                </c:pt>
                <c:pt idx="7210">
                  <c:v>146</c:v>
                </c:pt>
                <c:pt idx="7211">
                  <c:v>193</c:v>
                </c:pt>
                <c:pt idx="7212">
                  <c:v>350</c:v>
                </c:pt>
                <c:pt idx="7213">
                  <c:v>115</c:v>
                </c:pt>
                <c:pt idx="7214">
                  <c:v>70</c:v>
                </c:pt>
                <c:pt idx="7215">
                  <c:v>90</c:v>
                </c:pt>
                <c:pt idx="7216">
                  <c:v>56</c:v>
                </c:pt>
                <c:pt idx="7217">
                  <c:v>135</c:v>
                </c:pt>
                <c:pt idx="7218">
                  <c:v>74</c:v>
                </c:pt>
                <c:pt idx="7219">
                  <c:v>120</c:v>
                </c:pt>
                <c:pt idx="7220">
                  <c:v>115</c:v>
                </c:pt>
                <c:pt idx="7221">
                  <c:v>198</c:v>
                </c:pt>
                <c:pt idx="7222">
                  <c:v>100</c:v>
                </c:pt>
                <c:pt idx="7223">
                  <c:v>81</c:v>
                </c:pt>
                <c:pt idx="7224">
                  <c:v>40</c:v>
                </c:pt>
                <c:pt idx="7225">
                  <c:v>120</c:v>
                </c:pt>
                <c:pt idx="7226">
                  <c:v>103</c:v>
                </c:pt>
                <c:pt idx="7227">
                  <c:v>360</c:v>
                </c:pt>
                <c:pt idx="7228">
                  <c:v>250</c:v>
                </c:pt>
                <c:pt idx="7229">
                  <c:v>72</c:v>
                </c:pt>
                <c:pt idx="7230">
                  <c:v>60</c:v>
                </c:pt>
                <c:pt idx="7231">
                  <c:v>50</c:v>
                </c:pt>
                <c:pt idx="7232">
                  <c:v>70</c:v>
                </c:pt>
                <c:pt idx="7233">
                  <c:v>105</c:v>
                </c:pt>
                <c:pt idx="7234">
                  <c:v>180</c:v>
                </c:pt>
                <c:pt idx="7235">
                  <c:v>220</c:v>
                </c:pt>
                <c:pt idx="7236">
                  <c:v>66</c:v>
                </c:pt>
                <c:pt idx="7237">
                  <c:v>117</c:v>
                </c:pt>
                <c:pt idx="7238">
                  <c:v>150</c:v>
                </c:pt>
                <c:pt idx="7239">
                  <c:v>150</c:v>
                </c:pt>
                <c:pt idx="7240">
                  <c:v>180</c:v>
                </c:pt>
                <c:pt idx="7241">
                  <c:v>92</c:v>
                </c:pt>
                <c:pt idx="7242">
                  <c:v>190</c:v>
                </c:pt>
                <c:pt idx="7243">
                  <c:v>129</c:v>
                </c:pt>
                <c:pt idx="7244">
                  <c:v>65</c:v>
                </c:pt>
                <c:pt idx="7245">
                  <c:v>190</c:v>
                </c:pt>
                <c:pt idx="7246">
                  <c:v>65</c:v>
                </c:pt>
                <c:pt idx="7247">
                  <c:v>127</c:v>
                </c:pt>
                <c:pt idx="7248">
                  <c:v>108</c:v>
                </c:pt>
                <c:pt idx="7249">
                  <c:v>136</c:v>
                </c:pt>
                <c:pt idx="7250">
                  <c:v>360</c:v>
                </c:pt>
                <c:pt idx="7251">
                  <c:v>180</c:v>
                </c:pt>
                <c:pt idx="7252">
                  <c:v>76</c:v>
                </c:pt>
                <c:pt idx="7253">
                  <c:v>120</c:v>
                </c:pt>
                <c:pt idx="7254">
                  <c:v>170</c:v>
                </c:pt>
                <c:pt idx="7255">
                  <c:v>400</c:v>
                </c:pt>
                <c:pt idx="7256">
                  <c:v>60</c:v>
                </c:pt>
                <c:pt idx="7257">
                  <c:v>160</c:v>
                </c:pt>
                <c:pt idx="7258">
                  <c:v>133</c:v>
                </c:pt>
                <c:pt idx="7259">
                  <c:v>60</c:v>
                </c:pt>
                <c:pt idx="7260">
                  <c:v>95</c:v>
                </c:pt>
                <c:pt idx="7261">
                  <c:v>546</c:v>
                </c:pt>
                <c:pt idx="7262">
                  <c:v>440</c:v>
                </c:pt>
                <c:pt idx="7263">
                  <c:v>159</c:v>
                </c:pt>
                <c:pt idx="7264">
                  <c:v>210</c:v>
                </c:pt>
                <c:pt idx="7265">
                  <c:v>140</c:v>
                </c:pt>
                <c:pt idx="7266">
                  <c:v>86</c:v>
                </c:pt>
                <c:pt idx="7267">
                  <c:v>200</c:v>
                </c:pt>
                <c:pt idx="7268">
                  <c:v>290</c:v>
                </c:pt>
                <c:pt idx="7269">
                  <c:v>120</c:v>
                </c:pt>
                <c:pt idx="7270">
                  <c:v>80</c:v>
                </c:pt>
                <c:pt idx="7271">
                  <c:v>157</c:v>
                </c:pt>
                <c:pt idx="7272">
                  <c:v>92</c:v>
                </c:pt>
                <c:pt idx="7273">
                  <c:v>131</c:v>
                </c:pt>
                <c:pt idx="7274">
                  <c:v>142</c:v>
                </c:pt>
                <c:pt idx="7275">
                  <c:v>160</c:v>
                </c:pt>
                <c:pt idx="7276">
                  <c:v>115</c:v>
                </c:pt>
                <c:pt idx="7277">
                  <c:v>99</c:v>
                </c:pt>
                <c:pt idx="7278">
                  <c:v>125</c:v>
                </c:pt>
                <c:pt idx="7279">
                  <c:v>198</c:v>
                </c:pt>
                <c:pt idx="7280">
                  <c:v>85</c:v>
                </c:pt>
                <c:pt idx="7281">
                  <c:v>277</c:v>
                </c:pt>
                <c:pt idx="7282">
                  <c:v>95</c:v>
                </c:pt>
                <c:pt idx="7283">
                  <c:v>115</c:v>
                </c:pt>
                <c:pt idx="7284">
                  <c:v>100</c:v>
                </c:pt>
                <c:pt idx="7285">
                  <c:v>120</c:v>
                </c:pt>
                <c:pt idx="7286">
                  <c:v>107</c:v>
                </c:pt>
                <c:pt idx="7287">
                  <c:v>260</c:v>
                </c:pt>
                <c:pt idx="7288">
                  <c:v>161</c:v>
                </c:pt>
                <c:pt idx="7289">
                  <c:v>115</c:v>
                </c:pt>
                <c:pt idx="7290">
                  <c:v>103</c:v>
                </c:pt>
                <c:pt idx="7291">
                  <c:v>252</c:v>
                </c:pt>
                <c:pt idx="7292">
                  <c:v>50</c:v>
                </c:pt>
                <c:pt idx="7293">
                  <c:v>110</c:v>
                </c:pt>
                <c:pt idx="7294">
                  <c:v>75</c:v>
                </c:pt>
                <c:pt idx="7295">
                  <c:v>307</c:v>
                </c:pt>
                <c:pt idx="7296">
                  <c:v>150</c:v>
                </c:pt>
                <c:pt idx="7297">
                  <c:v>100</c:v>
                </c:pt>
                <c:pt idx="7298">
                  <c:v>93</c:v>
                </c:pt>
                <c:pt idx="7299">
                  <c:v>96</c:v>
                </c:pt>
                <c:pt idx="7300">
                  <c:v>100</c:v>
                </c:pt>
                <c:pt idx="7301">
                  <c:v>136</c:v>
                </c:pt>
                <c:pt idx="7302">
                  <c:v>65</c:v>
                </c:pt>
                <c:pt idx="7303">
                  <c:v>95</c:v>
                </c:pt>
                <c:pt idx="7304">
                  <c:v>85</c:v>
                </c:pt>
                <c:pt idx="7305">
                  <c:v>50</c:v>
                </c:pt>
                <c:pt idx="7306">
                  <c:v>68</c:v>
                </c:pt>
                <c:pt idx="7307">
                  <c:v>200</c:v>
                </c:pt>
                <c:pt idx="7308">
                  <c:v>275</c:v>
                </c:pt>
                <c:pt idx="7309">
                  <c:v>93</c:v>
                </c:pt>
                <c:pt idx="7310">
                  <c:v>120</c:v>
                </c:pt>
                <c:pt idx="7311">
                  <c:v>110</c:v>
                </c:pt>
                <c:pt idx="7312">
                  <c:v>70</c:v>
                </c:pt>
                <c:pt idx="7313">
                  <c:v>140</c:v>
                </c:pt>
                <c:pt idx="7314">
                  <c:v>75</c:v>
                </c:pt>
                <c:pt idx="7315">
                  <c:v>88</c:v>
                </c:pt>
                <c:pt idx="7316">
                  <c:v>132</c:v>
                </c:pt>
                <c:pt idx="7317">
                  <c:v>40</c:v>
                </c:pt>
                <c:pt idx="7318">
                  <c:v>110</c:v>
                </c:pt>
                <c:pt idx="7319">
                  <c:v>237</c:v>
                </c:pt>
                <c:pt idx="7320">
                  <c:v>480</c:v>
                </c:pt>
                <c:pt idx="7321">
                  <c:v>60</c:v>
                </c:pt>
                <c:pt idx="7322">
                  <c:v>144</c:v>
                </c:pt>
                <c:pt idx="7323">
                  <c:v>92</c:v>
                </c:pt>
                <c:pt idx="7324">
                  <c:v>76</c:v>
                </c:pt>
                <c:pt idx="7325">
                  <c:v>75</c:v>
                </c:pt>
                <c:pt idx="7326">
                  <c:v>150</c:v>
                </c:pt>
                <c:pt idx="7327">
                  <c:v>290</c:v>
                </c:pt>
                <c:pt idx="7328">
                  <c:v>135</c:v>
                </c:pt>
                <c:pt idx="7329">
                  <c:v>100</c:v>
                </c:pt>
                <c:pt idx="7330">
                  <c:v>115</c:v>
                </c:pt>
                <c:pt idx="7331">
                  <c:v>50</c:v>
                </c:pt>
                <c:pt idx="7332">
                  <c:v>70</c:v>
                </c:pt>
                <c:pt idx="7333">
                  <c:v>73</c:v>
                </c:pt>
                <c:pt idx="7334">
                  <c:v>440</c:v>
                </c:pt>
                <c:pt idx="7335">
                  <c:v>150</c:v>
                </c:pt>
                <c:pt idx="7336">
                  <c:v>136</c:v>
                </c:pt>
                <c:pt idx="7337">
                  <c:v>80</c:v>
                </c:pt>
                <c:pt idx="7338">
                  <c:v>135</c:v>
                </c:pt>
                <c:pt idx="7339">
                  <c:v>70</c:v>
                </c:pt>
                <c:pt idx="7340">
                  <c:v>110</c:v>
                </c:pt>
                <c:pt idx="7341">
                  <c:v>240</c:v>
                </c:pt>
                <c:pt idx="7342">
                  <c:v>120</c:v>
                </c:pt>
                <c:pt idx="7343">
                  <c:v>115</c:v>
                </c:pt>
                <c:pt idx="7344">
                  <c:v>150</c:v>
                </c:pt>
                <c:pt idx="7345">
                  <c:v>303</c:v>
                </c:pt>
                <c:pt idx="7346">
                  <c:v>130</c:v>
                </c:pt>
                <c:pt idx="7347">
                  <c:v>92</c:v>
                </c:pt>
                <c:pt idx="7348">
                  <c:v>130</c:v>
                </c:pt>
                <c:pt idx="7349">
                  <c:v>130</c:v>
                </c:pt>
                <c:pt idx="7350">
                  <c:v>150</c:v>
                </c:pt>
                <c:pt idx="7351">
                  <c:v>70</c:v>
                </c:pt>
                <c:pt idx="7352">
                  <c:v>125</c:v>
                </c:pt>
                <c:pt idx="7353">
                  <c:v>100</c:v>
                </c:pt>
                <c:pt idx="7354">
                  <c:v>209</c:v>
                </c:pt>
                <c:pt idx="7355">
                  <c:v>150</c:v>
                </c:pt>
                <c:pt idx="7356">
                  <c:v>115</c:v>
                </c:pt>
                <c:pt idx="7357">
                  <c:v>115</c:v>
                </c:pt>
                <c:pt idx="7358">
                  <c:v>400</c:v>
                </c:pt>
                <c:pt idx="7359">
                  <c:v>155</c:v>
                </c:pt>
                <c:pt idx="7360">
                  <c:v>370</c:v>
                </c:pt>
                <c:pt idx="7361">
                  <c:v>380</c:v>
                </c:pt>
                <c:pt idx="7362">
                  <c:v>145</c:v>
                </c:pt>
                <c:pt idx="7363">
                  <c:v>138</c:v>
                </c:pt>
                <c:pt idx="7364">
                  <c:v>197</c:v>
                </c:pt>
                <c:pt idx="7365">
                  <c:v>90</c:v>
                </c:pt>
                <c:pt idx="7366">
                  <c:v>150</c:v>
                </c:pt>
                <c:pt idx="7367">
                  <c:v>700</c:v>
                </c:pt>
                <c:pt idx="7368">
                  <c:v>80</c:v>
                </c:pt>
                <c:pt idx="7369">
                  <c:v>100</c:v>
                </c:pt>
                <c:pt idx="7370">
                  <c:v>380</c:v>
                </c:pt>
                <c:pt idx="7371">
                  <c:v>242</c:v>
                </c:pt>
                <c:pt idx="7372">
                  <c:v>282</c:v>
                </c:pt>
                <c:pt idx="7373">
                  <c:v>164</c:v>
                </c:pt>
                <c:pt idx="7374">
                  <c:v>70</c:v>
                </c:pt>
                <c:pt idx="7375">
                  <c:v>85</c:v>
                </c:pt>
                <c:pt idx="7376">
                  <c:v>85</c:v>
                </c:pt>
                <c:pt idx="7377">
                  <c:v>110</c:v>
                </c:pt>
                <c:pt idx="7378">
                  <c:v>110</c:v>
                </c:pt>
                <c:pt idx="7379">
                  <c:v>195</c:v>
                </c:pt>
                <c:pt idx="7380">
                  <c:v>172</c:v>
                </c:pt>
                <c:pt idx="7381">
                  <c:v>380</c:v>
                </c:pt>
                <c:pt idx="7382">
                  <c:v>95</c:v>
                </c:pt>
                <c:pt idx="7383">
                  <c:v>110</c:v>
                </c:pt>
                <c:pt idx="7384">
                  <c:v>100</c:v>
                </c:pt>
                <c:pt idx="7385">
                  <c:v>100</c:v>
                </c:pt>
                <c:pt idx="7386">
                  <c:v>70</c:v>
                </c:pt>
                <c:pt idx="7387">
                  <c:v>100</c:v>
                </c:pt>
                <c:pt idx="7388">
                  <c:v>110</c:v>
                </c:pt>
                <c:pt idx="7389">
                  <c:v>100</c:v>
                </c:pt>
                <c:pt idx="7390">
                  <c:v>100</c:v>
                </c:pt>
                <c:pt idx="7391">
                  <c:v>355</c:v>
                </c:pt>
                <c:pt idx="7392">
                  <c:v>370</c:v>
                </c:pt>
                <c:pt idx="7393">
                  <c:v>170</c:v>
                </c:pt>
                <c:pt idx="7394">
                  <c:v>80</c:v>
                </c:pt>
                <c:pt idx="7395">
                  <c:v>100</c:v>
                </c:pt>
                <c:pt idx="7396">
                  <c:v>400</c:v>
                </c:pt>
                <c:pt idx="7397">
                  <c:v>180</c:v>
                </c:pt>
                <c:pt idx="7398">
                  <c:v>225</c:v>
                </c:pt>
                <c:pt idx="7399">
                  <c:v>200</c:v>
                </c:pt>
                <c:pt idx="7400">
                  <c:v>85</c:v>
                </c:pt>
                <c:pt idx="7401">
                  <c:v>160</c:v>
                </c:pt>
                <c:pt idx="7402">
                  <c:v>101</c:v>
                </c:pt>
                <c:pt idx="7403">
                  <c:v>125</c:v>
                </c:pt>
                <c:pt idx="7404">
                  <c:v>170</c:v>
                </c:pt>
                <c:pt idx="7405">
                  <c:v>57</c:v>
                </c:pt>
                <c:pt idx="7406">
                  <c:v>850</c:v>
                </c:pt>
                <c:pt idx="7407">
                  <c:v>95</c:v>
                </c:pt>
                <c:pt idx="7408">
                  <c:v>260</c:v>
                </c:pt>
                <c:pt idx="7409">
                  <c:v>140</c:v>
                </c:pt>
                <c:pt idx="7410">
                  <c:v>110</c:v>
                </c:pt>
                <c:pt idx="7411">
                  <c:v>110</c:v>
                </c:pt>
                <c:pt idx="7412">
                  <c:v>220</c:v>
                </c:pt>
                <c:pt idx="7413">
                  <c:v>135</c:v>
                </c:pt>
                <c:pt idx="7414">
                  <c:v>280</c:v>
                </c:pt>
                <c:pt idx="7415">
                  <c:v>205</c:v>
                </c:pt>
                <c:pt idx="7416">
                  <c:v>400</c:v>
                </c:pt>
                <c:pt idx="7417">
                  <c:v>145</c:v>
                </c:pt>
                <c:pt idx="7418">
                  <c:v>125</c:v>
                </c:pt>
                <c:pt idx="7419">
                  <c:v>125</c:v>
                </c:pt>
                <c:pt idx="7420">
                  <c:v>115</c:v>
                </c:pt>
                <c:pt idx="7421">
                  <c:v>87</c:v>
                </c:pt>
                <c:pt idx="7422">
                  <c:v>340</c:v>
                </c:pt>
                <c:pt idx="7423">
                  <c:v>255</c:v>
                </c:pt>
                <c:pt idx="7424">
                  <c:v>130</c:v>
                </c:pt>
                <c:pt idx="7425">
                  <c:v>70</c:v>
                </c:pt>
                <c:pt idx="7426">
                  <c:v>450</c:v>
                </c:pt>
                <c:pt idx="7427">
                  <c:v>145</c:v>
                </c:pt>
                <c:pt idx="7428">
                  <c:v>180</c:v>
                </c:pt>
                <c:pt idx="7429">
                  <c:v>160</c:v>
                </c:pt>
                <c:pt idx="7430">
                  <c:v>129</c:v>
                </c:pt>
                <c:pt idx="7431">
                  <c:v>159</c:v>
                </c:pt>
                <c:pt idx="7432">
                  <c:v>460</c:v>
                </c:pt>
                <c:pt idx="7433">
                  <c:v>550</c:v>
                </c:pt>
                <c:pt idx="7434">
                  <c:v>180</c:v>
                </c:pt>
                <c:pt idx="7435">
                  <c:v>275</c:v>
                </c:pt>
                <c:pt idx="7436">
                  <c:v>280</c:v>
                </c:pt>
                <c:pt idx="7437">
                  <c:v>105</c:v>
                </c:pt>
                <c:pt idx="7438">
                  <c:v>200</c:v>
                </c:pt>
                <c:pt idx="7439">
                  <c:v>115</c:v>
                </c:pt>
                <c:pt idx="7440">
                  <c:v>90</c:v>
                </c:pt>
                <c:pt idx="7441">
                  <c:v>115</c:v>
                </c:pt>
                <c:pt idx="7442">
                  <c:v>40</c:v>
                </c:pt>
                <c:pt idx="7443">
                  <c:v>72</c:v>
                </c:pt>
                <c:pt idx="7444">
                  <c:v>126</c:v>
                </c:pt>
                <c:pt idx="7445">
                  <c:v>175</c:v>
                </c:pt>
                <c:pt idx="7446">
                  <c:v>200</c:v>
                </c:pt>
                <c:pt idx="7447">
                  <c:v>122</c:v>
                </c:pt>
                <c:pt idx="7448">
                  <c:v>92</c:v>
                </c:pt>
                <c:pt idx="7449">
                  <c:v>100</c:v>
                </c:pt>
                <c:pt idx="7450">
                  <c:v>110</c:v>
                </c:pt>
                <c:pt idx="7451">
                  <c:v>110</c:v>
                </c:pt>
                <c:pt idx="7452">
                  <c:v>96</c:v>
                </c:pt>
                <c:pt idx="7453">
                  <c:v>231</c:v>
                </c:pt>
                <c:pt idx="7454">
                  <c:v>170</c:v>
                </c:pt>
                <c:pt idx="7455">
                  <c:v>85</c:v>
                </c:pt>
                <c:pt idx="7456">
                  <c:v>130</c:v>
                </c:pt>
                <c:pt idx="7457">
                  <c:v>85</c:v>
                </c:pt>
                <c:pt idx="7458">
                  <c:v>145</c:v>
                </c:pt>
                <c:pt idx="7459">
                  <c:v>105</c:v>
                </c:pt>
                <c:pt idx="7460">
                  <c:v>90</c:v>
                </c:pt>
                <c:pt idx="7461">
                  <c:v>154</c:v>
                </c:pt>
                <c:pt idx="7462">
                  <c:v>135</c:v>
                </c:pt>
                <c:pt idx="7463">
                  <c:v>150</c:v>
                </c:pt>
                <c:pt idx="7464">
                  <c:v>135</c:v>
                </c:pt>
                <c:pt idx="7465">
                  <c:v>110</c:v>
                </c:pt>
                <c:pt idx="7466">
                  <c:v>177</c:v>
                </c:pt>
                <c:pt idx="7467">
                  <c:v>135</c:v>
                </c:pt>
                <c:pt idx="7468">
                  <c:v>140</c:v>
                </c:pt>
                <c:pt idx="7469">
                  <c:v>170</c:v>
                </c:pt>
                <c:pt idx="7470">
                  <c:v>162</c:v>
                </c:pt>
                <c:pt idx="7471">
                  <c:v>198</c:v>
                </c:pt>
                <c:pt idx="7472">
                  <c:v>190</c:v>
                </c:pt>
                <c:pt idx="7473">
                  <c:v>90</c:v>
                </c:pt>
                <c:pt idx="7474">
                  <c:v>155</c:v>
                </c:pt>
                <c:pt idx="7475">
                  <c:v>85</c:v>
                </c:pt>
                <c:pt idx="7476">
                  <c:v>120</c:v>
                </c:pt>
                <c:pt idx="7477">
                  <c:v>55</c:v>
                </c:pt>
                <c:pt idx="7478">
                  <c:v>126</c:v>
                </c:pt>
                <c:pt idx="7479">
                  <c:v>80</c:v>
                </c:pt>
                <c:pt idx="7480">
                  <c:v>165</c:v>
                </c:pt>
                <c:pt idx="7481">
                  <c:v>115</c:v>
                </c:pt>
                <c:pt idx="7482">
                  <c:v>96</c:v>
                </c:pt>
                <c:pt idx="7483">
                  <c:v>225</c:v>
                </c:pt>
                <c:pt idx="7484">
                  <c:v>111</c:v>
                </c:pt>
                <c:pt idx="7485">
                  <c:v>143</c:v>
                </c:pt>
                <c:pt idx="7486">
                  <c:v>110</c:v>
                </c:pt>
                <c:pt idx="7487">
                  <c:v>155</c:v>
                </c:pt>
                <c:pt idx="7488">
                  <c:v>500</c:v>
                </c:pt>
                <c:pt idx="7489">
                  <c:v>180</c:v>
                </c:pt>
                <c:pt idx="7490">
                  <c:v>136</c:v>
                </c:pt>
                <c:pt idx="7491">
                  <c:v>450</c:v>
                </c:pt>
                <c:pt idx="7492">
                  <c:v>350</c:v>
                </c:pt>
                <c:pt idx="7493">
                  <c:v>127</c:v>
                </c:pt>
                <c:pt idx="7494">
                  <c:v>200</c:v>
                </c:pt>
                <c:pt idx="7495">
                  <c:v>350</c:v>
                </c:pt>
                <c:pt idx="7496">
                  <c:v>145</c:v>
                </c:pt>
                <c:pt idx="7497">
                  <c:v>94</c:v>
                </c:pt>
                <c:pt idx="7498">
                  <c:v>110</c:v>
                </c:pt>
                <c:pt idx="7499">
                  <c:v>195</c:v>
                </c:pt>
                <c:pt idx="7500">
                  <c:v>145</c:v>
                </c:pt>
                <c:pt idx="7501">
                  <c:v>130</c:v>
                </c:pt>
                <c:pt idx="7502">
                  <c:v>130</c:v>
                </c:pt>
                <c:pt idx="7503">
                  <c:v>213</c:v>
                </c:pt>
                <c:pt idx="7504">
                  <c:v>120</c:v>
                </c:pt>
                <c:pt idx="7505">
                  <c:v>240</c:v>
                </c:pt>
                <c:pt idx="7506">
                  <c:v>408</c:v>
                </c:pt>
                <c:pt idx="7507">
                  <c:v>323</c:v>
                </c:pt>
                <c:pt idx="7508">
                  <c:v>323</c:v>
                </c:pt>
                <c:pt idx="7509">
                  <c:v>133</c:v>
                </c:pt>
                <c:pt idx="7510">
                  <c:v>250</c:v>
                </c:pt>
                <c:pt idx="7511">
                  <c:v>170</c:v>
                </c:pt>
                <c:pt idx="7512">
                  <c:v>73</c:v>
                </c:pt>
                <c:pt idx="7513">
                  <c:v>200</c:v>
                </c:pt>
                <c:pt idx="7514">
                  <c:v>110</c:v>
                </c:pt>
                <c:pt idx="7515">
                  <c:v>250</c:v>
                </c:pt>
                <c:pt idx="7516">
                  <c:v>73</c:v>
                </c:pt>
                <c:pt idx="7517">
                  <c:v>255</c:v>
                </c:pt>
                <c:pt idx="7518">
                  <c:v>185</c:v>
                </c:pt>
                <c:pt idx="7519">
                  <c:v>100</c:v>
                </c:pt>
                <c:pt idx="7520">
                  <c:v>67</c:v>
                </c:pt>
                <c:pt idx="7521">
                  <c:v>96</c:v>
                </c:pt>
                <c:pt idx="7522">
                  <c:v>82</c:v>
                </c:pt>
                <c:pt idx="7523">
                  <c:v>250</c:v>
                </c:pt>
                <c:pt idx="7524">
                  <c:v>120</c:v>
                </c:pt>
                <c:pt idx="7525">
                  <c:v>115</c:v>
                </c:pt>
                <c:pt idx="7526">
                  <c:v>150</c:v>
                </c:pt>
                <c:pt idx="7527">
                  <c:v>105</c:v>
                </c:pt>
                <c:pt idx="7528">
                  <c:v>635</c:v>
                </c:pt>
                <c:pt idx="7529">
                  <c:v>195</c:v>
                </c:pt>
                <c:pt idx="7530">
                  <c:v>120</c:v>
                </c:pt>
                <c:pt idx="7531">
                  <c:v>150</c:v>
                </c:pt>
                <c:pt idx="7532">
                  <c:v>96</c:v>
                </c:pt>
                <c:pt idx="7533">
                  <c:v>180</c:v>
                </c:pt>
                <c:pt idx="7534">
                  <c:v>135</c:v>
                </c:pt>
                <c:pt idx="7535">
                  <c:v>125</c:v>
                </c:pt>
                <c:pt idx="7536">
                  <c:v>115</c:v>
                </c:pt>
                <c:pt idx="7537">
                  <c:v>95</c:v>
                </c:pt>
                <c:pt idx="7538">
                  <c:v>400</c:v>
                </c:pt>
                <c:pt idx="7539">
                  <c:v>95</c:v>
                </c:pt>
                <c:pt idx="7540">
                  <c:v>121</c:v>
                </c:pt>
                <c:pt idx="7541">
                  <c:v>189</c:v>
                </c:pt>
                <c:pt idx="7542">
                  <c:v>157</c:v>
                </c:pt>
                <c:pt idx="7543">
                  <c:v>169</c:v>
                </c:pt>
                <c:pt idx="7544">
                  <c:v>106</c:v>
                </c:pt>
                <c:pt idx="7545">
                  <c:v>92</c:v>
                </c:pt>
                <c:pt idx="7546">
                  <c:v>137</c:v>
                </c:pt>
                <c:pt idx="7547">
                  <c:v>120</c:v>
                </c:pt>
                <c:pt idx="7548">
                  <c:v>85</c:v>
                </c:pt>
                <c:pt idx="7549">
                  <c:v>155</c:v>
                </c:pt>
                <c:pt idx="7550">
                  <c:v>99</c:v>
                </c:pt>
                <c:pt idx="7551">
                  <c:v>214</c:v>
                </c:pt>
                <c:pt idx="7552">
                  <c:v>360</c:v>
                </c:pt>
                <c:pt idx="7553">
                  <c:v>85</c:v>
                </c:pt>
                <c:pt idx="7554">
                  <c:v>135</c:v>
                </c:pt>
                <c:pt idx="7555">
                  <c:v>110</c:v>
                </c:pt>
                <c:pt idx="7556">
                  <c:v>112</c:v>
                </c:pt>
                <c:pt idx="7557">
                  <c:v>450</c:v>
                </c:pt>
                <c:pt idx="7558">
                  <c:v>45</c:v>
                </c:pt>
                <c:pt idx="7559">
                  <c:v>110</c:v>
                </c:pt>
                <c:pt idx="7560">
                  <c:v>144</c:v>
                </c:pt>
                <c:pt idx="7561">
                  <c:v>110</c:v>
                </c:pt>
                <c:pt idx="7562">
                  <c:v>220</c:v>
                </c:pt>
                <c:pt idx="7563">
                  <c:v>97</c:v>
                </c:pt>
                <c:pt idx="7564">
                  <c:v>262</c:v>
                </c:pt>
                <c:pt idx="7565">
                  <c:v>170</c:v>
                </c:pt>
                <c:pt idx="7566">
                  <c:v>303</c:v>
                </c:pt>
                <c:pt idx="7567">
                  <c:v>128</c:v>
                </c:pt>
                <c:pt idx="7568">
                  <c:v>100</c:v>
                </c:pt>
                <c:pt idx="7569">
                  <c:v>140</c:v>
                </c:pt>
                <c:pt idx="7570">
                  <c:v>108</c:v>
                </c:pt>
                <c:pt idx="7571">
                  <c:v>95</c:v>
                </c:pt>
                <c:pt idx="7572">
                  <c:v>85</c:v>
                </c:pt>
                <c:pt idx="7573">
                  <c:v>70</c:v>
                </c:pt>
                <c:pt idx="7574">
                  <c:v>200</c:v>
                </c:pt>
                <c:pt idx="7575">
                  <c:v>145</c:v>
                </c:pt>
                <c:pt idx="7576">
                  <c:v>100</c:v>
                </c:pt>
                <c:pt idx="7577">
                  <c:v>155</c:v>
                </c:pt>
                <c:pt idx="7578">
                  <c:v>95</c:v>
                </c:pt>
                <c:pt idx="7579">
                  <c:v>207</c:v>
                </c:pt>
                <c:pt idx="7580">
                  <c:v>180</c:v>
                </c:pt>
                <c:pt idx="7581">
                  <c:v>75</c:v>
                </c:pt>
                <c:pt idx="7582">
                  <c:v>125</c:v>
                </c:pt>
                <c:pt idx="7583">
                  <c:v>245</c:v>
                </c:pt>
                <c:pt idx="7584">
                  <c:v>92</c:v>
                </c:pt>
                <c:pt idx="7585">
                  <c:v>413</c:v>
                </c:pt>
                <c:pt idx="7586">
                  <c:v>155</c:v>
                </c:pt>
                <c:pt idx="7587">
                  <c:v>95</c:v>
                </c:pt>
                <c:pt idx="7588">
                  <c:v>128</c:v>
                </c:pt>
                <c:pt idx="7589">
                  <c:v>56</c:v>
                </c:pt>
                <c:pt idx="7590">
                  <c:v>360</c:v>
                </c:pt>
                <c:pt idx="7591">
                  <c:v>315</c:v>
                </c:pt>
                <c:pt idx="7592">
                  <c:v>140</c:v>
                </c:pt>
                <c:pt idx="7593">
                  <c:v>413</c:v>
                </c:pt>
                <c:pt idx="7594">
                  <c:v>187</c:v>
                </c:pt>
                <c:pt idx="7595">
                  <c:v>200</c:v>
                </c:pt>
                <c:pt idx="7596">
                  <c:v>140</c:v>
                </c:pt>
                <c:pt idx="7597">
                  <c:v>190</c:v>
                </c:pt>
                <c:pt idx="7598">
                  <c:v>116</c:v>
                </c:pt>
                <c:pt idx="7599">
                  <c:v>623</c:v>
                </c:pt>
                <c:pt idx="7600">
                  <c:v>125</c:v>
                </c:pt>
                <c:pt idx="7601">
                  <c:v>260</c:v>
                </c:pt>
                <c:pt idx="7602">
                  <c:v>90</c:v>
                </c:pt>
                <c:pt idx="7603">
                  <c:v>150</c:v>
                </c:pt>
                <c:pt idx="7604">
                  <c:v>190</c:v>
                </c:pt>
                <c:pt idx="7605">
                  <c:v>160</c:v>
                </c:pt>
                <c:pt idx="7606">
                  <c:v>124</c:v>
                </c:pt>
                <c:pt idx="7607">
                  <c:v>100</c:v>
                </c:pt>
                <c:pt idx="7608">
                  <c:v>130</c:v>
                </c:pt>
                <c:pt idx="7609">
                  <c:v>42</c:v>
                </c:pt>
                <c:pt idx="7610">
                  <c:v>210</c:v>
                </c:pt>
                <c:pt idx="7611">
                  <c:v>126</c:v>
                </c:pt>
                <c:pt idx="7612">
                  <c:v>135</c:v>
                </c:pt>
                <c:pt idx="7613">
                  <c:v>85</c:v>
                </c:pt>
                <c:pt idx="7614">
                  <c:v>225</c:v>
                </c:pt>
                <c:pt idx="7615">
                  <c:v>73</c:v>
                </c:pt>
                <c:pt idx="7616">
                  <c:v>306</c:v>
                </c:pt>
                <c:pt idx="7617">
                  <c:v>174</c:v>
                </c:pt>
                <c:pt idx="7618">
                  <c:v>339</c:v>
                </c:pt>
                <c:pt idx="7619">
                  <c:v>146</c:v>
                </c:pt>
                <c:pt idx="7620">
                  <c:v>325</c:v>
                </c:pt>
                <c:pt idx="7621">
                  <c:v>110</c:v>
                </c:pt>
                <c:pt idx="7622">
                  <c:v>115</c:v>
                </c:pt>
                <c:pt idx="7623">
                  <c:v>110</c:v>
                </c:pt>
                <c:pt idx="7624">
                  <c:v>115</c:v>
                </c:pt>
                <c:pt idx="7625">
                  <c:v>93</c:v>
                </c:pt>
                <c:pt idx="7626">
                  <c:v>125</c:v>
                </c:pt>
                <c:pt idx="7627">
                  <c:v>120</c:v>
                </c:pt>
                <c:pt idx="7628">
                  <c:v>90</c:v>
                </c:pt>
                <c:pt idx="7629">
                  <c:v>55</c:v>
                </c:pt>
                <c:pt idx="7630">
                  <c:v>115</c:v>
                </c:pt>
                <c:pt idx="7631">
                  <c:v>390</c:v>
                </c:pt>
                <c:pt idx="7632">
                  <c:v>120</c:v>
                </c:pt>
                <c:pt idx="7633">
                  <c:v>185</c:v>
                </c:pt>
                <c:pt idx="7634">
                  <c:v>92</c:v>
                </c:pt>
                <c:pt idx="7635">
                  <c:v>194</c:v>
                </c:pt>
                <c:pt idx="7636">
                  <c:v>100</c:v>
                </c:pt>
                <c:pt idx="7637">
                  <c:v>200</c:v>
                </c:pt>
                <c:pt idx="7638">
                  <c:v>150</c:v>
                </c:pt>
                <c:pt idx="7639">
                  <c:v>360</c:v>
                </c:pt>
                <c:pt idx="7640">
                  <c:v>391</c:v>
                </c:pt>
                <c:pt idx="7641">
                  <c:v>145</c:v>
                </c:pt>
                <c:pt idx="7642">
                  <c:v>150</c:v>
                </c:pt>
                <c:pt idx="7643">
                  <c:v>75</c:v>
                </c:pt>
                <c:pt idx="7644">
                  <c:v>242</c:v>
                </c:pt>
                <c:pt idx="7645">
                  <c:v>350</c:v>
                </c:pt>
                <c:pt idx="7646">
                  <c:v>112</c:v>
                </c:pt>
                <c:pt idx="7647">
                  <c:v>146</c:v>
                </c:pt>
                <c:pt idx="7648">
                  <c:v>280</c:v>
                </c:pt>
                <c:pt idx="7649">
                  <c:v>225</c:v>
                </c:pt>
                <c:pt idx="7650">
                  <c:v>198</c:v>
                </c:pt>
                <c:pt idx="7651">
                  <c:v>336</c:v>
                </c:pt>
                <c:pt idx="7652">
                  <c:v>145</c:v>
                </c:pt>
                <c:pt idx="7653">
                  <c:v>147</c:v>
                </c:pt>
                <c:pt idx="7654">
                  <c:v>164</c:v>
                </c:pt>
                <c:pt idx="7655">
                  <c:v>120</c:v>
                </c:pt>
                <c:pt idx="7656">
                  <c:v>226</c:v>
                </c:pt>
                <c:pt idx="7657">
                  <c:v>120</c:v>
                </c:pt>
                <c:pt idx="7658">
                  <c:v>122</c:v>
                </c:pt>
                <c:pt idx="7659">
                  <c:v>147</c:v>
                </c:pt>
                <c:pt idx="7660">
                  <c:v>100</c:v>
                </c:pt>
                <c:pt idx="7661">
                  <c:v>91</c:v>
                </c:pt>
                <c:pt idx="7662">
                  <c:v>303</c:v>
                </c:pt>
                <c:pt idx="7663">
                  <c:v>75</c:v>
                </c:pt>
                <c:pt idx="7664">
                  <c:v>100</c:v>
                </c:pt>
                <c:pt idx="7665">
                  <c:v>103</c:v>
                </c:pt>
                <c:pt idx="7666">
                  <c:v>130</c:v>
                </c:pt>
                <c:pt idx="7667">
                  <c:v>300</c:v>
                </c:pt>
                <c:pt idx="7668">
                  <c:v>140</c:v>
                </c:pt>
                <c:pt idx="7669">
                  <c:v>120</c:v>
                </c:pt>
                <c:pt idx="7670">
                  <c:v>92</c:v>
                </c:pt>
                <c:pt idx="7671">
                  <c:v>200</c:v>
                </c:pt>
                <c:pt idx="7672">
                  <c:v>75</c:v>
                </c:pt>
                <c:pt idx="7673">
                  <c:v>117</c:v>
                </c:pt>
                <c:pt idx="7674">
                  <c:v>125</c:v>
                </c:pt>
                <c:pt idx="7675">
                  <c:v>94</c:v>
                </c:pt>
                <c:pt idx="7676">
                  <c:v>125</c:v>
                </c:pt>
                <c:pt idx="7677">
                  <c:v>321</c:v>
                </c:pt>
                <c:pt idx="7678">
                  <c:v>108</c:v>
                </c:pt>
                <c:pt idx="7679">
                  <c:v>433</c:v>
                </c:pt>
                <c:pt idx="7680">
                  <c:v>265</c:v>
                </c:pt>
                <c:pt idx="7681">
                  <c:v>81</c:v>
                </c:pt>
                <c:pt idx="7682">
                  <c:v>312</c:v>
                </c:pt>
                <c:pt idx="7683">
                  <c:v>90</c:v>
                </c:pt>
                <c:pt idx="7684">
                  <c:v>433</c:v>
                </c:pt>
                <c:pt idx="7685">
                  <c:v>79</c:v>
                </c:pt>
                <c:pt idx="7686">
                  <c:v>132</c:v>
                </c:pt>
                <c:pt idx="7687">
                  <c:v>180</c:v>
                </c:pt>
                <c:pt idx="7688">
                  <c:v>160</c:v>
                </c:pt>
                <c:pt idx="7689">
                  <c:v>160</c:v>
                </c:pt>
                <c:pt idx="7690">
                  <c:v>275</c:v>
                </c:pt>
                <c:pt idx="7691">
                  <c:v>75</c:v>
                </c:pt>
                <c:pt idx="7692">
                  <c:v>110</c:v>
                </c:pt>
                <c:pt idx="7693">
                  <c:v>140</c:v>
                </c:pt>
                <c:pt idx="7694">
                  <c:v>205</c:v>
                </c:pt>
                <c:pt idx="7695">
                  <c:v>270</c:v>
                </c:pt>
                <c:pt idx="7696">
                  <c:v>95</c:v>
                </c:pt>
                <c:pt idx="7697">
                  <c:v>123</c:v>
                </c:pt>
                <c:pt idx="7698">
                  <c:v>103</c:v>
                </c:pt>
                <c:pt idx="7699">
                  <c:v>202</c:v>
                </c:pt>
                <c:pt idx="7700">
                  <c:v>125</c:v>
                </c:pt>
                <c:pt idx="7701">
                  <c:v>125</c:v>
                </c:pt>
                <c:pt idx="7702">
                  <c:v>90</c:v>
                </c:pt>
                <c:pt idx="7703">
                  <c:v>83</c:v>
                </c:pt>
                <c:pt idx="7704">
                  <c:v>277</c:v>
                </c:pt>
                <c:pt idx="7705">
                  <c:v>135</c:v>
                </c:pt>
                <c:pt idx="7706">
                  <c:v>280</c:v>
                </c:pt>
                <c:pt idx="7707">
                  <c:v>95</c:v>
                </c:pt>
                <c:pt idx="7708">
                  <c:v>150</c:v>
                </c:pt>
                <c:pt idx="7709">
                  <c:v>440</c:v>
                </c:pt>
                <c:pt idx="7710">
                  <c:v>365</c:v>
                </c:pt>
                <c:pt idx="7711">
                  <c:v>72</c:v>
                </c:pt>
                <c:pt idx="7712">
                  <c:v>43</c:v>
                </c:pt>
                <c:pt idx="7713">
                  <c:v>80</c:v>
                </c:pt>
                <c:pt idx="7714">
                  <c:v>126</c:v>
                </c:pt>
                <c:pt idx="7715">
                  <c:v>120</c:v>
                </c:pt>
                <c:pt idx="7716">
                  <c:v>115</c:v>
                </c:pt>
                <c:pt idx="7717">
                  <c:v>50</c:v>
                </c:pt>
                <c:pt idx="7718">
                  <c:v>115</c:v>
                </c:pt>
                <c:pt idx="7719">
                  <c:v>190</c:v>
                </c:pt>
                <c:pt idx="7720">
                  <c:v>50</c:v>
                </c:pt>
                <c:pt idx="7721">
                  <c:v>120</c:v>
                </c:pt>
                <c:pt idx="7722">
                  <c:v>110</c:v>
                </c:pt>
                <c:pt idx="7723">
                  <c:v>278</c:v>
                </c:pt>
                <c:pt idx="7724">
                  <c:v>90</c:v>
                </c:pt>
                <c:pt idx="7725">
                  <c:v>100</c:v>
                </c:pt>
                <c:pt idx="7726">
                  <c:v>150</c:v>
                </c:pt>
                <c:pt idx="7727">
                  <c:v>155</c:v>
                </c:pt>
                <c:pt idx="7728">
                  <c:v>123</c:v>
                </c:pt>
                <c:pt idx="7729">
                  <c:v>475</c:v>
                </c:pt>
                <c:pt idx="7730">
                  <c:v>49</c:v>
                </c:pt>
                <c:pt idx="7731">
                  <c:v>125</c:v>
                </c:pt>
                <c:pt idx="7732">
                  <c:v>440</c:v>
                </c:pt>
                <c:pt idx="7733">
                  <c:v>110</c:v>
                </c:pt>
                <c:pt idx="7734">
                  <c:v>72</c:v>
                </c:pt>
                <c:pt idx="7735">
                  <c:v>96</c:v>
                </c:pt>
                <c:pt idx="7736">
                  <c:v>85</c:v>
                </c:pt>
                <c:pt idx="7737">
                  <c:v>100</c:v>
                </c:pt>
                <c:pt idx="7738">
                  <c:v>550</c:v>
                </c:pt>
                <c:pt idx="7739">
                  <c:v>147</c:v>
                </c:pt>
                <c:pt idx="7740">
                  <c:v>475</c:v>
                </c:pt>
                <c:pt idx="7741">
                  <c:v>131</c:v>
                </c:pt>
                <c:pt idx="7742">
                  <c:v>115</c:v>
                </c:pt>
                <c:pt idx="7743">
                  <c:v>120</c:v>
                </c:pt>
                <c:pt idx="7744">
                  <c:v>200</c:v>
                </c:pt>
                <c:pt idx="7745">
                  <c:v>140</c:v>
                </c:pt>
                <c:pt idx="7746">
                  <c:v>115</c:v>
                </c:pt>
                <c:pt idx="7747">
                  <c:v>92</c:v>
                </c:pt>
                <c:pt idx="7748">
                  <c:v>150</c:v>
                </c:pt>
                <c:pt idx="7749">
                  <c:v>72</c:v>
                </c:pt>
                <c:pt idx="7750">
                  <c:v>102</c:v>
                </c:pt>
                <c:pt idx="7751">
                  <c:v>108</c:v>
                </c:pt>
                <c:pt idx="7752">
                  <c:v>175</c:v>
                </c:pt>
                <c:pt idx="7753">
                  <c:v>92</c:v>
                </c:pt>
                <c:pt idx="7754">
                  <c:v>178</c:v>
                </c:pt>
                <c:pt idx="7755">
                  <c:v>125</c:v>
                </c:pt>
                <c:pt idx="7756">
                  <c:v>125</c:v>
                </c:pt>
                <c:pt idx="7757">
                  <c:v>70</c:v>
                </c:pt>
                <c:pt idx="7758">
                  <c:v>110</c:v>
                </c:pt>
                <c:pt idx="7759">
                  <c:v>85</c:v>
                </c:pt>
                <c:pt idx="7760">
                  <c:v>115</c:v>
                </c:pt>
                <c:pt idx="7761">
                  <c:v>146</c:v>
                </c:pt>
                <c:pt idx="7762">
                  <c:v>90</c:v>
                </c:pt>
                <c:pt idx="7763">
                  <c:v>230</c:v>
                </c:pt>
                <c:pt idx="7764">
                  <c:v>150</c:v>
                </c:pt>
                <c:pt idx="7765">
                  <c:v>310</c:v>
                </c:pt>
                <c:pt idx="7766">
                  <c:v>60</c:v>
                </c:pt>
                <c:pt idx="7767">
                  <c:v>170</c:v>
                </c:pt>
                <c:pt idx="7768">
                  <c:v>113</c:v>
                </c:pt>
                <c:pt idx="7769">
                  <c:v>155</c:v>
                </c:pt>
                <c:pt idx="7770">
                  <c:v>140</c:v>
                </c:pt>
                <c:pt idx="7771">
                  <c:v>140</c:v>
                </c:pt>
                <c:pt idx="7772">
                  <c:v>145</c:v>
                </c:pt>
                <c:pt idx="7773">
                  <c:v>98</c:v>
                </c:pt>
                <c:pt idx="7774">
                  <c:v>170</c:v>
                </c:pt>
                <c:pt idx="7775">
                  <c:v>63</c:v>
                </c:pt>
                <c:pt idx="7776">
                  <c:v>170</c:v>
                </c:pt>
                <c:pt idx="7777">
                  <c:v>75</c:v>
                </c:pt>
                <c:pt idx="7778">
                  <c:v>120</c:v>
                </c:pt>
                <c:pt idx="7779">
                  <c:v>160</c:v>
                </c:pt>
                <c:pt idx="7780">
                  <c:v>110</c:v>
                </c:pt>
                <c:pt idx="7781">
                  <c:v>150</c:v>
                </c:pt>
                <c:pt idx="7782">
                  <c:v>150</c:v>
                </c:pt>
                <c:pt idx="7783">
                  <c:v>115</c:v>
                </c:pt>
                <c:pt idx="7784">
                  <c:v>220</c:v>
                </c:pt>
                <c:pt idx="7785">
                  <c:v>770</c:v>
                </c:pt>
                <c:pt idx="7786">
                  <c:v>321</c:v>
                </c:pt>
                <c:pt idx="7787">
                  <c:v>110</c:v>
                </c:pt>
                <c:pt idx="7788">
                  <c:v>110</c:v>
                </c:pt>
                <c:pt idx="7789">
                  <c:v>100</c:v>
                </c:pt>
                <c:pt idx="7790">
                  <c:v>100</c:v>
                </c:pt>
                <c:pt idx="7791">
                  <c:v>185</c:v>
                </c:pt>
                <c:pt idx="7792">
                  <c:v>95</c:v>
                </c:pt>
                <c:pt idx="7793">
                  <c:v>100</c:v>
                </c:pt>
                <c:pt idx="7794">
                  <c:v>200</c:v>
                </c:pt>
                <c:pt idx="7795">
                  <c:v>355</c:v>
                </c:pt>
                <c:pt idx="7796">
                  <c:v>135</c:v>
                </c:pt>
                <c:pt idx="7797">
                  <c:v>90</c:v>
                </c:pt>
                <c:pt idx="7798">
                  <c:v>380</c:v>
                </c:pt>
                <c:pt idx="7799">
                  <c:v>145</c:v>
                </c:pt>
                <c:pt idx="7800">
                  <c:v>100</c:v>
                </c:pt>
                <c:pt idx="7801">
                  <c:v>110</c:v>
                </c:pt>
                <c:pt idx="7802">
                  <c:v>250</c:v>
                </c:pt>
                <c:pt idx="7803">
                  <c:v>120</c:v>
                </c:pt>
                <c:pt idx="7804">
                  <c:v>95</c:v>
                </c:pt>
                <c:pt idx="7805">
                  <c:v>110</c:v>
                </c:pt>
                <c:pt idx="7806">
                  <c:v>100</c:v>
                </c:pt>
                <c:pt idx="7807">
                  <c:v>110</c:v>
                </c:pt>
                <c:pt idx="7808">
                  <c:v>60</c:v>
                </c:pt>
                <c:pt idx="7809">
                  <c:v>80</c:v>
                </c:pt>
                <c:pt idx="7810">
                  <c:v>120</c:v>
                </c:pt>
                <c:pt idx="7811">
                  <c:v>90</c:v>
                </c:pt>
                <c:pt idx="7812">
                  <c:v>150</c:v>
                </c:pt>
                <c:pt idx="7813">
                  <c:v>100</c:v>
                </c:pt>
                <c:pt idx="7814">
                  <c:v>100</c:v>
                </c:pt>
                <c:pt idx="7815">
                  <c:v>160</c:v>
                </c:pt>
                <c:pt idx="7816">
                  <c:v>100</c:v>
                </c:pt>
                <c:pt idx="7817">
                  <c:v>92</c:v>
                </c:pt>
                <c:pt idx="7818">
                  <c:v>343</c:v>
                </c:pt>
                <c:pt idx="7819">
                  <c:v>115</c:v>
                </c:pt>
                <c:pt idx="7820">
                  <c:v>131</c:v>
                </c:pt>
                <c:pt idx="7821">
                  <c:v>126</c:v>
                </c:pt>
                <c:pt idx="7822">
                  <c:v>220</c:v>
                </c:pt>
                <c:pt idx="7823">
                  <c:v>240</c:v>
                </c:pt>
                <c:pt idx="7824">
                  <c:v>300</c:v>
                </c:pt>
                <c:pt idx="7825">
                  <c:v>95</c:v>
                </c:pt>
                <c:pt idx="7826">
                  <c:v>60</c:v>
                </c:pt>
                <c:pt idx="7827">
                  <c:v>73</c:v>
                </c:pt>
                <c:pt idx="7828">
                  <c:v>150</c:v>
                </c:pt>
                <c:pt idx="7829">
                  <c:v>150</c:v>
                </c:pt>
                <c:pt idx="7830">
                  <c:v>180</c:v>
                </c:pt>
                <c:pt idx="7831">
                  <c:v>80</c:v>
                </c:pt>
                <c:pt idx="7832">
                  <c:v>125</c:v>
                </c:pt>
                <c:pt idx="7833">
                  <c:v>100</c:v>
                </c:pt>
                <c:pt idx="7834">
                  <c:v>103</c:v>
                </c:pt>
                <c:pt idx="7835">
                  <c:v>132</c:v>
                </c:pt>
                <c:pt idx="7836">
                  <c:v>115</c:v>
                </c:pt>
                <c:pt idx="7837">
                  <c:v>136</c:v>
                </c:pt>
                <c:pt idx="7838">
                  <c:v>170</c:v>
                </c:pt>
                <c:pt idx="7839">
                  <c:v>150</c:v>
                </c:pt>
                <c:pt idx="7840">
                  <c:v>300</c:v>
                </c:pt>
                <c:pt idx="7841">
                  <c:v>140</c:v>
                </c:pt>
                <c:pt idx="7842">
                  <c:v>115</c:v>
                </c:pt>
                <c:pt idx="7843">
                  <c:v>150</c:v>
                </c:pt>
                <c:pt idx="7844">
                  <c:v>102</c:v>
                </c:pt>
                <c:pt idx="7845">
                  <c:v>75</c:v>
                </c:pt>
                <c:pt idx="7846">
                  <c:v>295</c:v>
                </c:pt>
                <c:pt idx="7847">
                  <c:v>200</c:v>
                </c:pt>
                <c:pt idx="7848">
                  <c:v>110</c:v>
                </c:pt>
                <c:pt idx="7849">
                  <c:v>150</c:v>
                </c:pt>
                <c:pt idx="7850">
                  <c:v>190</c:v>
                </c:pt>
                <c:pt idx="7851">
                  <c:v>108</c:v>
                </c:pt>
                <c:pt idx="7852">
                  <c:v>150</c:v>
                </c:pt>
                <c:pt idx="7853">
                  <c:v>75</c:v>
                </c:pt>
                <c:pt idx="7854">
                  <c:v>110</c:v>
                </c:pt>
                <c:pt idx="7855">
                  <c:v>148</c:v>
                </c:pt>
                <c:pt idx="7856">
                  <c:v>110</c:v>
                </c:pt>
                <c:pt idx="7857">
                  <c:v>395</c:v>
                </c:pt>
                <c:pt idx="7858">
                  <c:v>120</c:v>
                </c:pt>
                <c:pt idx="7859">
                  <c:v>110</c:v>
                </c:pt>
                <c:pt idx="7860">
                  <c:v>85</c:v>
                </c:pt>
                <c:pt idx="7861">
                  <c:v>150</c:v>
                </c:pt>
                <c:pt idx="7862">
                  <c:v>85</c:v>
                </c:pt>
                <c:pt idx="7863">
                  <c:v>70</c:v>
                </c:pt>
                <c:pt idx="7864">
                  <c:v>135</c:v>
                </c:pt>
                <c:pt idx="7865">
                  <c:v>120</c:v>
                </c:pt>
                <c:pt idx="7866">
                  <c:v>135</c:v>
                </c:pt>
                <c:pt idx="7867">
                  <c:v>120</c:v>
                </c:pt>
                <c:pt idx="7868">
                  <c:v>140</c:v>
                </c:pt>
                <c:pt idx="7869">
                  <c:v>120</c:v>
                </c:pt>
                <c:pt idx="7870">
                  <c:v>315</c:v>
                </c:pt>
                <c:pt idx="7871">
                  <c:v>135</c:v>
                </c:pt>
                <c:pt idx="7872">
                  <c:v>120</c:v>
                </c:pt>
                <c:pt idx="7873">
                  <c:v>95</c:v>
                </c:pt>
                <c:pt idx="7874">
                  <c:v>120</c:v>
                </c:pt>
                <c:pt idx="7875">
                  <c:v>103</c:v>
                </c:pt>
                <c:pt idx="7876">
                  <c:v>169</c:v>
                </c:pt>
                <c:pt idx="7877">
                  <c:v>190</c:v>
                </c:pt>
                <c:pt idx="7878">
                  <c:v>100</c:v>
                </c:pt>
                <c:pt idx="7879">
                  <c:v>95</c:v>
                </c:pt>
                <c:pt idx="7880">
                  <c:v>155</c:v>
                </c:pt>
                <c:pt idx="7881">
                  <c:v>256</c:v>
                </c:pt>
                <c:pt idx="7882">
                  <c:v>181</c:v>
                </c:pt>
                <c:pt idx="7883">
                  <c:v>260</c:v>
                </c:pt>
                <c:pt idx="7884">
                  <c:v>39</c:v>
                </c:pt>
                <c:pt idx="7885">
                  <c:v>120</c:v>
                </c:pt>
                <c:pt idx="7886">
                  <c:v>72</c:v>
                </c:pt>
                <c:pt idx="7887">
                  <c:v>110</c:v>
                </c:pt>
                <c:pt idx="7888">
                  <c:v>110</c:v>
                </c:pt>
                <c:pt idx="7889">
                  <c:v>136</c:v>
                </c:pt>
                <c:pt idx="7890">
                  <c:v>120</c:v>
                </c:pt>
                <c:pt idx="7891">
                  <c:v>120</c:v>
                </c:pt>
                <c:pt idx="7892">
                  <c:v>120</c:v>
                </c:pt>
                <c:pt idx="7893">
                  <c:v>65</c:v>
                </c:pt>
                <c:pt idx="7894">
                  <c:v>70</c:v>
                </c:pt>
                <c:pt idx="7895">
                  <c:v>100</c:v>
                </c:pt>
                <c:pt idx="7896">
                  <c:v>125</c:v>
                </c:pt>
                <c:pt idx="7897">
                  <c:v>780</c:v>
                </c:pt>
                <c:pt idx="7898">
                  <c:v>120</c:v>
                </c:pt>
                <c:pt idx="7899">
                  <c:v>135</c:v>
                </c:pt>
                <c:pt idx="7900">
                  <c:v>65</c:v>
                </c:pt>
                <c:pt idx="7901">
                  <c:v>110</c:v>
                </c:pt>
                <c:pt idx="7902">
                  <c:v>213</c:v>
                </c:pt>
                <c:pt idx="7903">
                  <c:v>120</c:v>
                </c:pt>
                <c:pt idx="7904">
                  <c:v>45</c:v>
                </c:pt>
                <c:pt idx="7905">
                  <c:v>124</c:v>
                </c:pt>
                <c:pt idx="7906">
                  <c:v>950</c:v>
                </c:pt>
                <c:pt idx="7907">
                  <c:v>125</c:v>
                </c:pt>
                <c:pt idx="7908">
                  <c:v>101</c:v>
                </c:pt>
                <c:pt idx="7909">
                  <c:v>55</c:v>
                </c:pt>
                <c:pt idx="7910">
                  <c:v>80</c:v>
                </c:pt>
                <c:pt idx="7911">
                  <c:v>100</c:v>
                </c:pt>
                <c:pt idx="7912">
                  <c:v>60</c:v>
                </c:pt>
                <c:pt idx="7913">
                  <c:v>185</c:v>
                </c:pt>
                <c:pt idx="7914">
                  <c:v>125</c:v>
                </c:pt>
                <c:pt idx="7915">
                  <c:v>155</c:v>
                </c:pt>
                <c:pt idx="7916">
                  <c:v>160</c:v>
                </c:pt>
                <c:pt idx="7917">
                  <c:v>92</c:v>
                </c:pt>
                <c:pt idx="7918">
                  <c:v>155</c:v>
                </c:pt>
                <c:pt idx="7919">
                  <c:v>41</c:v>
                </c:pt>
                <c:pt idx="7920">
                  <c:v>120</c:v>
                </c:pt>
                <c:pt idx="7921">
                  <c:v>140</c:v>
                </c:pt>
                <c:pt idx="7922">
                  <c:v>99</c:v>
                </c:pt>
                <c:pt idx="7923">
                  <c:v>64</c:v>
                </c:pt>
                <c:pt idx="7924">
                  <c:v>120</c:v>
                </c:pt>
                <c:pt idx="7925">
                  <c:v>155</c:v>
                </c:pt>
                <c:pt idx="7926">
                  <c:v>600</c:v>
                </c:pt>
                <c:pt idx="7927">
                  <c:v>110</c:v>
                </c:pt>
                <c:pt idx="7928">
                  <c:v>100</c:v>
                </c:pt>
                <c:pt idx="7929">
                  <c:v>110</c:v>
                </c:pt>
                <c:pt idx="7930">
                  <c:v>125</c:v>
                </c:pt>
                <c:pt idx="7931">
                  <c:v>600</c:v>
                </c:pt>
                <c:pt idx="7932">
                  <c:v>110</c:v>
                </c:pt>
                <c:pt idx="7933">
                  <c:v>92</c:v>
                </c:pt>
                <c:pt idx="7934">
                  <c:v>258</c:v>
                </c:pt>
                <c:pt idx="7935">
                  <c:v>440</c:v>
                </c:pt>
                <c:pt idx="7936">
                  <c:v>592</c:v>
                </c:pt>
                <c:pt idx="7937">
                  <c:v>35</c:v>
                </c:pt>
                <c:pt idx="7938">
                  <c:v>357</c:v>
                </c:pt>
                <c:pt idx="7939">
                  <c:v>30</c:v>
                </c:pt>
                <c:pt idx="7940">
                  <c:v>440</c:v>
                </c:pt>
                <c:pt idx="7941">
                  <c:v>250</c:v>
                </c:pt>
                <c:pt idx="7942">
                  <c:v>580</c:v>
                </c:pt>
                <c:pt idx="7943">
                  <c:v>120</c:v>
                </c:pt>
                <c:pt idx="7944">
                  <c:v>120</c:v>
                </c:pt>
                <c:pt idx="7945">
                  <c:v>270</c:v>
                </c:pt>
                <c:pt idx="7946">
                  <c:v>150</c:v>
                </c:pt>
                <c:pt idx="7947">
                  <c:v>45</c:v>
                </c:pt>
                <c:pt idx="7948">
                  <c:v>105</c:v>
                </c:pt>
                <c:pt idx="7949">
                  <c:v>92</c:v>
                </c:pt>
                <c:pt idx="7950">
                  <c:v>92</c:v>
                </c:pt>
                <c:pt idx="7951">
                  <c:v>92</c:v>
                </c:pt>
                <c:pt idx="7952">
                  <c:v>95</c:v>
                </c:pt>
                <c:pt idx="7953">
                  <c:v>92</c:v>
                </c:pt>
                <c:pt idx="7954">
                  <c:v>68</c:v>
                </c:pt>
                <c:pt idx="7955">
                  <c:v>92</c:v>
                </c:pt>
                <c:pt idx="7956">
                  <c:v>92</c:v>
                </c:pt>
                <c:pt idx="7957">
                  <c:v>88</c:v>
                </c:pt>
                <c:pt idx="7958">
                  <c:v>80</c:v>
                </c:pt>
                <c:pt idx="7959">
                  <c:v>125</c:v>
                </c:pt>
                <c:pt idx="7960">
                  <c:v>155</c:v>
                </c:pt>
                <c:pt idx="7961">
                  <c:v>112</c:v>
                </c:pt>
                <c:pt idx="7962">
                  <c:v>125</c:v>
                </c:pt>
                <c:pt idx="7963">
                  <c:v>155</c:v>
                </c:pt>
                <c:pt idx="7964">
                  <c:v>272</c:v>
                </c:pt>
                <c:pt idx="7965">
                  <c:v>155</c:v>
                </c:pt>
                <c:pt idx="7966">
                  <c:v>140</c:v>
                </c:pt>
                <c:pt idx="7967">
                  <c:v>105</c:v>
                </c:pt>
                <c:pt idx="7968">
                  <c:v>75</c:v>
                </c:pt>
                <c:pt idx="7969">
                  <c:v>120</c:v>
                </c:pt>
                <c:pt idx="7970">
                  <c:v>146</c:v>
                </c:pt>
                <c:pt idx="7971">
                  <c:v>115</c:v>
                </c:pt>
                <c:pt idx="7972">
                  <c:v>75</c:v>
                </c:pt>
                <c:pt idx="7973">
                  <c:v>92</c:v>
                </c:pt>
                <c:pt idx="7974">
                  <c:v>120</c:v>
                </c:pt>
                <c:pt idx="7975">
                  <c:v>265</c:v>
                </c:pt>
                <c:pt idx="7976">
                  <c:v>132</c:v>
                </c:pt>
                <c:pt idx="7977">
                  <c:v>120</c:v>
                </c:pt>
                <c:pt idx="7978">
                  <c:v>120</c:v>
                </c:pt>
                <c:pt idx="7979">
                  <c:v>120</c:v>
                </c:pt>
                <c:pt idx="7980">
                  <c:v>85</c:v>
                </c:pt>
                <c:pt idx="7981">
                  <c:v>100</c:v>
                </c:pt>
                <c:pt idx="7982">
                  <c:v>92</c:v>
                </c:pt>
                <c:pt idx="7983">
                  <c:v>120</c:v>
                </c:pt>
                <c:pt idx="7984">
                  <c:v>120</c:v>
                </c:pt>
                <c:pt idx="7985">
                  <c:v>116</c:v>
                </c:pt>
                <c:pt idx="7986">
                  <c:v>150</c:v>
                </c:pt>
                <c:pt idx="7987">
                  <c:v>85</c:v>
                </c:pt>
                <c:pt idx="7988">
                  <c:v>100</c:v>
                </c:pt>
                <c:pt idx="7989">
                  <c:v>100</c:v>
                </c:pt>
                <c:pt idx="7990">
                  <c:v>88</c:v>
                </c:pt>
                <c:pt idx="7991">
                  <c:v>125</c:v>
                </c:pt>
                <c:pt idx="7992">
                  <c:v>140</c:v>
                </c:pt>
                <c:pt idx="7993">
                  <c:v>120</c:v>
                </c:pt>
                <c:pt idx="7994">
                  <c:v>105</c:v>
                </c:pt>
                <c:pt idx="7995">
                  <c:v>137</c:v>
                </c:pt>
                <c:pt idx="7996">
                  <c:v>144</c:v>
                </c:pt>
                <c:pt idx="7997">
                  <c:v>155</c:v>
                </c:pt>
                <c:pt idx="7998">
                  <c:v>72</c:v>
                </c:pt>
                <c:pt idx="7999">
                  <c:v>135</c:v>
                </c:pt>
                <c:pt idx="8000">
                  <c:v>145</c:v>
                </c:pt>
                <c:pt idx="8001">
                  <c:v>92</c:v>
                </c:pt>
                <c:pt idx="8002">
                  <c:v>155</c:v>
                </c:pt>
                <c:pt idx="8003">
                  <c:v>92</c:v>
                </c:pt>
                <c:pt idx="8004">
                  <c:v>92</c:v>
                </c:pt>
                <c:pt idx="8005">
                  <c:v>265</c:v>
                </c:pt>
                <c:pt idx="8006">
                  <c:v>300</c:v>
                </c:pt>
                <c:pt idx="8007">
                  <c:v>581</c:v>
                </c:pt>
                <c:pt idx="8008">
                  <c:v>200</c:v>
                </c:pt>
                <c:pt idx="8009">
                  <c:v>168</c:v>
                </c:pt>
                <c:pt idx="8010">
                  <c:v>155</c:v>
                </c:pt>
                <c:pt idx="8011">
                  <c:v>92</c:v>
                </c:pt>
                <c:pt idx="8012">
                  <c:v>200</c:v>
                </c:pt>
                <c:pt idx="8013">
                  <c:v>92</c:v>
                </c:pt>
                <c:pt idx="8014">
                  <c:v>130</c:v>
                </c:pt>
                <c:pt idx="8015">
                  <c:v>158</c:v>
                </c:pt>
                <c:pt idx="8016">
                  <c:v>80</c:v>
                </c:pt>
                <c:pt idx="8017">
                  <c:v>120</c:v>
                </c:pt>
                <c:pt idx="8018">
                  <c:v>120</c:v>
                </c:pt>
                <c:pt idx="8019">
                  <c:v>120</c:v>
                </c:pt>
                <c:pt idx="8020">
                  <c:v>130</c:v>
                </c:pt>
                <c:pt idx="8021">
                  <c:v>92</c:v>
                </c:pt>
                <c:pt idx="8022">
                  <c:v>92</c:v>
                </c:pt>
                <c:pt idx="8023">
                  <c:v>780</c:v>
                </c:pt>
                <c:pt idx="8024">
                  <c:v>400</c:v>
                </c:pt>
                <c:pt idx="8025">
                  <c:v>500</c:v>
                </c:pt>
                <c:pt idx="8026">
                  <c:v>125</c:v>
                </c:pt>
                <c:pt idx="8027">
                  <c:v>363</c:v>
                </c:pt>
                <c:pt idx="8028">
                  <c:v>180</c:v>
                </c:pt>
                <c:pt idx="8029">
                  <c:v>187</c:v>
                </c:pt>
                <c:pt idx="8030">
                  <c:v>125</c:v>
                </c:pt>
                <c:pt idx="8031">
                  <c:v>125</c:v>
                </c:pt>
                <c:pt idx="8032">
                  <c:v>125</c:v>
                </c:pt>
                <c:pt idx="8033">
                  <c:v>100</c:v>
                </c:pt>
                <c:pt idx="8034">
                  <c:v>250</c:v>
                </c:pt>
                <c:pt idx="8035">
                  <c:v>100</c:v>
                </c:pt>
                <c:pt idx="8036">
                  <c:v>240</c:v>
                </c:pt>
                <c:pt idx="8037">
                  <c:v>190</c:v>
                </c:pt>
                <c:pt idx="8038">
                  <c:v>767</c:v>
                </c:pt>
                <c:pt idx="8039">
                  <c:v>178</c:v>
                </c:pt>
                <c:pt idx="8040">
                  <c:v>240</c:v>
                </c:pt>
                <c:pt idx="8041">
                  <c:v>130</c:v>
                </c:pt>
                <c:pt idx="8042">
                  <c:v>185</c:v>
                </c:pt>
                <c:pt idx="8043">
                  <c:v>147</c:v>
                </c:pt>
                <c:pt idx="8044">
                  <c:v>230</c:v>
                </c:pt>
                <c:pt idx="8045">
                  <c:v>150</c:v>
                </c:pt>
                <c:pt idx="8046">
                  <c:v>268</c:v>
                </c:pt>
                <c:pt idx="8047">
                  <c:v>125</c:v>
                </c:pt>
                <c:pt idx="8048">
                  <c:v>155</c:v>
                </c:pt>
                <c:pt idx="8049">
                  <c:v>150</c:v>
                </c:pt>
                <c:pt idx="8050">
                  <c:v>135</c:v>
                </c:pt>
                <c:pt idx="8051">
                  <c:v>155</c:v>
                </c:pt>
                <c:pt idx="8052">
                  <c:v>92</c:v>
                </c:pt>
                <c:pt idx="8053">
                  <c:v>140</c:v>
                </c:pt>
                <c:pt idx="8054">
                  <c:v>92</c:v>
                </c:pt>
                <c:pt idx="8055">
                  <c:v>92</c:v>
                </c:pt>
                <c:pt idx="8056">
                  <c:v>110</c:v>
                </c:pt>
                <c:pt idx="8057">
                  <c:v>350</c:v>
                </c:pt>
                <c:pt idx="8058">
                  <c:v>132</c:v>
                </c:pt>
                <c:pt idx="8059">
                  <c:v>120</c:v>
                </c:pt>
                <c:pt idx="8060">
                  <c:v>135</c:v>
                </c:pt>
                <c:pt idx="8061">
                  <c:v>80</c:v>
                </c:pt>
                <c:pt idx="8062">
                  <c:v>85</c:v>
                </c:pt>
                <c:pt idx="8063">
                  <c:v>80</c:v>
                </c:pt>
                <c:pt idx="8064">
                  <c:v>303</c:v>
                </c:pt>
                <c:pt idx="8065">
                  <c:v>95</c:v>
                </c:pt>
                <c:pt idx="8066">
                  <c:v>145</c:v>
                </c:pt>
                <c:pt idx="8067">
                  <c:v>120</c:v>
                </c:pt>
                <c:pt idx="8068">
                  <c:v>140</c:v>
                </c:pt>
                <c:pt idx="8069">
                  <c:v>40</c:v>
                </c:pt>
                <c:pt idx="8070">
                  <c:v>145</c:v>
                </c:pt>
                <c:pt idx="8071">
                  <c:v>120</c:v>
                </c:pt>
                <c:pt idx="8072">
                  <c:v>132</c:v>
                </c:pt>
                <c:pt idx="8073">
                  <c:v>95</c:v>
                </c:pt>
                <c:pt idx="8074">
                  <c:v>95</c:v>
                </c:pt>
                <c:pt idx="8075">
                  <c:v>167</c:v>
                </c:pt>
                <c:pt idx="8076">
                  <c:v>95</c:v>
                </c:pt>
                <c:pt idx="8077">
                  <c:v>115</c:v>
                </c:pt>
                <c:pt idx="8078">
                  <c:v>150</c:v>
                </c:pt>
                <c:pt idx="8079">
                  <c:v>92</c:v>
                </c:pt>
                <c:pt idx="8080">
                  <c:v>135</c:v>
                </c:pt>
                <c:pt idx="8081">
                  <c:v>120</c:v>
                </c:pt>
                <c:pt idx="8082">
                  <c:v>92</c:v>
                </c:pt>
                <c:pt idx="8083">
                  <c:v>85</c:v>
                </c:pt>
                <c:pt idx="8084">
                  <c:v>120</c:v>
                </c:pt>
                <c:pt idx="8085">
                  <c:v>170</c:v>
                </c:pt>
                <c:pt idx="8086">
                  <c:v>90</c:v>
                </c:pt>
                <c:pt idx="8087">
                  <c:v>125</c:v>
                </c:pt>
                <c:pt idx="8088">
                  <c:v>121</c:v>
                </c:pt>
                <c:pt idx="8089">
                  <c:v>90</c:v>
                </c:pt>
                <c:pt idx="8090">
                  <c:v>100</c:v>
                </c:pt>
                <c:pt idx="8091">
                  <c:v>180</c:v>
                </c:pt>
                <c:pt idx="8092">
                  <c:v>97</c:v>
                </c:pt>
                <c:pt idx="8093">
                  <c:v>129</c:v>
                </c:pt>
                <c:pt idx="8094">
                  <c:v>125</c:v>
                </c:pt>
                <c:pt idx="8095">
                  <c:v>92</c:v>
                </c:pt>
                <c:pt idx="8096">
                  <c:v>72</c:v>
                </c:pt>
                <c:pt idx="8097">
                  <c:v>167</c:v>
                </c:pt>
                <c:pt idx="8098">
                  <c:v>45</c:v>
                </c:pt>
                <c:pt idx="8099">
                  <c:v>115</c:v>
                </c:pt>
                <c:pt idx="8100">
                  <c:v>650</c:v>
                </c:pt>
                <c:pt idx="8101">
                  <c:v>180</c:v>
                </c:pt>
                <c:pt idx="8102">
                  <c:v>120</c:v>
                </c:pt>
                <c:pt idx="8103">
                  <c:v>190</c:v>
                </c:pt>
                <c:pt idx="8104">
                  <c:v>82</c:v>
                </c:pt>
                <c:pt idx="8105">
                  <c:v>101</c:v>
                </c:pt>
                <c:pt idx="8106">
                  <c:v>120</c:v>
                </c:pt>
                <c:pt idx="8107">
                  <c:v>150</c:v>
                </c:pt>
                <c:pt idx="8108">
                  <c:v>158</c:v>
                </c:pt>
                <c:pt idx="8109">
                  <c:v>92</c:v>
                </c:pt>
                <c:pt idx="8110">
                  <c:v>78</c:v>
                </c:pt>
                <c:pt idx="8111">
                  <c:v>180</c:v>
                </c:pt>
                <c:pt idx="8112">
                  <c:v>120</c:v>
                </c:pt>
                <c:pt idx="8113">
                  <c:v>110</c:v>
                </c:pt>
                <c:pt idx="8114">
                  <c:v>140</c:v>
                </c:pt>
                <c:pt idx="8115">
                  <c:v>150</c:v>
                </c:pt>
                <c:pt idx="8116">
                  <c:v>125</c:v>
                </c:pt>
                <c:pt idx="8117">
                  <c:v>277</c:v>
                </c:pt>
                <c:pt idx="8118">
                  <c:v>220</c:v>
                </c:pt>
                <c:pt idx="8119">
                  <c:v>100</c:v>
                </c:pt>
                <c:pt idx="8120">
                  <c:v>72</c:v>
                </c:pt>
                <c:pt idx="8121">
                  <c:v>116</c:v>
                </c:pt>
                <c:pt idx="8122">
                  <c:v>140</c:v>
                </c:pt>
                <c:pt idx="8123">
                  <c:v>140</c:v>
                </c:pt>
                <c:pt idx="8124">
                  <c:v>145</c:v>
                </c:pt>
                <c:pt idx="8125">
                  <c:v>160</c:v>
                </c:pt>
                <c:pt idx="8126">
                  <c:v>130</c:v>
                </c:pt>
                <c:pt idx="8127">
                  <c:v>85</c:v>
                </c:pt>
                <c:pt idx="8128">
                  <c:v>126</c:v>
                </c:pt>
                <c:pt idx="8129">
                  <c:v>190</c:v>
                </c:pt>
                <c:pt idx="8130">
                  <c:v>122</c:v>
                </c:pt>
                <c:pt idx="8131">
                  <c:v>120</c:v>
                </c:pt>
                <c:pt idx="8132">
                  <c:v>120</c:v>
                </c:pt>
                <c:pt idx="8133">
                  <c:v>160</c:v>
                </c:pt>
                <c:pt idx="8134">
                  <c:v>125</c:v>
                </c:pt>
                <c:pt idx="8135">
                  <c:v>150</c:v>
                </c:pt>
                <c:pt idx="8136">
                  <c:v>215</c:v>
                </c:pt>
                <c:pt idx="8137">
                  <c:v>110</c:v>
                </c:pt>
                <c:pt idx="8138">
                  <c:v>180</c:v>
                </c:pt>
                <c:pt idx="8139">
                  <c:v>99</c:v>
                </c:pt>
                <c:pt idx="8140">
                  <c:v>190</c:v>
                </c:pt>
                <c:pt idx="8141">
                  <c:v>110</c:v>
                </c:pt>
                <c:pt idx="8142">
                  <c:v>511</c:v>
                </c:pt>
                <c:pt idx="8143">
                  <c:v>65</c:v>
                </c:pt>
                <c:pt idx="8144">
                  <c:v>190</c:v>
                </c:pt>
                <c:pt idx="8145">
                  <c:v>95</c:v>
                </c:pt>
                <c:pt idx="8146">
                  <c:v>125</c:v>
                </c:pt>
                <c:pt idx="8147">
                  <c:v>165</c:v>
                </c:pt>
                <c:pt idx="8148">
                  <c:v>133</c:v>
                </c:pt>
                <c:pt idx="8149">
                  <c:v>92</c:v>
                </c:pt>
                <c:pt idx="8150">
                  <c:v>126</c:v>
                </c:pt>
                <c:pt idx="8151">
                  <c:v>72</c:v>
                </c:pt>
                <c:pt idx="8152">
                  <c:v>123</c:v>
                </c:pt>
                <c:pt idx="8153">
                  <c:v>60</c:v>
                </c:pt>
                <c:pt idx="8154">
                  <c:v>112</c:v>
                </c:pt>
                <c:pt idx="8155">
                  <c:v>138</c:v>
                </c:pt>
                <c:pt idx="8156">
                  <c:v>160</c:v>
                </c:pt>
                <c:pt idx="8157">
                  <c:v>101</c:v>
                </c:pt>
                <c:pt idx="8158">
                  <c:v>140</c:v>
                </c:pt>
                <c:pt idx="8159">
                  <c:v>75</c:v>
                </c:pt>
                <c:pt idx="8160">
                  <c:v>230</c:v>
                </c:pt>
                <c:pt idx="8161">
                  <c:v>233</c:v>
                </c:pt>
                <c:pt idx="8162">
                  <c:v>435</c:v>
                </c:pt>
                <c:pt idx="8163">
                  <c:v>226</c:v>
                </c:pt>
                <c:pt idx="8164">
                  <c:v>160</c:v>
                </c:pt>
                <c:pt idx="8165">
                  <c:v>120</c:v>
                </c:pt>
                <c:pt idx="8166">
                  <c:v>68</c:v>
                </c:pt>
                <c:pt idx="8167">
                  <c:v>100</c:v>
                </c:pt>
                <c:pt idx="8168">
                  <c:v>72</c:v>
                </c:pt>
                <c:pt idx="8169">
                  <c:v>132</c:v>
                </c:pt>
                <c:pt idx="8170">
                  <c:v>120</c:v>
                </c:pt>
                <c:pt idx="8171">
                  <c:v>101</c:v>
                </c:pt>
                <c:pt idx="8172">
                  <c:v>175</c:v>
                </c:pt>
                <c:pt idx="8173">
                  <c:v>222</c:v>
                </c:pt>
                <c:pt idx="8174">
                  <c:v>100</c:v>
                </c:pt>
                <c:pt idx="8175">
                  <c:v>145</c:v>
                </c:pt>
                <c:pt idx="8176">
                  <c:v>100</c:v>
                </c:pt>
                <c:pt idx="8177">
                  <c:v>100</c:v>
                </c:pt>
                <c:pt idx="8178">
                  <c:v>100</c:v>
                </c:pt>
                <c:pt idx="8179">
                  <c:v>110</c:v>
                </c:pt>
                <c:pt idx="8180">
                  <c:v>180</c:v>
                </c:pt>
                <c:pt idx="8181">
                  <c:v>100</c:v>
                </c:pt>
                <c:pt idx="8182">
                  <c:v>96</c:v>
                </c:pt>
                <c:pt idx="8183">
                  <c:v>187</c:v>
                </c:pt>
                <c:pt idx="8184">
                  <c:v>230</c:v>
                </c:pt>
                <c:pt idx="8185">
                  <c:v>357</c:v>
                </c:pt>
                <c:pt idx="8186">
                  <c:v>115</c:v>
                </c:pt>
                <c:pt idx="8187">
                  <c:v>155</c:v>
                </c:pt>
                <c:pt idx="8188">
                  <c:v>155</c:v>
                </c:pt>
                <c:pt idx="8189">
                  <c:v>135</c:v>
                </c:pt>
                <c:pt idx="8190">
                  <c:v>98</c:v>
                </c:pt>
                <c:pt idx="8191">
                  <c:v>100</c:v>
                </c:pt>
                <c:pt idx="8192">
                  <c:v>124.1</c:v>
                </c:pt>
                <c:pt idx="8193">
                  <c:v>63</c:v>
                </c:pt>
                <c:pt idx="8194">
                  <c:v>232</c:v>
                </c:pt>
                <c:pt idx="8195">
                  <c:v>120</c:v>
                </c:pt>
                <c:pt idx="8196">
                  <c:v>100</c:v>
                </c:pt>
                <c:pt idx="8197">
                  <c:v>95</c:v>
                </c:pt>
                <c:pt idx="8198">
                  <c:v>110</c:v>
                </c:pt>
                <c:pt idx="8199">
                  <c:v>100</c:v>
                </c:pt>
                <c:pt idx="8200">
                  <c:v>95</c:v>
                </c:pt>
                <c:pt idx="8201">
                  <c:v>800</c:v>
                </c:pt>
                <c:pt idx="8202">
                  <c:v>120</c:v>
                </c:pt>
                <c:pt idx="8203">
                  <c:v>100</c:v>
                </c:pt>
                <c:pt idx="8204">
                  <c:v>400</c:v>
                </c:pt>
                <c:pt idx="8205">
                  <c:v>200</c:v>
                </c:pt>
                <c:pt idx="8206">
                  <c:v>190</c:v>
                </c:pt>
                <c:pt idx="8207">
                  <c:v>180</c:v>
                </c:pt>
                <c:pt idx="8208">
                  <c:v>94</c:v>
                </c:pt>
                <c:pt idx="8209">
                  <c:v>300</c:v>
                </c:pt>
                <c:pt idx="8210">
                  <c:v>185</c:v>
                </c:pt>
                <c:pt idx="8211">
                  <c:v>115</c:v>
                </c:pt>
                <c:pt idx="8212">
                  <c:v>120</c:v>
                </c:pt>
                <c:pt idx="8213">
                  <c:v>150</c:v>
                </c:pt>
                <c:pt idx="8214">
                  <c:v>108</c:v>
                </c:pt>
                <c:pt idx="8215">
                  <c:v>133</c:v>
                </c:pt>
                <c:pt idx="8216">
                  <c:v>105</c:v>
                </c:pt>
                <c:pt idx="8217">
                  <c:v>135</c:v>
                </c:pt>
                <c:pt idx="8218">
                  <c:v>340</c:v>
                </c:pt>
                <c:pt idx="8219">
                  <c:v>136</c:v>
                </c:pt>
                <c:pt idx="8220">
                  <c:v>146</c:v>
                </c:pt>
                <c:pt idx="8221">
                  <c:v>321</c:v>
                </c:pt>
                <c:pt idx="8222">
                  <c:v>433</c:v>
                </c:pt>
                <c:pt idx="8223">
                  <c:v>227</c:v>
                </c:pt>
                <c:pt idx="8224">
                  <c:v>90</c:v>
                </c:pt>
                <c:pt idx="8225">
                  <c:v>180</c:v>
                </c:pt>
                <c:pt idx="8226">
                  <c:v>115</c:v>
                </c:pt>
                <c:pt idx="8227">
                  <c:v>125</c:v>
                </c:pt>
                <c:pt idx="8228">
                  <c:v>303</c:v>
                </c:pt>
                <c:pt idx="8229">
                  <c:v>108</c:v>
                </c:pt>
                <c:pt idx="8230">
                  <c:v>92</c:v>
                </c:pt>
                <c:pt idx="8231">
                  <c:v>105</c:v>
                </c:pt>
                <c:pt idx="8232">
                  <c:v>95</c:v>
                </c:pt>
                <c:pt idx="8233">
                  <c:v>42</c:v>
                </c:pt>
                <c:pt idx="8234">
                  <c:v>92</c:v>
                </c:pt>
                <c:pt idx="8235">
                  <c:v>120</c:v>
                </c:pt>
                <c:pt idx="8236">
                  <c:v>120</c:v>
                </c:pt>
                <c:pt idx="8237">
                  <c:v>120</c:v>
                </c:pt>
                <c:pt idx="8238">
                  <c:v>120</c:v>
                </c:pt>
                <c:pt idx="8239">
                  <c:v>100</c:v>
                </c:pt>
                <c:pt idx="8240">
                  <c:v>100</c:v>
                </c:pt>
                <c:pt idx="8241">
                  <c:v>285</c:v>
                </c:pt>
                <c:pt idx="8242">
                  <c:v>303</c:v>
                </c:pt>
                <c:pt idx="8243">
                  <c:v>70</c:v>
                </c:pt>
                <c:pt idx="8244">
                  <c:v>225</c:v>
                </c:pt>
                <c:pt idx="8245">
                  <c:v>95</c:v>
                </c:pt>
                <c:pt idx="8246">
                  <c:v>147</c:v>
                </c:pt>
                <c:pt idx="8247">
                  <c:v>185</c:v>
                </c:pt>
                <c:pt idx="8248">
                  <c:v>120</c:v>
                </c:pt>
                <c:pt idx="8249">
                  <c:v>100</c:v>
                </c:pt>
                <c:pt idx="8250">
                  <c:v>135</c:v>
                </c:pt>
                <c:pt idx="8251">
                  <c:v>144</c:v>
                </c:pt>
                <c:pt idx="8252">
                  <c:v>450</c:v>
                </c:pt>
                <c:pt idx="8253">
                  <c:v>209</c:v>
                </c:pt>
                <c:pt idx="8254">
                  <c:v>115</c:v>
                </c:pt>
                <c:pt idx="8255">
                  <c:v>75</c:v>
                </c:pt>
                <c:pt idx="8256">
                  <c:v>168</c:v>
                </c:pt>
                <c:pt idx="8257">
                  <c:v>125</c:v>
                </c:pt>
                <c:pt idx="8258">
                  <c:v>110</c:v>
                </c:pt>
                <c:pt idx="8259">
                  <c:v>156</c:v>
                </c:pt>
                <c:pt idx="8260">
                  <c:v>115</c:v>
                </c:pt>
                <c:pt idx="8261">
                  <c:v>60</c:v>
                </c:pt>
                <c:pt idx="8262">
                  <c:v>87</c:v>
                </c:pt>
                <c:pt idx="8263">
                  <c:v>92</c:v>
                </c:pt>
                <c:pt idx="8264">
                  <c:v>80</c:v>
                </c:pt>
                <c:pt idx="8265">
                  <c:v>130</c:v>
                </c:pt>
                <c:pt idx="8266">
                  <c:v>370</c:v>
                </c:pt>
                <c:pt idx="8267">
                  <c:v>73</c:v>
                </c:pt>
                <c:pt idx="8268">
                  <c:v>317</c:v>
                </c:pt>
                <c:pt idx="8269">
                  <c:v>95</c:v>
                </c:pt>
                <c:pt idx="8270">
                  <c:v>125</c:v>
                </c:pt>
                <c:pt idx="8271">
                  <c:v>160</c:v>
                </c:pt>
                <c:pt idx="8272">
                  <c:v>173</c:v>
                </c:pt>
                <c:pt idx="8273">
                  <c:v>175</c:v>
                </c:pt>
                <c:pt idx="8274">
                  <c:v>150</c:v>
                </c:pt>
                <c:pt idx="8275">
                  <c:v>138</c:v>
                </c:pt>
                <c:pt idx="8276">
                  <c:v>172</c:v>
                </c:pt>
                <c:pt idx="8277">
                  <c:v>341</c:v>
                </c:pt>
                <c:pt idx="8278">
                  <c:v>135</c:v>
                </c:pt>
                <c:pt idx="8279">
                  <c:v>135</c:v>
                </c:pt>
                <c:pt idx="8280">
                  <c:v>110</c:v>
                </c:pt>
                <c:pt idx="8281">
                  <c:v>122</c:v>
                </c:pt>
                <c:pt idx="8282">
                  <c:v>180</c:v>
                </c:pt>
                <c:pt idx="8283">
                  <c:v>120</c:v>
                </c:pt>
                <c:pt idx="8284">
                  <c:v>145</c:v>
                </c:pt>
                <c:pt idx="8285">
                  <c:v>226</c:v>
                </c:pt>
                <c:pt idx="8286">
                  <c:v>147</c:v>
                </c:pt>
                <c:pt idx="8287">
                  <c:v>80</c:v>
                </c:pt>
                <c:pt idx="8288">
                  <c:v>100</c:v>
                </c:pt>
                <c:pt idx="8289">
                  <c:v>110</c:v>
                </c:pt>
                <c:pt idx="8290">
                  <c:v>306</c:v>
                </c:pt>
                <c:pt idx="8291">
                  <c:v>135</c:v>
                </c:pt>
                <c:pt idx="8292">
                  <c:v>91</c:v>
                </c:pt>
                <c:pt idx="8293">
                  <c:v>95</c:v>
                </c:pt>
                <c:pt idx="8294">
                  <c:v>130</c:v>
                </c:pt>
                <c:pt idx="8295">
                  <c:v>125</c:v>
                </c:pt>
                <c:pt idx="8296">
                  <c:v>100</c:v>
                </c:pt>
                <c:pt idx="8297">
                  <c:v>185</c:v>
                </c:pt>
                <c:pt idx="8298">
                  <c:v>135</c:v>
                </c:pt>
                <c:pt idx="8299">
                  <c:v>126</c:v>
                </c:pt>
                <c:pt idx="8300">
                  <c:v>188</c:v>
                </c:pt>
                <c:pt idx="8301">
                  <c:v>125</c:v>
                </c:pt>
                <c:pt idx="8302">
                  <c:v>100</c:v>
                </c:pt>
                <c:pt idx="8303">
                  <c:v>320</c:v>
                </c:pt>
                <c:pt idx="8304">
                  <c:v>72</c:v>
                </c:pt>
                <c:pt idx="8305">
                  <c:v>75</c:v>
                </c:pt>
                <c:pt idx="8306">
                  <c:v>140</c:v>
                </c:pt>
                <c:pt idx="8307">
                  <c:v>250</c:v>
                </c:pt>
                <c:pt idx="8308">
                  <c:v>55</c:v>
                </c:pt>
                <c:pt idx="8309">
                  <c:v>110</c:v>
                </c:pt>
                <c:pt idx="8310">
                  <c:v>80</c:v>
                </c:pt>
                <c:pt idx="8311">
                  <c:v>166</c:v>
                </c:pt>
                <c:pt idx="8312">
                  <c:v>105</c:v>
                </c:pt>
                <c:pt idx="8313">
                  <c:v>60</c:v>
                </c:pt>
                <c:pt idx="8314">
                  <c:v>475</c:v>
                </c:pt>
                <c:pt idx="8315">
                  <c:v>144</c:v>
                </c:pt>
                <c:pt idx="8316">
                  <c:v>150</c:v>
                </c:pt>
                <c:pt idx="8317">
                  <c:v>100</c:v>
                </c:pt>
                <c:pt idx="8318">
                  <c:v>72</c:v>
                </c:pt>
                <c:pt idx="8319">
                  <c:v>120</c:v>
                </c:pt>
                <c:pt idx="8320">
                  <c:v>150</c:v>
                </c:pt>
                <c:pt idx="8321">
                  <c:v>115</c:v>
                </c:pt>
                <c:pt idx="8322">
                  <c:v>200</c:v>
                </c:pt>
                <c:pt idx="8323">
                  <c:v>148</c:v>
                </c:pt>
                <c:pt idx="8324">
                  <c:v>250</c:v>
                </c:pt>
                <c:pt idx="8325">
                  <c:v>955</c:v>
                </c:pt>
                <c:pt idx="8326">
                  <c:v>125</c:v>
                </c:pt>
                <c:pt idx="8327">
                  <c:v>400</c:v>
                </c:pt>
                <c:pt idx="8328">
                  <c:v>130</c:v>
                </c:pt>
                <c:pt idx="8329">
                  <c:v>220</c:v>
                </c:pt>
                <c:pt idx="8330">
                  <c:v>400</c:v>
                </c:pt>
                <c:pt idx="8331">
                  <c:v>90</c:v>
                </c:pt>
                <c:pt idx="8332">
                  <c:v>339</c:v>
                </c:pt>
                <c:pt idx="8333">
                  <c:v>211</c:v>
                </c:pt>
                <c:pt idx="8334">
                  <c:v>65</c:v>
                </c:pt>
                <c:pt idx="8335">
                  <c:v>165</c:v>
                </c:pt>
                <c:pt idx="8336">
                  <c:v>95</c:v>
                </c:pt>
                <c:pt idx="8337">
                  <c:v>125</c:v>
                </c:pt>
                <c:pt idx="8338">
                  <c:v>185</c:v>
                </c:pt>
                <c:pt idx="8339">
                  <c:v>120</c:v>
                </c:pt>
                <c:pt idx="8340">
                  <c:v>200</c:v>
                </c:pt>
                <c:pt idx="8341">
                  <c:v>92</c:v>
                </c:pt>
                <c:pt idx="8342">
                  <c:v>91</c:v>
                </c:pt>
                <c:pt idx="8343">
                  <c:v>158</c:v>
                </c:pt>
                <c:pt idx="8344">
                  <c:v>74</c:v>
                </c:pt>
                <c:pt idx="8345">
                  <c:v>154</c:v>
                </c:pt>
                <c:pt idx="8346">
                  <c:v>120</c:v>
                </c:pt>
                <c:pt idx="8347">
                  <c:v>72</c:v>
                </c:pt>
                <c:pt idx="8348">
                  <c:v>115</c:v>
                </c:pt>
                <c:pt idx="8349">
                  <c:v>135</c:v>
                </c:pt>
                <c:pt idx="8350">
                  <c:v>115</c:v>
                </c:pt>
                <c:pt idx="8351">
                  <c:v>450</c:v>
                </c:pt>
                <c:pt idx="8352">
                  <c:v>85</c:v>
                </c:pt>
                <c:pt idx="8353">
                  <c:v>105</c:v>
                </c:pt>
                <c:pt idx="8354">
                  <c:v>138</c:v>
                </c:pt>
                <c:pt idx="8355">
                  <c:v>285</c:v>
                </c:pt>
                <c:pt idx="8356">
                  <c:v>85</c:v>
                </c:pt>
                <c:pt idx="8357">
                  <c:v>88</c:v>
                </c:pt>
                <c:pt idx="8358">
                  <c:v>112</c:v>
                </c:pt>
                <c:pt idx="8359">
                  <c:v>175</c:v>
                </c:pt>
                <c:pt idx="8360">
                  <c:v>165</c:v>
                </c:pt>
                <c:pt idx="8361">
                  <c:v>194</c:v>
                </c:pt>
                <c:pt idx="8362">
                  <c:v>95</c:v>
                </c:pt>
                <c:pt idx="8363">
                  <c:v>101</c:v>
                </c:pt>
                <c:pt idx="8364">
                  <c:v>100</c:v>
                </c:pt>
                <c:pt idx="8365">
                  <c:v>110</c:v>
                </c:pt>
                <c:pt idx="8366">
                  <c:v>100</c:v>
                </c:pt>
                <c:pt idx="8367">
                  <c:v>95</c:v>
                </c:pt>
                <c:pt idx="8368">
                  <c:v>140</c:v>
                </c:pt>
                <c:pt idx="8369">
                  <c:v>290</c:v>
                </c:pt>
                <c:pt idx="8370">
                  <c:v>300</c:v>
                </c:pt>
                <c:pt idx="8371">
                  <c:v>170</c:v>
                </c:pt>
                <c:pt idx="8372">
                  <c:v>100</c:v>
                </c:pt>
                <c:pt idx="8373">
                  <c:v>225</c:v>
                </c:pt>
                <c:pt idx="8374">
                  <c:v>296</c:v>
                </c:pt>
                <c:pt idx="8375">
                  <c:v>190</c:v>
                </c:pt>
                <c:pt idx="8376">
                  <c:v>130</c:v>
                </c:pt>
                <c:pt idx="8377">
                  <c:v>125</c:v>
                </c:pt>
                <c:pt idx="8378">
                  <c:v>123</c:v>
                </c:pt>
                <c:pt idx="8379">
                  <c:v>105</c:v>
                </c:pt>
                <c:pt idx="8380">
                  <c:v>225</c:v>
                </c:pt>
                <c:pt idx="8381">
                  <c:v>115</c:v>
                </c:pt>
                <c:pt idx="8382">
                  <c:v>104</c:v>
                </c:pt>
                <c:pt idx="8383">
                  <c:v>101</c:v>
                </c:pt>
                <c:pt idx="8384">
                  <c:v>452</c:v>
                </c:pt>
                <c:pt idx="8385">
                  <c:v>434</c:v>
                </c:pt>
                <c:pt idx="8386">
                  <c:v>242</c:v>
                </c:pt>
                <c:pt idx="8387">
                  <c:v>125</c:v>
                </c:pt>
                <c:pt idx="8388">
                  <c:v>182</c:v>
                </c:pt>
                <c:pt idx="8389">
                  <c:v>146</c:v>
                </c:pt>
                <c:pt idx="8390">
                  <c:v>122</c:v>
                </c:pt>
                <c:pt idx="8391">
                  <c:v>185</c:v>
                </c:pt>
                <c:pt idx="8392">
                  <c:v>168</c:v>
                </c:pt>
                <c:pt idx="8393">
                  <c:v>150</c:v>
                </c:pt>
                <c:pt idx="8394">
                  <c:v>80</c:v>
                </c:pt>
                <c:pt idx="8395">
                  <c:v>149</c:v>
                </c:pt>
                <c:pt idx="8396">
                  <c:v>686</c:v>
                </c:pt>
                <c:pt idx="8397">
                  <c:v>135</c:v>
                </c:pt>
                <c:pt idx="8398">
                  <c:v>100</c:v>
                </c:pt>
                <c:pt idx="8399">
                  <c:v>105</c:v>
                </c:pt>
                <c:pt idx="8400">
                  <c:v>150</c:v>
                </c:pt>
                <c:pt idx="8401">
                  <c:v>85</c:v>
                </c:pt>
                <c:pt idx="8402">
                  <c:v>140</c:v>
                </c:pt>
                <c:pt idx="8403">
                  <c:v>125</c:v>
                </c:pt>
                <c:pt idx="8404">
                  <c:v>110</c:v>
                </c:pt>
                <c:pt idx="8405">
                  <c:v>100</c:v>
                </c:pt>
                <c:pt idx="8406">
                  <c:v>110</c:v>
                </c:pt>
                <c:pt idx="8407">
                  <c:v>100</c:v>
                </c:pt>
                <c:pt idx="8408">
                  <c:v>12</c:v>
                </c:pt>
                <c:pt idx="8409">
                  <c:v>110</c:v>
                </c:pt>
                <c:pt idx="8410">
                  <c:v>115</c:v>
                </c:pt>
                <c:pt idx="8411">
                  <c:v>125</c:v>
                </c:pt>
                <c:pt idx="8412">
                  <c:v>145</c:v>
                </c:pt>
                <c:pt idx="8413">
                  <c:v>168</c:v>
                </c:pt>
                <c:pt idx="8414">
                  <c:v>100</c:v>
                </c:pt>
                <c:pt idx="8415">
                  <c:v>115</c:v>
                </c:pt>
                <c:pt idx="8416">
                  <c:v>173</c:v>
                </c:pt>
                <c:pt idx="8417">
                  <c:v>125</c:v>
                </c:pt>
                <c:pt idx="8418">
                  <c:v>150</c:v>
                </c:pt>
                <c:pt idx="8419">
                  <c:v>125</c:v>
                </c:pt>
                <c:pt idx="8420">
                  <c:v>35</c:v>
                </c:pt>
                <c:pt idx="8421">
                  <c:v>120</c:v>
                </c:pt>
                <c:pt idx="8422">
                  <c:v>340</c:v>
                </c:pt>
                <c:pt idx="8423">
                  <c:v>130</c:v>
                </c:pt>
                <c:pt idx="8424">
                  <c:v>132</c:v>
                </c:pt>
                <c:pt idx="8425">
                  <c:v>92</c:v>
                </c:pt>
                <c:pt idx="8426">
                  <c:v>101</c:v>
                </c:pt>
                <c:pt idx="8427">
                  <c:v>130</c:v>
                </c:pt>
                <c:pt idx="8428">
                  <c:v>168</c:v>
                </c:pt>
                <c:pt idx="8429">
                  <c:v>95</c:v>
                </c:pt>
                <c:pt idx="8430">
                  <c:v>130</c:v>
                </c:pt>
                <c:pt idx="8431">
                  <c:v>125</c:v>
                </c:pt>
                <c:pt idx="8432">
                  <c:v>100</c:v>
                </c:pt>
                <c:pt idx="8433">
                  <c:v>100</c:v>
                </c:pt>
                <c:pt idx="8434">
                  <c:v>138</c:v>
                </c:pt>
                <c:pt idx="8435">
                  <c:v>120</c:v>
                </c:pt>
                <c:pt idx="8436">
                  <c:v>147</c:v>
                </c:pt>
                <c:pt idx="8437">
                  <c:v>120</c:v>
                </c:pt>
                <c:pt idx="8438">
                  <c:v>120</c:v>
                </c:pt>
                <c:pt idx="8439">
                  <c:v>97</c:v>
                </c:pt>
                <c:pt idx="8440">
                  <c:v>75</c:v>
                </c:pt>
                <c:pt idx="8441">
                  <c:v>274</c:v>
                </c:pt>
                <c:pt idx="8442">
                  <c:v>140</c:v>
                </c:pt>
                <c:pt idx="8443">
                  <c:v>154</c:v>
                </c:pt>
                <c:pt idx="8444">
                  <c:v>135</c:v>
                </c:pt>
                <c:pt idx="8445">
                  <c:v>120</c:v>
                </c:pt>
                <c:pt idx="8446">
                  <c:v>178</c:v>
                </c:pt>
                <c:pt idx="8447">
                  <c:v>135</c:v>
                </c:pt>
                <c:pt idx="8448">
                  <c:v>115</c:v>
                </c:pt>
                <c:pt idx="8449">
                  <c:v>92</c:v>
                </c:pt>
                <c:pt idx="8450">
                  <c:v>101</c:v>
                </c:pt>
                <c:pt idx="8451">
                  <c:v>92</c:v>
                </c:pt>
                <c:pt idx="8452">
                  <c:v>121</c:v>
                </c:pt>
                <c:pt idx="8453">
                  <c:v>200</c:v>
                </c:pt>
                <c:pt idx="8454">
                  <c:v>140</c:v>
                </c:pt>
                <c:pt idx="8455">
                  <c:v>100</c:v>
                </c:pt>
                <c:pt idx="8456">
                  <c:v>83</c:v>
                </c:pt>
                <c:pt idx="8457">
                  <c:v>50</c:v>
                </c:pt>
                <c:pt idx="8458">
                  <c:v>92</c:v>
                </c:pt>
                <c:pt idx="8459">
                  <c:v>150</c:v>
                </c:pt>
                <c:pt idx="8460">
                  <c:v>92</c:v>
                </c:pt>
                <c:pt idx="8461">
                  <c:v>120</c:v>
                </c:pt>
                <c:pt idx="8462">
                  <c:v>150</c:v>
                </c:pt>
                <c:pt idx="8463">
                  <c:v>170</c:v>
                </c:pt>
                <c:pt idx="8464">
                  <c:v>200</c:v>
                </c:pt>
                <c:pt idx="8465">
                  <c:v>228</c:v>
                </c:pt>
                <c:pt idx="8466">
                  <c:v>125</c:v>
                </c:pt>
                <c:pt idx="8467">
                  <c:v>140</c:v>
                </c:pt>
                <c:pt idx="8468">
                  <c:v>155</c:v>
                </c:pt>
                <c:pt idx="8469">
                  <c:v>105</c:v>
                </c:pt>
                <c:pt idx="8470">
                  <c:v>92</c:v>
                </c:pt>
                <c:pt idx="8471">
                  <c:v>103</c:v>
                </c:pt>
                <c:pt idx="8472">
                  <c:v>90</c:v>
                </c:pt>
                <c:pt idx="8473">
                  <c:v>139</c:v>
                </c:pt>
                <c:pt idx="8474">
                  <c:v>96</c:v>
                </c:pt>
                <c:pt idx="8475">
                  <c:v>65</c:v>
                </c:pt>
                <c:pt idx="8476">
                  <c:v>156</c:v>
                </c:pt>
                <c:pt idx="8477">
                  <c:v>92</c:v>
                </c:pt>
                <c:pt idx="8478">
                  <c:v>125</c:v>
                </c:pt>
                <c:pt idx="8479">
                  <c:v>110</c:v>
                </c:pt>
                <c:pt idx="8480">
                  <c:v>110</c:v>
                </c:pt>
                <c:pt idx="8481">
                  <c:v>95</c:v>
                </c:pt>
                <c:pt idx="8482">
                  <c:v>154</c:v>
                </c:pt>
                <c:pt idx="8483">
                  <c:v>75</c:v>
                </c:pt>
                <c:pt idx="8484">
                  <c:v>180</c:v>
                </c:pt>
                <c:pt idx="8485">
                  <c:v>120</c:v>
                </c:pt>
                <c:pt idx="8486">
                  <c:v>80</c:v>
                </c:pt>
                <c:pt idx="8487">
                  <c:v>125</c:v>
                </c:pt>
                <c:pt idx="8488">
                  <c:v>85</c:v>
                </c:pt>
                <c:pt idx="8489">
                  <c:v>93</c:v>
                </c:pt>
                <c:pt idx="8490">
                  <c:v>100</c:v>
                </c:pt>
                <c:pt idx="8491">
                  <c:v>155</c:v>
                </c:pt>
                <c:pt idx="8492">
                  <c:v>272</c:v>
                </c:pt>
                <c:pt idx="8493">
                  <c:v>155</c:v>
                </c:pt>
                <c:pt idx="8494">
                  <c:v>155</c:v>
                </c:pt>
                <c:pt idx="8495">
                  <c:v>114</c:v>
                </c:pt>
                <c:pt idx="8496">
                  <c:v>92</c:v>
                </c:pt>
                <c:pt idx="8497">
                  <c:v>92</c:v>
                </c:pt>
                <c:pt idx="8498">
                  <c:v>92</c:v>
                </c:pt>
                <c:pt idx="8499">
                  <c:v>92</c:v>
                </c:pt>
                <c:pt idx="8500">
                  <c:v>60</c:v>
                </c:pt>
                <c:pt idx="8501">
                  <c:v>125</c:v>
                </c:pt>
                <c:pt idx="8502">
                  <c:v>100</c:v>
                </c:pt>
                <c:pt idx="8503">
                  <c:v>155</c:v>
                </c:pt>
                <c:pt idx="8504">
                  <c:v>100</c:v>
                </c:pt>
                <c:pt idx="8505">
                  <c:v>146</c:v>
                </c:pt>
                <c:pt idx="8506">
                  <c:v>118</c:v>
                </c:pt>
                <c:pt idx="8507">
                  <c:v>125</c:v>
                </c:pt>
                <c:pt idx="8508">
                  <c:v>145</c:v>
                </c:pt>
                <c:pt idx="8509">
                  <c:v>180</c:v>
                </c:pt>
                <c:pt idx="8510">
                  <c:v>97</c:v>
                </c:pt>
                <c:pt idx="8511">
                  <c:v>380</c:v>
                </c:pt>
                <c:pt idx="8512">
                  <c:v>150</c:v>
                </c:pt>
                <c:pt idx="8513">
                  <c:v>150</c:v>
                </c:pt>
                <c:pt idx="8514">
                  <c:v>221</c:v>
                </c:pt>
                <c:pt idx="8515">
                  <c:v>260</c:v>
                </c:pt>
                <c:pt idx="8516">
                  <c:v>120</c:v>
                </c:pt>
                <c:pt idx="8517">
                  <c:v>312</c:v>
                </c:pt>
                <c:pt idx="8518">
                  <c:v>120</c:v>
                </c:pt>
                <c:pt idx="8519">
                  <c:v>120</c:v>
                </c:pt>
                <c:pt idx="8520">
                  <c:v>130</c:v>
                </c:pt>
                <c:pt idx="8521">
                  <c:v>103</c:v>
                </c:pt>
                <c:pt idx="8522">
                  <c:v>120</c:v>
                </c:pt>
                <c:pt idx="8523">
                  <c:v>434</c:v>
                </c:pt>
                <c:pt idx="8524">
                  <c:v>364</c:v>
                </c:pt>
                <c:pt idx="8525">
                  <c:v>90</c:v>
                </c:pt>
                <c:pt idx="8526">
                  <c:v>120</c:v>
                </c:pt>
                <c:pt idx="8527">
                  <c:v>190</c:v>
                </c:pt>
                <c:pt idx="8528">
                  <c:v>43</c:v>
                </c:pt>
                <c:pt idx="8529">
                  <c:v>189</c:v>
                </c:pt>
                <c:pt idx="8530">
                  <c:v>125</c:v>
                </c:pt>
                <c:pt idx="8531">
                  <c:v>175</c:v>
                </c:pt>
                <c:pt idx="8532">
                  <c:v>240</c:v>
                </c:pt>
                <c:pt idx="8533">
                  <c:v>302</c:v>
                </c:pt>
                <c:pt idx="8534">
                  <c:v>445</c:v>
                </c:pt>
                <c:pt idx="8535">
                  <c:v>180</c:v>
                </c:pt>
                <c:pt idx="8536">
                  <c:v>220</c:v>
                </c:pt>
                <c:pt idx="8537">
                  <c:v>252</c:v>
                </c:pt>
                <c:pt idx="8538">
                  <c:v>230</c:v>
                </c:pt>
                <c:pt idx="8539">
                  <c:v>110</c:v>
                </c:pt>
                <c:pt idx="8540">
                  <c:v>221</c:v>
                </c:pt>
                <c:pt idx="8541">
                  <c:v>115</c:v>
                </c:pt>
                <c:pt idx="8542">
                  <c:v>68</c:v>
                </c:pt>
                <c:pt idx="8543">
                  <c:v>125</c:v>
                </c:pt>
                <c:pt idx="8544">
                  <c:v>89</c:v>
                </c:pt>
                <c:pt idx="8545">
                  <c:v>135</c:v>
                </c:pt>
                <c:pt idx="8546">
                  <c:v>135</c:v>
                </c:pt>
                <c:pt idx="8547">
                  <c:v>115</c:v>
                </c:pt>
                <c:pt idx="8548">
                  <c:v>100</c:v>
                </c:pt>
                <c:pt idx="8549">
                  <c:v>135</c:v>
                </c:pt>
                <c:pt idx="8550">
                  <c:v>100</c:v>
                </c:pt>
                <c:pt idx="8551">
                  <c:v>410</c:v>
                </c:pt>
                <c:pt idx="8552">
                  <c:v>121</c:v>
                </c:pt>
                <c:pt idx="8553">
                  <c:v>150</c:v>
                </c:pt>
                <c:pt idx="8554">
                  <c:v>72</c:v>
                </c:pt>
                <c:pt idx="8555">
                  <c:v>92</c:v>
                </c:pt>
                <c:pt idx="8556">
                  <c:v>70</c:v>
                </c:pt>
                <c:pt idx="8557">
                  <c:v>120</c:v>
                </c:pt>
                <c:pt idx="8558">
                  <c:v>120</c:v>
                </c:pt>
                <c:pt idx="8559">
                  <c:v>160</c:v>
                </c:pt>
                <c:pt idx="8560">
                  <c:v>115</c:v>
                </c:pt>
                <c:pt idx="8561">
                  <c:v>154</c:v>
                </c:pt>
                <c:pt idx="8562">
                  <c:v>200</c:v>
                </c:pt>
                <c:pt idx="8563">
                  <c:v>100</c:v>
                </c:pt>
                <c:pt idx="8564">
                  <c:v>72</c:v>
                </c:pt>
                <c:pt idx="8565">
                  <c:v>188</c:v>
                </c:pt>
                <c:pt idx="8566">
                  <c:v>120</c:v>
                </c:pt>
                <c:pt idx="8567">
                  <c:v>144</c:v>
                </c:pt>
                <c:pt idx="8568">
                  <c:v>200</c:v>
                </c:pt>
                <c:pt idx="8569">
                  <c:v>180</c:v>
                </c:pt>
                <c:pt idx="8570">
                  <c:v>180</c:v>
                </c:pt>
                <c:pt idx="8571">
                  <c:v>140</c:v>
                </c:pt>
                <c:pt idx="8572">
                  <c:v>110</c:v>
                </c:pt>
                <c:pt idx="8573">
                  <c:v>110</c:v>
                </c:pt>
                <c:pt idx="8574">
                  <c:v>110</c:v>
                </c:pt>
                <c:pt idx="8575">
                  <c:v>70</c:v>
                </c:pt>
                <c:pt idx="8576">
                  <c:v>109</c:v>
                </c:pt>
                <c:pt idx="8577">
                  <c:v>155</c:v>
                </c:pt>
                <c:pt idx="8578">
                  <c:v>400</c:v>
                </c:pt>
                <c:pt idx="8579">
                  <c:v>360</c:v>
                </c:pt>
                <c:pt idx="8580">
                  <c:v>103</c:v>
                </c:pt>
                <c:pt idx="8581">
                  <c:v>110</c:v>
                </c:pt>
                <c:pt idx="8582">
                  <c:v>150</c:v>
                </c:pt>
                <c:pt idx="8583">
                  <c:v>120</c:v>
                </c:pt>
                <c:pt idx="8584">
                  <c:v>125</c:v>
                </c:pt>
                <c:pt idx="8585">
                  <c:v>100</c:v>
                </c:pt>
                <c:pt idx="8586">
                  <c:v>110</c:v>
                </c:pt>
                <c:pt idx="8587">
                  <c:v>60</c:v>
                </c:pt>
                <c:pt idx="8588">
                  <c:v>600</c:v>
                </c:pt>
                <c:pt idx="8589">
                  <c:v>220</c:v>
                </c:pt>
                <c:pt idx="8590">
                  <c:v>100</c:v>
                </c:pt>
                <c:pt idx="8591">
                  <c:v>69</c:v>
                </c:pt>
                <c:pt idx="8592">
                  <c:v>116</c:v>
                </c:pt>
                <c:pt idx="8593">
                  <c:v>75</c:v>
                </c:pt>
                <c:pt idx="8594">
                  <c:v>180</c:v>
                </c:pt>
                <c:pt idx="8595">
                  <c:v>75</c:v>
                </c:pt>
                <c:pt idx="8596">
                  <c:v>170</c:v>
                </c:pt>
                <c:pt idx="8597">
                  <c:v>110</c:v>
                </c:pt>
                <c:pt idx="8598">
                  <c:v>80</c:v>
                </c:pt>
                <c:pt idx="8599">
                  <c:v>115</c:v>
                </c:pt>
                <c:pt idx="8600">
                  <c:v>160</c:v>
                </c:pt>
                <c:pt idx="8601">
                  <c:v>145</c:v>
                </c:pt>
                <c:pt idx="8602">
                  <c:v>100</c:v>
                </c:pt>
                <c:pt idx="8603">
                  <c:v>115</c:v>
                </c:pt>
                <c:pt idx="8604">
                  <c:v>100</c:v>
                </c:pt>
                <c:pt idx="8605">
                  <c:v>60</c:v>
                </c:pt>
                <c:pt idx="8606">
                  <c:v>80</c:v>
                </c:pt>
                <c:pt idx="8607">
                  <c:v>90</c:v>
                </c:pt>
                <c:pt idx="8608">
                  <c:v>136</c:v>
                </c:pt>
                <c:pt idx="8609">
                  <c:v>260</c:v>
                </c:pt>
                <c:pt idx="8610">
                  <c:v>102</c:v>
                </c:pt>
                <c:pt idx="8611">
                  <c:v>102</c:v>
                </c:pt>
                <c:pt idx="8612">
                  <c:v>102</c:v>
                </c:pt>
                <c:pt idx="8613">
                  <c:v>102</c:v>
                </c:pt>
                <c:pt idx="8614">
                  <c:v>102</c:v>
                </c:pt>
                <c:pt idx="8615">
                  <c:v>102</c:v>
                </c:pt>
                <c:pt idx="8616">
                  <c:v>59</c:v>
                </c:pt>
                <c:pt idx="8617">
                  <c:v>102</c:v>
                </c:pt>
                <c:pt idx="8618">
                  <c:v>135</c:v>
                </c:pt>
                <c:pt idx="8619">
                  <c:v>150</c:v>
                </c:pt>
                <c:pt idx="8620">
                  <c:v>100</c:v>
                </c:pt>
                <c:pt idx="8621">
                  <c:v>102</c:v>
                </c:pt>
                <c:pt idx="8622">
                  <c:v>130</c:v>
                </c:pt>
                <c:pt idx="8623">
                  <c:v>50</c:v>
                </c:pt>
                <c:pt idx="8624">
                  <c:v>120</c:v>
                </c:pt>
                <c:pt idx="8625">
                  <c:v>102</c:v>
                </c:pt>
                <c:pt idx="8626">
                  <c:v>75</c:v>
                </c:pt>
                <c:pt idx="8627">
                  <c:v>102</c:v>
                </c:pt>
                <c:pt idx="8628">
                  <c:v>140</c:v>
                </c:pt>
                <c:pt idx="8629">
                  <c:v>105</c:v>
                </c:pt>
                <c:pt idx="8630">
                  <c:v>92</c:v>
                </c:pt>
                <c:pt idx="8631">
                  <c:v>260</c:v>
                </c:pt>
                <c:pt idx="8632">
                  <c:v>280</c:v>
                </c:pt>
                <c:pt idx="8633">
                  <c:v>175</c:v>
                </c:pt>
                <c:pt idx="8634">
                  <c:v>150</c:v>
                </c:pt>
                <c:pt idx="8635">
                  <c:v>145</c:v>
                </c:pt>
                <c:pt idx="8636">
                  <c:v>225</c:v>
                </c:pt>
                <c:pt idx="8637">
                  <c:v>150</c:v>
                </c:pt>
                <c:pt idx="8638">
                  <c:v>87</c:v>
                </c:pt>
                <c:pt idx="8639">
                  <c:v>120</c:v>
                </c:pt>
                <c:pt idx="8640">
                  <c:v>185</c:v>
                </c:pt>
                <c:pt idx="8641">
                  <c:v>102</c:v>
                </c:pt>
                <c:pt idx="8642">
                  <c:v>85</c:v>
                </c:pt>
                <c:pt idx="8643">
                  <c:v>150</c:v>
                </c:pt>
                <c:pt idx="8644">
                  <c:v>150</c:v>
                </c:pt>
                <c:pt idx="8645">
                  <c:v>102</c:v>
                </c:pt>
                <c:pt idx="8646">
                  <c:v>175</c:v>
                </c:pt>
                <c:pt idx="8647">
                  <c:v>240</c:v>
                </c:pt>
                <c:pt idx="8648">
                  <c:v>42</c:v>
                </c:pt>
                <c:pt idx="8649">
                  <c:v>100</c:v>
                </c:pt>
                <c:pt idx="8650">
                  <c:v>58</c:v>
                </c:pt>
                <c:pt idx="8651">
                  <c:v>64</c:v>
                </c:pt>
                <c:pt idx="8652">
                  <c:v>160</c:v>
                </c:pt>
                <c:pt idx="8653">
                  <c:v>70</c:v>
                </c:pt>
                <c:pt idx="8654">
                  <c:v>145</c:v>
                </c:pt>
                <c:pt idx="8655">
                  <c:v>115</c:v>
                </c:pt>
                <c:pt idx="8656">
                  <c:v>124</c:v>
                </c:pt>
                <c:pt idx="8657">
                  <c:v>115</c:v>
                </c:pt>
                <c:pt idx="8658">
                  <c:v>100</c:v>
                </c:pt>
                <c:pt idx="8659">
                  <c:v>120</c:v>
                </c:pt>
                <c:pt idx="8660">
                  <c:v>75</c:v>
                </c:pt>
                <c:pt idx="8661">
                  <c:v>180</c:v>
                </c:pt>
                <c:pt idx="8662">
                  <c:v>125</c:v>
                </c:pt>
                <c:pt idx="8663">
                  <c:v>115</c:v>
                </c:pt>
                <c:pt idx="8664">
                  <c:v>72</c:v>
                </c:pt>
                <c:pt idx="8665">
                  <c:v>92</c:v>
                </c:pt>
                <c:pt idx="8666">
                  <c:v>164</c:v>
                </c:pt>
                <c:pt idx="8667">
                  <c:v>500</c:v>
                </c:pt>
                <c:pt idx="8668">
                  <c:v>126</c:v>
                </c:pt>
                <c:pt idx="8669">
                  <c:v>120</c:v>
                </c:pt>
                <c:pt idx="8670">
                  <c:v>454</c:v>
                </c:pt>
                <c:pt idx="8671">
                  <c:v>98</c:v>
                </c:pt>
                <c:pt idx="8672">
                  <c:v>135</c:v>
                </c:pt>
                <c:pt idx="8673">
                  <c:v>93</c:v>
                </c:pt>
                <c:pt idx="8674">
                  <c:v>225</c:v>
                </c:pt>
                <c:pt idx="8675">
                  <c:v>135</c:v>
                </c:pt>
                <c:pt idx="8676">
                  <c:v>168</c:v>
                </c:pt>
                <c:pt idx="8677">
                  <c:v>202</c:v>
                </c:pt>
                <c:pt idx="8678">
                  <c:v>75</c:v>
                </c:pt>
                <c:pt idx="8679">
                  <c:v>185</c:v>
                </c:pt>
                <c:pt idx="8680">
                  <c:v>60</c:v>
                </c:pt>
                <c:pt idx="8681">
                  <c:v>210</c:v>
                </c:pt>
                <c:pt idx="8682">
                  <c:v>100</c:v>
                </c:pt>
                <c:pt idx="8683">
                  <c:v>125</c:v>
                </c:pt>
                <c:pt idx="8684">
                  <c:v>120</c:v>
                </c:pt>
                <c:pt idx="8685">
                  <c:v>114</c:v>
                </c:pt>
                <c:pt idx="8686">
                  <c:v>120</c:v>
                </c:pt>
                <c:pt idx="8687">
                  <c:v>184</c:v>
                </c:pt>
                <c:pt idx="8688">
                  <c:v>115</c:v>
                </c:pt>
                <c:pt idx="8689">
                  <c:v>200</c:v>
                </c:pt>
                <c:pt idx="8690">
                  <c:v>180</c:v>
                </c:pt>
                <c:pt idx="8691">
                  <c:v>270</c:v>
                </c:pt>
                <c:pt idx="8692">
                  <c:v>120</c:v>
                </c:pt>
                <c:pt idx="8693">
                  <c:v>73</c:v>
                </c:pt>
                <c:pt idx="8694">
                  <c:v>278</c:v>
                </c:pt>
                <c:pt idx="8695">
                  <c:v>115</c:v>
                </c:pt>
                <c:pt idx="8696">
                  <c:v>366</c:v>
                </c:pt>
                <c:pt idx="8697">
                  <c:v>250</c:v>
                </c:pt>
                <c:pt idx="8698">
                  <c:v>105</c:v>
                </c:pt>
                <c:pt idx="8699">
                  <c:v>100</c:v>
                </c:pt>
                <c:pt idx="8700">
                  <c:v>120</c:v>
                </c:pt>
                <c:pt idx="8701">
                  <c:v>500</c:v>
                </c:pt>
                <c:pt idx="8702">
                  <c:v>115</c:v>
                </c:pt>
                <c:pt idx="8703">
                  <c:v>95</c:v>
                </c:pt>
                <c:pt idx="8704">
                  <c:v>120</c:v>
                </c:pt>
                <c:pt idx="8705">
                  <c:v>125</c:v>
                </c:pt>
                <c:pt idx="8706">
                  <c:v>150</c:v>
                </c:pt>
                <c:pt idx="8707">
                  <c:v>169</c:v>
                </c:pt>
                <c:pt idx="8708">
                  <c:v>125</c:v>
                </c:pt>
                <c:pt idx="8709">
                  <c:v>125</c:v>
                </c:pt>
                <c:pt idx="8710">
                  <c:v>95</c:v>
                </c:pt>
                <c:pt idx="8711">
                  <c:v>178</c:v>
                </c:pt>
                <c:pt idx="8712">
                  <c:v>180</c:v>
                </c:pt>
                <c:pt idx="8713">
                  <c:v>126</c:v>
                </c:pt>
                <c:pt idx="8714">
                  <c:v>155</c:v>
                </c:pt>
                <c:pt idx="8715">
                  <c:v>100</c:v>
                </c:pt>
                <c:pt idx="8716">
                  <c:v>100</c:v>
                </c:pt>
                <c:pt idx="8717">
                  <c:v>120</c:v>
                </c:pt>
                <c:pt idx="8718">
                  <c:v>92</c:v>
                </c:pt>
                <c:pt idx="8719">
                  <c:v>120</c:v>
                </c:pt>
                <c:pt idx="8720">
                  <c:v>125</c:v>
                </c:pt>
                <c:pt idx="8721">
                  <c:v>105</c:v>
                </c:pt>
                <c:pt idx="8722">
                  <c:v>55</c:v>
                </c:pt>
                <c:pt idx="8723">
                  <c:v>110</c:v>
                </c:pt>
                <c:pt idx="8724">
                  <c:v>151</c:v>
                </c:pt>
                <c:pt idx="8725">
                  <c:v>100</c:v>
                </c:pt>
                <c:pt idx="8726">
                  <c:v>63</c:v>
                </c:pt>
                <c:pt idx="8727">
                  <c:v>105</c:v>
                </c:pt>
                <c:pt idx="8728">
                  <c:v>101</c:v>
                </c:pt>
                <c:pt idx="8729">
                  <c:v>103</c:v>
                </c:pt>
                <c:pt idx="8730">
                  <c:v>70</c:v>
                </c:pt>
                <c:pt idx="8731">
                  <c:v>85</c:v>
                </c:pt>
                <c:pt idx="8732">
                  <c:v>92</c:v>
                </c:pt>
                <c:pt idx="8733">
                  <c:v>60</c:v>
                </c:pt>
                <c:pt idx="8734">
                  <c:v>101</c:v>
                </c:pt>
                <c:pt idx="8735">
                  <c:v>135</c:v>
                </c:pt>
                <c:pt idx="8736">
                  <c:v>297</c:v>
                </c:pt>
                <c:pt idx="8737">
                  <c:v>145</c:v>
                </c:pt>
                <c:pt idx="8738">
                  <c:v>450</c:v>
                </c:pt>
                <c:pt idx="8739">
                  <c:v>151</c:v>
                </c:pt>
                <c:pt idx="8740">
                  <c:v>68</c:v>
                </c:pt>
                <c:pt idx="8741">
                  <c:v>100</c:v>
                </c:pt>
                <c:pt idx="8742">
                  <c:v>68</c:v>
                </c:pt>
                <c:pt idx="8743">
                  <c:v>110</c:v>
                </c:pt>
                <c:pt idx="8744">
                  <c:v>81</c:v>
                </c:pt>
                <c:pt idx="8745">
                  <c:v>80</c:v>
                </c:pt>
                <c:pt idx="8746">
                  <c:v>127</c:v>
                </c:pt>
                <c:pt idx="8747">
                  <c:v>72</c:v>
                </c:pt>
                <c:pt idx="8748">
                  <c:v>82</c:v>
                </c:pt>
                <c:pt idx="8749">
                  <c:v>120</c:v>
                </c:pt>
                <c:pt idx="8750">
                  <c:v>120</c:v>
                </c:pt>
                <c:pt idx="8751">
                  <c:v>100</c:v>
                </c:pt>
                <c:pt idx="8752">
                  <c:v>250</c:v>
                </c:pt>
                <c:pt idx="8753">
                  <c:v>270</c:v>
                </c:pt>
                <c:pt idx="8754">
                  <c:v>100</c:v>
                </c:pt>
                <c:pt idx="8755">
                  <c:v>76</c:v>
                </c:pt>
                <c:pt idx="8756">
                  <c:v>131</c:v>
                </c:pt>
                <c:pt idx="8757">
                  <c:v>49</c:v>
                </c:pt>
                <c:pt idx="8758">
                  <c:v>180</c:v>
                </c:pt>
                <c:pt idx="8759">
                  <c:v>93</c:v>
                </c:pt>
                <c:pt idx="8760">
                  <c:v>90</c:v>
                </c:pt>
                <c:pt idx="8761">
                  <c:v>110</c:v>
                </c:pt>
                <c:pt idx="8762">
                  <c:v>115</c:v>
                </c:pt>
                <c:pt idx="8763">
                  <c:v>72</c:v>
                </c:pt>
                <c:pt idx="8764">
                  <c:v>95</c:v>
                </c:pt>
                <c:pt idx="8765">
                  <c:v>76</c:v>
                </c:pt>
                <c:pt idx="8766">
                  <c:v>152</c:v>
                </c:pt>
                <c:pt idx="8767">
                  <c:v>173</c:v>
                </c:pt>
                <c:pt idx="8768">
                  <c:v>170</c:v>
                </c:pt>
                <c:pt idx="8769">
                  <c:v>92</c:v>
                </c:pt>
                <c:pt idx="8770">
                  <c:v>155</c:v>
                </c:pt>
                <c:pt idx="8771">
                  <c:v>135</c:v>
                </c:pt>
                <c:pt idx="8772">
                  <c:v>110</c:v>
                </c:pt>
                <c:pt idx="8773">
                  <c:v>100</c:v>
                </c:pt>
                <c:pt idx="8774">
                  <c:v>600</c:v>
                </c:pt>
                <c:pt idx="8775">
                  <c:v>115</c:v>
                </c:pt>
                <c:pt idx="8776">
                  <c:v>550</c:v>
                </c:pt>
                <c:pt idx="8777">
                  <c:v>148</c:v>
                </c:pt>
                <c:pt idx="8778">
                  <c:v>135</c:v>
                </c:pt>
                <c:pt idx="8779">
                  <c:v>40</c:v>
                </c:pt>
                <c:pt idx="8780">
                  <c:v>126</c:v>
                </c:pt>
                <c:pt idx="8781">
                  <c:v>220</c:v>
                </c:pt>
                <c:pt idx="8782">
                  <c:v>58</c:v>
                </c:pt>
                <c:pt idx="8783">
                  <c:v>125</c:v>
                </c:pt>
                <c:pt idx="8784">
                  <c:v>150</c:v>
                </c:pt>
                <c:pt idx="8785">
                  <c:v>613</c:v>
                </c:pt>
                <c:pt idx="8786">
                  <c:v>190</c:v>
                </c:pt>
                <c:pt idx="8787">
                  <c:v>508</c:v>
                </c:pt>
                <c:pt idx="8788">
                  <c:v>70</c:v>
                </c:pt>
                <c:pt idx="8789">
                  <c:v>120</c:v>
                </c:pt>
                <c:pt idx="8790">
                  <c:v>120</c:v>
                </c:pt>
                <c:pt idx="8791">
                  <c:v>165</c:v>
                </c:pt>
                <c:pt idx="8792">
                  <c:v>75</c:v>
                </c:pt>
                <c:pt idx="8793">
                  <c:v>136</c:v>
                </c:pt>
                <c:pt idx="8794">
                  <c:v>95</c:v>
                </c:pt>
                <c:pt idx="8795">
                  <c:v>77</c:v>
                </c:pt>
                <c:pt idx="8796">
                  <c:v>115</c:v>
                </c:pt>
                <c:pt idx="8797">
                  <c:v>140</c:v>
                </c:pt>
                <c:pt idx="8798">
                  <c:v>100</c:v>
                </c:pt>
                <c:pt idx="8799">
                  <c:v>126</c:v>
                </c:pt>
                <c:pt idx="8800">
                  <c:v>460</c:v>
                </c:pt>
                <c:pt idx="8801">
                  <c:v>321</c:v>
                </c:pt>
                <c:pt idx="8802">
                  <c:v>140</c:v>
                </c:pt>
                <c:pt idx="8803">
                  <c:v>175</c:v>
                </c:pt>
                <c:pt idx="8804">
                  <c:v>225</c:v>
                </c:pt>
                <c:pt idx="8805">
                  <c:v>83</c:v>
                </c:pt>
                <c:pt idx="8806">
                  <c:v>155</c:v>
                </c:pt>
                <c:pt idx="8807">
                  <c:v>135</c:v>
                </c:pt>
                <c:pt idx="8808">
                  <c:v>280</c:v>
                </c:pt>
                <c:pt idx="8809">
                  <c:v>440</c:v>
                </c:pt>
                <c:pt idx="8810">
                  <c:v>140</c:v>
                </c:pt>
                <c:pt idx="8811">
                  <c:v>100</c:v>
                </c:pt>
                <c:pt idx="8812">
                  <c:v>135</c:v>
                </c:pt>
                <c:pt idx="8813">
                  <c:v>126</c:v>
                </c:pt>
                <c:pt idx="8814">
                  <c:v>170</c:v>
                </c:pt>
                <c:pt idx="8815">
                  <c:v>543</c:v>
                </c:pt>
                <c:pt idx="8816">
                  <c:v>225</c:v>
                </c:pt>
                <c:pt idx="8817">
                  <c:v>146</c:v>
                </c:pt>
                <c:pt idx="8818">
                  <c:v>200</c:v>
                </c:pt>
                <c:pt idx="8819">
                  <c:v>285</c:v>
                </c:pt>
                <c:pt idx="8820">
                  <c:v>150</c:v>
                </c:pt>
                <c:pt idx="8821">
                  <c:v>92</c:v>
                </c:pt>
                <c:pt idx="8822">
                  <c:v>370</c:v>
                </c:pt>
                <c:pt idx="8823">
                  <c:v>58</c:v>
                </c:pt>
                <c:pt idx="8824">
                  <c:v>70</c:v>
                </c:pt>
                <c:pt idx="8825">
                  <c:v>240</c:v>
                </c:pt>
                <c:pt idx="8826">
                  <c:v>89</c:v>
                </c:pt>
                <c:pt idx="8827">
                  <c:v>170</c:v>
                </c:pt>
                <c:pt idx="8828">
                  <c:v>140</c:v>
                </c:pt>
                <c:pt idx="8829">
                  <c:v>85</c:v>
                </c:pt>
                <c:pt idx="8830">
                  <c:v>85</c:v>
                </c:pt>
                <c:pt idx="8831">
                  <c:v>42</c:v>
                </c:pt>
                <c:pt idx="8832">
                  <c:v>92</c:v>
                </c:pt>
                <c:pt idx="8833">
                  <c:v>115</c:v>
                </c:pt>
                <c:pt idx="8834">
                  <c:v>83</c:v>
                </c:pt>
                <c:pt idx="8835">
                  <c:v>125</c:v>
                </c:pt>
                <c:pt idx="8836">
                  <c:v>80</c:v>
                </c:pt>
                <c:pt idx="8837">
                  <c:v>250</c:v>
                </c:pt>
                <c:pt idx="8838">
                  <c:v>70</c:v>
                </c:pt>
                <c:pt idx="8839">
                  <c:v>150</c:v>
                </c:pt>
                <c:pt idx="8840">
                  <c:v>71</c:v>
                </c:pt>
                <c:pt idx="8841">
                  <c:v>105</c:v>
                </c:pt>
                <c:pt idx="8842">
                  <c:v>160</c:v>
                </c:pt>
                <c:pt idx="8843">
                  <c:v>150</c:v>
                </c:pt>
                <c:pt idx="8844">
                  <c:v>135</c:v>
                </c:pt>
                <c:pt idx="8845">
                  <c:v>199</c:v>
                </c:pt>
                <c:pt idx="8846">
                  <c:v>400</c:v>
                </c:pt>
                <c:pt idx="8847">
                  <c:v>125</c:v>
                </c:pt>
                <c:pt idx="8848">
                  <c:v>125</c:v>
                </c:pt>
                <c:pt idx="8849">
                  <c:v>100</c:v>
                </c:pt>
                <c:pt idx="8850">
                  <c:v>91</c:v>
                </c:pt>
                <c:pt idx="8851">
                  <c:v>120</c:v>
                </c:pt>
                <c:pt idx="8852">
                  <c:v>108</c:v>
                </c:pt>
                <c:pt idx="8853">
                  <c:v>228</c:v>
                </c:pt>
                <c:pt idx="8854">
                  <c:v>146</c:v>
                </c:pt>
                <c:pt idx="8855">
                  <c:v>144</c:v>
                </c:pt>
                <c:pt idx="8856">
                  <c:v>225</c:v>
                </c:pt>
                <c:pt idx="8857">
                  <c:v>464</c:v>
                </c:pt>
                <c:pt idx="8858">
                  <c:v>95</c:v>
                </c:pt>
                <c:pt idx="8859">
                  <c:v>90</c:v>
                </c:pt>
                <c:pt idx="8860">
                  <c:v>160</c:v>
                </c:pt>
                <c:pt idx="8861">
                  <c:v>77</c:v>
                </c:pt>
                <c:pt idx="8862">
                  <c:v>321</c:v>
                </c:pt>
                <c:pt idx="8863">
                  <c:v>40</c:v>
                </c:pt>
                <c:pt idx="8864">
                  <c:v>148</c:v>
                </c:pt>
                <c:pt idx="8865">
                  <c:v>170</c:v>
                </c:pt>
                <c:pt idx="8866">
                  <c:v>198</c:v>
                </c:pt>
                <c:pt idx="8867">
                  <c:v>115</c:v>
                </c:pt>
                <c:pt idx="8868">
                  <c:v>125</c:v>
                </c:pt>
                <c:pt idx="8869">
                  <c:v>448</c:v>
                </c:pt>
                <c:pt idx="8870">
                  <c:v>82</c:v>
                </c:pt>
                <c:pt idx="8871">
                  <c:v>265</c:v>
                </c:pt>
                <c:pt idx="8872">
                  <c:v>71</c:v>
                </c:pt>
                <c:pt idx="8873">
                  <c:v>167</c:v>
                </c:pt>
                <c:pt idx="8874">
                  <c:v>210</c:v>
                </c:pt>
                <c:pt idx="8875">
                  <c:v>110</c:v>
                </c:pt>
                <c:pt idx="8876">
                  <c:v>550</c:v>
                </c:pt>
                <c:pt idx="8877">
                  <c:v>190</c:v>
                </c:pt>
                <c:pt idx="8878">
                  <c:v>225</c:v>
                </c:pt>
                <c:pt idx="8879">
                  <c:v>132</c:v>
                </c:pt>
                <c:pt idx="8880">
                  <c:v>375</c:v>
                </c:pt>
                <c:pt idx="8881">
                  <c:v>200</c:v>
                </c:pt>
                <c:pt idx="8882">
                  <c:v>120</c:v>
                </c:pt>
                <c:pt idx="8883">
                  <c:v>550</c:v>
                </c:pt>
                <c:pt idx="8884">
                  <c:v>113</c:v>
                </c:pt>
                <c:pt idx="8885">
                  <c:v>170</c:v>
                </c:pt>
                <c:pt idx="8886">
                  <c:v>180</c:v>
                </c:pt>
                <c:pt idx="8887">
                  <c:v>120</c:v>
                </c:pt>
                <c:pt idx="8888">
                  <c:v>150</c:v>
                </c:pt>
                <c:pt idx="8889">
                  <c:v>85</c:v>
                </c:pt>
                <c:pt idx="8890">
                  <c:v>90</c:v>
                </c:pt>
                <c:pt idx="8891">
                  <c:v>380</c:v>
                </c:pt>
                <c:pt idx="8892">
                  <c:v>57</c:v>
                </c:pt>
                <c:pt idx="8893">
                  <c:v>400</c:v>
                </c:pt>
                <c:pt idx="8894">
                  <c:v>83</c:v>
                </c:pt>
                <c:pt idx="8895">
                  <c:v>129</c:v>
                </c:pt>
                <c:pt idx="8896">
                  <c:v>75</c:v>
                </c:pt>
                <c:pt idx="8897">
                  <c:v>115</c:v>
                </c:pt>
                <c:pt idx="8898">
                  <c:v>120</c:v>
                </c:pt>
                <c:pt idx="8899">
                  <c:v>55</c:v>
                </c:pt>
                <c:pt idx="8900">
                  <c:v>250</c:v>
                </c:pt>
                <c:pt idx="8901">
                  <c:v>80</c:v>
                </c:pt>
                <c:pt idx="8902">
                  <c:v>68</c:v>
                </c:pt>
                <c:pt idx="8903">
                  <c:v>80</c:v>
                </c:pt>
                <c:pt idx="8904">
                  <c:v>40</c:v>
                </c:pt>
                <c:pt idx="8905">
                  <c:v>72</c:v>
                </c:pt>
                <c:pt idx="8906">
                  <c:v>110</c:v>
                </c:pt>
                <c:pt idx="8907">
                  <c:v>115</c:v>
                </c:pt>
                <c:pt idx="8908">
                  <c:v>75</c:v>
                </c:pt>
                <c:pt idx="8909">
                  <c:v>95</c:v>
                </c:pt>
                <c:pt idx="8910">
                  <c:v>150</c:v>
                </c:pt>
                <c:pt idx="8911">
                  <c:v>50</c:v>
                </c:pt>
                <c:pt idx="8912">
                  <c:v>71</c:v>
                </c:pt>
                <c:pt idx="8913">
                  <c:v>100</c:v>
                </c:pt>
                <c:pt idx="8914">
                  <c:v>510</c:v>
                </c:pt>
                <c:pt idx="8915">
                  <c:v>100</c:v>
                </c:pt>
                <c:pt idx="8916">
                  <c:v>100</c:v>
                </c:pt>
                <c:pt idx="8917">
                  <c:v>125</c:v>
                </c:pt>
                <c:pt idx="8918">
                  <c:v>90</c:v>
                </c:pt>
                <c:pt idx="8919">
                  <c:v>225</c:v>
                </c:pt>
                <c:pt idx="8920">
                  <c:v>164</c:v>
                </c:pt>
                <c:pt idx="8921">
                  <c:v>81</c:v>
                </c:pt>
                <c:pt idx="8922">
                  <c:v>135</c:v>
                </c:pt>
                <c:pt idx="8923">
                  <c:v>190</c:v>
                </c:pt>
                <c:pt idx="8924">
                  <c:v>70</c:v>
                </c:pt>
                <c:pt idx="8925">
                  <c:v>284</c:v>
                </c:pt>
                <c:pt idx="8926">
                  <c:v>65</c:v>
                </c:pt>
                <c:pt idx="8927">
                  <c:v>180</c:v>
                </c:pt>
                <c:pt idx="8928">
                  <c:v>120</c:v>
                </c:pt>
                <c:pt idx="8929">
                  <c:v>225</c:v>
                </c:pt>
                <c:pt idx="8930">
                  <c:v>205</c:v>
                </c:pt>
                <c:pt idx="8931">
                  <c:v>145</c:v>
                </c:pt>
                <c:pt idx="8932">
                  <c:v>205</c:v>
                </c:pt>
                <c:pt idx="8933">
                  <c:v>75</c:v>
                </c:pt>
                <c:pt idx="8934">
                  <c:v>120</c:v>
                </c:pt>
                <c:pt idx="8935">
                  <c:v>120</c:v>
                </c:pt>
                <c:pt idx="8936">
                  <c:v>121</c:v>
                </c:pt>
                <c:pt idx="8937">
                  <c:v>102</c:v>
                </c:pt>
                <c:pt idx="8938">
                  <c:v>127</c:v>
                </c:pt>
                <c:pt idx="8939">
                  <c:v>185</c:v>
                </c:pt>
                <c:pt idx="8940">
                  <c:v>95</c:v>
                </c:pt>
                <c:pt idx="8941">
                  <c:v>140</c:v>
                </c:pt>
                <c:pt idx="8942">
                  <c:v>40</c:v>
                </c:pt>
                <c:pt idx="8943">
                  <c:v>100</c:v>
                </c:pt>
                <c:pt idx="8944">
                  <c:v>180</c:v>
                </c:pt>
                <c:pt idx="8945">
                  <c:v>80</c:v>
                </c:pt>
                <c:pt idx="8946">
                  <c:v>85</c:v>
                </c:pt>
                <c:pt idx="8947">
                  <c:v>85</c:v>
                </c:pt>
                <c:pt idx="8948">
                  <c:v>200</c:v>
                </c:pt>
                <c:pt idx="8949">
                  <c:v>150</c:v>
                </c:pt>
                <c:pt idx="8950">
                  <c:v>150</c:v>
                </c:pt>
                <c:pt idx="8951">
                  <c:v>220</c:v>
                </c:pt>
                <c:pt idx="8952">
                  <c:v>120</c:v>
                </c:pt>
                <c:pt idx="8953">
                  <c:v>125</c:v>
                </c:pt>
                <c:pt idx="8954">
                  <c:v>90</c:v>
                </c:pt>
                <c:pt idx="8955">
                  <c:v>110</c:v>
                </c:pt>
                <c:pt idx="8956">
                  <c:v>138</c:v>
                </c:pt>
                <c:pt idx="8957">
                  <c:v>110</c:v>
                </c:pt>
                <c:pt idx="8958">
                  <c:v>110</c:v>
                </c:pt>
                <c:pt idx="8959">
                  <c:v>850</c:v>
                </c:pt>
                <c:pt idx="8960">
                  <c:v>82</c:v>
                </c:pt>
                <c:pt idx="8961">
                  <c:v>200</c:v>
                </c:pt>
                <c:pt idx="8962">
                  <c:v>646</c:v>
                </c:pt>
                <c:pt idx="8963">
                  <c:v>220</c:v>
                </c:pt>
                <c:pt idx="8964">
                  <c:v>177</c:v>
                </c:pt>
                <c:pt idx="8965">
                  <c:v>203</c:v>
                </c:pt>
                <c:pt idx="8966">
                  <c:v>297</c:v>
                </c:pt>
                <c:pt idx="8967">
                  <c:v>150</c:v>
                </c:pt>
                <c:pt idx="8968">
                  <c:v>120</c:v>
                </c:pt>
                <c:pt idx="8969">
                  <c:v>118</c:v>
                </c:pt>
                <c:pt idx="8970">
                  <c:v>311</c:v>
                </c:pt>
                <c:pt idx="8971">
                  <c:v>202</c:v>
                </c:pt>
                <c:pt idx="8972">
                  <c:v>85</c:v>
                </c:pt>
                <c:pt idx="8973">
                  <c:v>91</c:v>
                </c:pt>
                <c:pt idx="8974">
                  <c:v>135</c:v>
                </c:pt>
                <c:pt idx="8975">
                  <c:v>150</c:v>
                </c:pt>
                <c:pt idx="8976">
                  <c:v>132</c:v>
                </c:pt>
                <c:pt idx="8977">
                  <c:v>85</c:v>
                </c:pt>
                <c:pt idx="8978">
                  <c:v>100</c:v>
                </c:pt>
                <c:pt idx="8979">
                  <c:v>60</c:v>
                </c:pt>
                <c:pt idx="8980">
                  <c:v>67</c:v>
                </c:pt>
                <c:pt idx="8981">
                  <c:v>125</c:v>
                </c:pt>
                <c:pt idx="8982">
                  <c:v>122</c:v>
                </c:pt>
                <c:pt idx="8983">
                  <c:v>120</c:v>
                </c:pt>
                <c:pt idx="8984">
                  <c:v>138</c:v>
                </c:pt>
                <c:pt idx="8985">
                  <c:v>72</c:v>
                </c:pt>
                <c:pt idx="8986">
                  <c:v>92</c:v>
                </c:pt>
                <c:pt idx="8987">
                  <c:v>100</c:v>
                </c:pt>
                <c:pt idx="8988">
                  <c:v>96</c:v>
                </c:pt>
                <c:pt idx="8989">
                  <c:v>100</c:v>
                </c:pt>
                <c:pt idx="8990">
                  <c:v>96</c:v>
                </c:pt>
                <c:pt idx="8991">
                  <c:v>100</c:v>
                </c:pt>
                <c:pt idx="8992">
                  <c:v>110</c:v>
                </c:pt>
                <c:pt idx="8993">
                  <c:v>90</c:v>
                </c:pt>
                <c:pt idx="8994">
                  <c:v>130</c:v>
                </c:pt>
                <c:pt idx="8995">
                  <c:v>90</c:v>
                </c:pt>
                <c:pt idx="8996">
                  <c:v>60</c:v>
                </c:pt>
                <c:pt idx="8997">
                  <c:v>112</c:v>
                </c:pt>
                <c:pt idx="8998">
                  <c:v>115</c:v>
                </c:pt>
                <c:pt idx="8999">
                  <c:v>101</c:v>
                </c:pt>
                <c:pt idx="9000">
                  <c:v>145</c:v>
                </c:pt>
                <c:pt idx="9001">
                  <c:v>120</c:v>
                </c:pt>
                <c:pt idx="9002">
                  <c:v>150</c:v>
                </c:pt>
                <c:pt idx="9003">
                  <c:v>83</c:v>
                </c:pt>
                <c:pt idx="9004">
                  <c:v>150</c:v>
                </c:pt>
                <c:pt idx="9005">
                  <c:v>225</c:v>
                </c:pt>
                <c:pt idx="9006">
                  <c:v>83</c:v>
                </c:pt>
                <c:pt idx="9007">
                  <c:v>180</c:v>
                </c:pt>
                <c:pt idx="9008">
                  <c:v>92</c:v>
                </c:pt>
                <c:pt idx="9009">
                  <c:v>120</c:v>
                </c:pt>
                <c:pt idx="9010">
                  <c:v>93</c:v>
                </c:pt>
                <c:pt idx="9011">
                  <c:v>65</c:v>
                </c:pt>
                <c:pt idx="9012">
                  <c:v>155</c:v>
                </c:pt>
                <c:pt idx="9013">
                  <c:v>136</c:v>
                </c:pt>
                <c:pt idx="9014">
                  <c:v>155</c:v>
                </c:pt>
                <c:pt idx="9015">
                  <c:v>136</c:v>
                </c:pt>
                <c:pt idx="9016">
                  <c:v>92</c:v>
                </c:pt>
                <c:pt idx="9017">
                  <c:v>115</c:v>
                </c:pt>
                <c:pt idx="9018">
                  <c:v>50</c:v>
                </c:pt>
                <c:pt idx="9019">
                  <c:v>150</c:v>
                </c:pt>
                <c:pt idx="9020">
                  <c:v>100</c:v>
                </c:pt>
                <c:pt idx="9021">
                  <c:v>180</c:v>
                </c:pt>
                <c:pt idx="9022">
                  <c:v>115</c:v>
                </c:pt>
                <c:pt idx="9023">
                  <c:v>100</c:v>
                </c:pt>
                <c:pt idx="9024">
                  <c:v>126</c:v>
                </c:pt>
                <c:pt idx="9025">
                  <c:v>122</c:v>
                </c:pt>
                <c:pt idx="9026">
                  <c:v>115</c:v>
                </c:pt>
                <c:pt idx="9027">
                  <c:v>112</c:v>
                </c:pt>
                <c:pt idx="9028">
                  <c:v>170</c:v>
                </c:pt>
                <c:pt idx="9029">
                  <c:v>200</c:v>
                </c:pt>
                <c:pt idx="9030">
                  <c:v>181</c:v>
                </c:pt>
                <c:pt idx="9031">
                  <c:v>76</c:v>
                </c:pt>
                <c:pt idx="9032">
                  <c:v>80</c:v>
                </c:pt>
                <c:pt idx="9033">
                  <c:v>180</c:v>
                </c:pt>
                <c:pt idx="9034">
                  <c:v>175</c:v>
                </c:pt>
                <c:pt idx="9035">
                  <c:v>185</c:v>
                </c:pt>
                <c:pt idx="9036">
                  <c:v>167</c:v>
                </c:pt>
                <c:pt idx="9037">
                  <c:v>168</c:v>
                </c:pt>
                <c:pt idx="9038">
                  <c:v>75</c:v>
                </c:pt>
                <c:pt idx="9039">
                  <c:v>100</c:v>
                </c:pt>
                <c:pt idx="9040">
                  <c:v>135</c:v>
                </c:pt>
                <c:pt idx="9041">
                  <c:v>289</c:v>
                </c:pt>
                <c:pt idx="9042">
                  <c:v>135</c:v>
                </c:pt>
                <c:pt idx="9043">
                  <c:v>440</c:v>
                </c:pt>
                <c:pt idx="9044">
                  <c:v>740</c:v>
                </c:pt>
                <c:pt idx="9045">
                  <c:v>508</c:v>
                </c:pt>
                <c:pt idx="9046">
                  <c:v>440</c:v>
                </c:pt>
                <c:pt idx="9047">
                  <c:v>985</c:v>
                </c:pt>
                <c:pt idx="9048">
                  <c:v>183</c:v>
                </c:pt>
                <c:pt idx="9049">
                  <c:v>225</c:v>
                </c:pt>
                <c:pt idx="9050">
                  <c:v>110</c:v>
                </c:pt>
                <c:pt idx="9051">
                  <c:v>110</c:v>
                </c:pt>
                <c:pt idx="9052">
                  <c:v>100</c:v>
                </c:pt>
                <c:pt idx="9053">
                  <c:v>120</c:v>
                </c:pt>
                <c:pt idx="9054">
                  <c:v>100</c:v>
                </c:pt>
                <c:pt idx="9055">
                  <c:v>180</c:v>
                </c:pt>
                <c:pt idx="9056">
                  <c:v>129</c:v>
                </c:pt>
                <c:pt idx="9057">
                  <c:v>264</c:v>
                </c:pt>
                <c:pt idx="9058">
                  <c:v>104</c:v>
                </c:pt>
                <c:pt idx="9059">
                  <c:v>120</c:v>
                </c:pt>
                <c:pt idx="9060">
                  <c:v>120</c:v>
                </c:pt>
                <c:pt idx="9061">
                  <c:v>82</c:v>
                </c:pt>
                <c:pt idx="9062">
                  <c:v>66</c:v>
                </c:pt>
                <c:pt idx="9063">
                  <c:v>550</c:v>
                </c:pt>
                <c:pt idx="9064">
                  <c:v>70</c:v>
                </c:pt>
                <c:pt idx="9065">
                  <c:v>90</c:v>
                </c:pt>
                <c:pt idx="9066">
                  <c:v>100</c:v>
                </c:pt>
                <c:pt idx="9067">
                  <c:v>87</c:v>
                </c:pt>
                <c:pt idx="9068">
                  <c:v>120</c:v>
                </c:pt>
                <c:pt idx="9069">
                  <c:v>200</c:v>
                </c:pt>
                <c:pt idx="9070">
                  <c:v>142</c:v>
                </c:pt>
                <c:pt idx="9071">
                  <c:v>100</c:v>
                </c:pt>
                <c:pt idx="9072">
                  <c:v>100</c:v>
                </c:pt>
                <c:pt idx="9073">
                  <c:v>101</c:v>
                </c:pt>
                <c:pt idx="9074">
                  <c:v>156</c:v>
                </c:pt>
                <c:pt idx="9075">
                  <c:v>400</c:v>
                </c:pt>
                <c:pt idx="9076">
                  <c:v>210</c:v>
                </c:pt>
                <c:pt idx="9077">
                  <c:v>720</c:v>
                </c:pt>
                <c:pt idx="9078">
                  <c:v>457</c:v>
                </c:pt>
                <c:pt idx="9079">
                  <c:v>160</c:v>
                </c:pt>
                <c:pt idx="9080">
                  <c:v>144</c:v>
                </c:pt>
                <c:pt idx="9081">
                  <c:v>60</c:v>
                </c:pt>
                <c:pt idx="9082">
                  <c:v>144</c:v>
                </c:pt>
                <c:pt idx="9083">
                  <c:v>75</c:v>
                </c:pt>
                <c:pt idx="9084">
                  <c:v>90</c:v>
                </c:pt>
                <c:pt idx="9085">
                  <c:v>101</c:v>
                </c:pt>
                <c:pt idx="9086">
                  <c:v>235</c:v>
                </c:pt>
                <c:pt idx="9087">
                  <c:v>119</c:v>
                </c:pt>
                <c:pt idx="9088">
                  <c:v>125</c:v>
                </c:pt>
                <c:pt idx="9089">
                  <c:v>123</c:v>
                </c:pt>
                <c:pt idx="9090">
                  <c:v>90</c:v>
                </c:pt>
                <c:pt idx="9091">
                  <c:v>144</c:v>
                </c:pt>
                <c:pt idx="9092">
                  <c:v>150</c:v>
                </c:pt>
                <c:pt idx="9093">
                  <c:v>150</c:v>
                </c:pt>
                <c:pt idx="9094">
                  <c:v>136</c:v>
                </c:pt>
                <c:pt idx="9095">
                  <c:v>45</c:v>
                </c:pt>
                <c:pt idx="9096">
                  <c:v>45</c:v>
                </c:pt>
                <c:pt idx="9097">
                  <c:v>83</c:v>
                </c:pt>
                <c:pt idx="9098">
                  <c:v>70</c:v>
                </c:pt>
                <c:pt idx="9099">
                  <c:v>45</c:v>
                </c:pt>
                <c:pt idx="9100">
                  <c:v>170</c:v>
                </c:pt>
                <c:pt idx="9101">
                  <c:v>150</c:v>
                </c:pt>
                <c:pt idx="9102">
                  <c:v>115</c:v>
                </c:pt>
                <c:pt idx="9103">
                  <c:v>200</c:v>
                </c:pt>
                <c:pt idx="9104">
                  <c:v>154</c:v>
                </c:pt>
                <c:pt idx="9105">
                  <c:v>129</c:v>
                </c:pt>
                <c:pt idx="9106">
                  <c:v>50</c:v>
                </c:pt>
                <c:pt idx="9107">
                  <c:v>375</c:v>
                </c:pt>
                <c:pt idx="9108">
                  <c:v>45</c:v>
                </c:pt>
                <c:pt idx="9109">
                  <c:v>70</c:v>
                </c:pt>
                <c:pt idx="9110">
                  <c:v>114</c:v>
                </c:pt>
                <c:pt idx="9111">
                  <c:v>90</c:v>
                </c:pt>
                <c:pt idx="9112">
                  <c:v>235</c:v>
                </c:pt>
                <c:pt idx="9113">
                  <c:v>110</c:v>
                </c:pt>
                <c:pt idx="9114">
                  <c:v>110</c:v>
                </c:pt>
                <c:pt idx="9115">
                  <c:v>125</c:v>
                </c:pt>
                <c:pt idx="9116">
                  <c:v>220</c:v>
                </c:pt>
                <c:pt idx="9117">
                  <c:v>155</c:v>
                </c:pt>
                <c:pt idx="9118">
                  <c:v>120</c:v>
                </c:pt>
                <c:pt idx="9119">
                  <c:v>140</c:v>
                </c:pt>
                <c:pt idx="9120">
                  <c:v>192</c:v>
                </c:pt>
                <c:pt idx="9121">
                  <c:v>155</c:v>
                </c:pt>
                <c:pt idx="9122">
                  <c:v>48</c:v>
                </c:pt>
                <c:pt idx="9123">
                  <c:v>160</c:v>
                </c:pt>
                <c:pt idx="9124">
                  <c:v>100</c:v>
                </c:pt>
                <c:pt idx="9125">
                  <c:v>150</c:v>
                </c:pt>
                <c:pt idx="9126">
                  <c:v>85</c:v>
                </c:pt>
                <c:pt idx="9127">
                  <c:v>80</c:v>
                </c:pt>
                <c:pt idx="9128">
                  <c:v>150</c:v>
                </c:pt>
                <c:pt idx="9129">
                  <c:v>137</c:v>
                </c:pt>
                <c:pt idx="9130">
                  <c:v>124</c:v>
                </c:pt>
                <c:pt idx="9131">
                  <c:v>95</c:v>
                </c:pt>
                <c:pt idx="9132">
                  <c:v>155</c:v>
                </c:pt>
                <c:pt idx="9133">
                  <c:v>125</c:v>
                </c:pt>
                <c:pt idx="9134">
                  <c:v>341</c:v>
                </c:pt>
                <c:pt idx="9135">
                  <c:v>145</c:v>
                </c:pt>
                <c:pt idx="9136">
                  <c:v>145</c:v>
                </c:pt>
                <c:pt idx="9137">
                  <c:v>110</c:v>
                </c:pt>
                <c:pt idx="9138">
                  <c:v>127</c:v>
                </c:pt>
                <c:pt idx="9139">
                  <c:v>45</c:v>
                </c:pt>
                <c:pt idx="9140">
                  <c:v>117</c:v>
                </c:pt>
                <c:pt idx="9141">
                  <c:v>160</c:v>
                </c:pt>
                <c:pt idx="9142">
                  <c:v>70</c:v>
                </c:pt>
                <c:pt idx="9143">
                  <c:v>92</c:v>
                </c:pt>
                <c:pt idx="9144">
                  <c:v>70</c:v>
                </c:pt>
                <c:pt idx="9145">
                  <c:v>120</c:v>
                </c:pt>
                <c:pt idx="9146">
                  <c:v>144</c:v>
                </c:pt>
                <c:pt idx="9147">
                  <c:v>145</c:v>
                </c:pt>
                <c:pt idx="9148">
                  <c:v>92</c:v>
                </c:pt>
                <c:pt idx="9149">
                  <c:v>125</c:v>
                </c:pt>
                <c:pt idx="9150">
                  <c:v>132</c:v>
                </c:pt>
                <c:pt idx="9151">
                  <c:v>125</c:v>
                </c:pt>
                <c:pt idx="9152">
                  <c:v>125</c:v>
                </c:pt>
                <c:pt idx="9153">
                  <c:v>139</c:v>
                </c:pt>
                <c:pt idx="9154">
                  <c:v>136</c:v>
                </c:pt>
                <c:pt idx="9155">
                  <c:v>110</c:v>
                </c:pt>
                <c:pt idx="9156">
                  <c:v>123</c:v>
                </c:pt>
                <c:pt idx="9157">
                  <c:v>550</c:v>
                </c:pt>
                <c:pt idx="9158">
                  <c:v>130</c:v>
                </c:pt>
                <c:pt idx="9159">
                  <c:v>80</c:v>
                </c:pt>
                <c:pt idx="9160">
                  <c:v>120</c:v>
                </c:pt>
                <c:pt idx="9161">
                  <c:v>27</c:v>
                </c:pt>
                <c:pt idx="9162">
                  <c:v>266.5</c:v>
                </c:pt>
                <c:pt idx="9163">
                  <c:v>55</c:v>
                </c:pt>
                <c:pt idx="9164">
                  <c:v>50</c:v>
                </c:pt>
                <c:pt idx="9165">
                  <c:v>115</c:v>
                </c:pt>
                <c:pt idx="9166">
                  <c:v>85</c:v>
                </c:pt>
                <c:pt idx="9167">
                  <c:v>112</c:v>
                </c:pt>
                <c:pt idx="9168">
                  <c:v>110</c:v>
                </c:pt>
                <c:pt idx="9169">
                  <c:v>170</c:v>
                </c:pt>
                <c:pt idx="9170">
                  <c:v>250</c:v>
                </c:pt>
                <c:pt idx="9171">
                  <c:v>95</c:v>
                </c:pt>
                <c:pt idx="9172">
                  <c:v>75</c:v>
                </c:pt>
                <c:pt idx="9173">
                  <c:v>100</c:v>
                </c:pt>
                <c:pt idx="9174">
                  <c:v>90</c:v>
                </c:pt>
                <c:pt idx="9175">
                  <c:v>110</c:v>
                </c:pt>
                <c:pt idx="9176">
                  <c:v>50</c:v>
                </c:pt>
                <c:pt idx="9177">
                  <c:v>75</c:v>
                </c:pt>
                <c:pt idx="9178">
                  <c:v>130</c:v>
                </c:pt>
                <c:pt idx="9179">
                  <c:v>95</c:v>
                </c:pt>
                <c:pt idx="9180">
                  <c:v>120</c:v>
                </c:pt>
                <c:pt idx="9181">
                  <c:v>124</c:v>
                </c:pt>
                <c:pt idx="9182">
                  <c:v>140</c:v>
                </c:pt>
                <c:pt idx="9183">
                  <c:v>100</c:v>
                </c:pt>
                <c:pt idx="9184">
                  <c:v>90</c:v>
                </c:pt>
                <c:pt idx="9185">
                  <c:v>700</c:v>
                </c:pt>
                <c:pt idx="9186">
                  <c:v>125</c:v>
                </c:pt>
                <c:pt idx="9187">
                  <c:v>110</c:v>
                </c:pt>
                <c:pt idx="9188">
                  <c:v>150</c:v>
                </c:pt>
                <c:pt idx="9189">
                  <c:v>71</c:v>
                </c:pt>
                <c:pt idx="9190">
                  <c:v>124</c:v>
                </c:pt>
                <c:pt idx="9191">
                  <c:v>90</c:v>
                </c:pt>
                <c:pt idx="9192">
                  <c:v>74</c:v>
                </c:pt>
                <c:pt idx="9193">
                  <c:v>100</c:v>
                </c:pt>
                <c:pt idx="9194">
                  <c:v>125</c:v>
                </c:pt>
                <c:pt idx="9195">
                  <c:v>70</c:v>
                </c:pt>
                <c:pt idx="9196">
                  <c:v>92</c:v>
                </c:pt>
                <c:pt idx="9197">
                  <c:v>127</c:v>
                </c:pt>
                <c:pt idx="9198">
                  <c:v>137</c:v>
                </c:pt>
                <c:pt idx="9199">
                  <c:v>160</c:v>
                </c:pt>
                <c:pt idx="9200">
                  <c:v>170</c:v>
                </c:pt>
                <c:pt idx="9201">
                  <c:v>135</c:v>
                </c:pt>
                <c:pt idx="9202">
                  <c:v>125</c:v>
                </c:pt>
                <c:pt idx="9203">
                  <c:v>92</c:v>
                </c:pt>
                <c:pt idx="9204">
                  <c:v>155</c:v>
                </c:pt>
                <c:pt idx="9205">
                  <c:v>90</c:v>
                </c:pt>
                <c:pt idx="9206">
                  <c:v>130</c:v>
                </c:pt>
                <c:pt idx="9207">
                  <c:v>90</c:v>
                </c:pt>
                <c:pt idx="9208">
                  <c:v>133</c:v>
                </c:pt>
                <c:pt idx="9209">
                  <c:v>150</c:v>
                </c:pt>
                <c:pt idx="9210">
                  <c:v>160</c:v>
                </c:pt>
                <c:pt idx="9211">
                  <c:v>125</c:v>
                </c:pt>
                <c:pt idx="9212">
                  <c:v>120</c:v>
                </c:pt>
                <c:pt idx="9213">
                  <c:v>132</c:v>
                </c:pt>
                <c:pt idx="9214">
                  <c:v>133</c:v>
                </c:pt>
                <c:pt idx="9215">
                  <c:v>85</c:v>
                </c:pt>
                <c:pt idx="9216">
                  <c:v>90</c:v>
                </c:pt>
                <c:pt idx="9217">
                  <c:v>122</c:v>
                </c:pt>
                <c:pt idx="9218">
                  <c:v>75</c:v>
                </c:pt>
                <c:pt idx="9219">
                  <c:v>60</c:v>
                </c:pt>
                <c:pt idx="9220">
                  <c:v>110</c:v>
                </c:pt>
                <c:pt idx="9221">
                  <c:v>125</c:v>
                </c:pt>
                <c:pt idx="9222">
                  <c:v>75</c:v>
                </c:pt>
                <c:pt idx="9223">
                  <c:v>60</c:v>
                </c:pt>
                <c:pt idx="9224">
                  <c:v>320</c:v>
                </c:pt>
                <c:pt idx="9225">
                  <c:v>300</c:v>
                </c:pt>
                <c:pt idx="9226">
                  <c:v>220</c:v>
                </c:pt>
                <c:pt idx="9227">
                  <c:v>135</c:v>
                </c:pt>
                <c:pt idx="9228">
                  <c:v>75</c:v>
                </c:pt>
                <c:pt idx="9229">
                  <c:v>160</c:v>
                </c:pt>
                <c:pt idx="9230">
                  <c:v>190</c:v>
                </c:pt>
                <c:pt idx="9231">
                  <c:v>150</c:v>
                </c:pt>
                <c:pt idx="9232">
                  <c:v>265</c:v>
                </c:pt>
                <c:pt idx="9233">
                  <c:v>120</c:v>
                </c:pt>
                <c:pt idx="9234">
                  <c:v>90</c:v>
                </c:pt>
                <c:pt idx="9235">
                  <c:v>150</c:v>
                </c:pt>
                <c:pt idx="9236">
                  <c:v>110</c:v>
                </c:pt>
                <c:pt idx="9237">
                  <c:v>200</c:v>
                </c:pt>
                <c:pt idx="9238">
                  <c:v>150</c:v>
                </c:pt>
                <c:pt idx="9239">
                  <c:v>67</c:v>
                </c:pt>
                <c:pt idx="9240">
                  <c:v>95</c:v>
                </c:pt>
                <c:pt idx="9241">
                  <c:v>110</c:v>
                </c:pt>
                <c:pt idx="9242">
                  <c:v>125</c:v>
                </c:pt>
                <c:pt idx="9243">
                  <c:v>55</c:v>
                </c:pt>
                <c:pt idx="9244">
                  <c:v>80</c:v>
                </c:pt>
                <c:pt idx="9245">
                  <c:v>112</c:v>
                </c:pt>
                <c:pt idx="9246">
                  <c:v>150</c:v>
                </c:pt>
                <c:pt idx="9247">
                  <c:v>190</c:v>
                </c:pt>
                <c:pt idx="9248">
                  <c:v>95</c:v>
                </c:pt>
                <c:pt idx="9249">
                  <c:v>306</c:v>
                </c:pt>
                <c:pt idx="9250">
                  <c:v>150</c:v>
                </c:pt>
                <c:pt idx="9251">
                  <c:v>178</c:v>
                </c:pt>
                <c:pt idx="9252">
                  <c:v>760</c:v>
                </c:pt>
                <c:pt idx="9253">
                  <c:v>112</c:v>
                </c:pt>
                <c:pt idx="9254">
                  <c:v>186</c:v>
                </c:pt>
                <c:pt idx="9255">
                  <c:v>90</c:v>
                </c:pt>
                <c:pt idx="9256">
                  <c:v>120</c:v>
                </c:pt>
                <c:pt idx="9257">
                  <c:v>250</c:v>
                </c:pt>
                <c:pt idx="9258">
                  <c:v>146</c:v>
                </c:pt>
                <c:pt idx="9259">
                  <c:v>120</c:v>
                </c:pt>
                <c:pt idx="9260">
                  <c:v>132</c:v>
                </c:pt>
                <c:pt idx="9261">
                  <c:v>75</c:v>
                </c:pt>
                <c:pt idx="9262">
                  <c:v>86</c:v>
                </c:pt>
                <c:pt idx="9263">
                  <c:v>90</c:v>
                </c:pt>
                <c:pt idx="9264">
                  <c:v>190</c:v>
                </c:pt>
                <c:pt idx="9265">
                  <c:v>80</c:v>
                </c:pt>
                <c:pt idx="9266">
                  <c:v>195</c:v>
                </c:pt>
                <c:pt idx="9267">
                  <c:v>268</c:v>
                </c:pt>
                <c:pt idx="9268">
                  <c:v>320</c:v>
                </c:pt>
                <c:pt idx="9269">
                  <c:v>170</c:v>
                </c:pt>
                <c:pt idx="9270">
                  <c:v>92</c:v>
                </c:pt>
                <c:pt idx="9271">
                  <c:v>100</c:v>
                </c:pt>
                <c:pt idx="9272">
                  <c:v>115</c:v>
                </c:pt>
                <c:pt idx="9273">
                  <c:v>40</c:v>
                </c:pt>
                <c:pt idx="9274">
                  <c:v>140</c:v>
                </c:pt>
                <c:pt idx="9275">
                  <c:v>155</c:v>
                </c:pt>
                <c:pt idx="9276">
                  <c:v>170</c:v>
                </c:pt>
                <c:pt idx="9277">
                  <c:v>124</c:v>
                </c:pt>
                <c:pt idx="9278">
                  <c:v>100</c:v>
                </c:pt>
                <c:pt idx="9279">
                  <c:v>120</c:v>
                </c:pt>
                <c:pt idx="9280">
                  <c:v>100</c:v>
                </c:pt>
                <c:pt idx="9281">
                  <c:v>125</c:v>
                </c:pt>
                <c:pt idx="9282">
                  <c:v>120</c:v>
                </c:pt>
                <c:pt idx="9283">
                  <c:v>120</c:v>
                </c:pt>
                <c:pt idx="9284">
                  <c:v>108</c:v>
                </c:pt>
                <c:pt idx="9285">
                  <c:v>375</c:v>
                </c:pt>
                <c:pt idx="9286">
                  <c:v>115</c:v>
                </c:pt>
                <c:pt idx="9287">
                  <c:v>150</c:v>
                </c:pt>
                <c:pt idx="9288">
                  <c:v>130</c:v>
                </c:pt>
                <c:pt idx="9289">
                  <c:v>120</c:v>
                </c:pt>
                <c:pt idx="9290">
                  <c:v>179</c:v>
                </c:pt>
                <c:pt idx="9291">
                  <c:v>85</c:v>
                </c:pt>
                <c:pt idx="9292">
                  <c:v>163</c:v>
                </c:pt>
                <c:pt idx="9293">
                  <c:v>180</c:v>
                </c:pt>
                <c:pt idx="9294">
                  <c:v>180</c:v>
                </c:pt>
                <c:pt idx="9295">
                  <c:v>102</c:v>
                </c:pt>
                <c:pt idx="9296">
                  <c:v>120</c:v>
                </c:pt>
                <c:pt idx="9297">
                  <c:v>320</c:v>
                </c:pt>
                <c:pt idx="9298">
                  <c:v>82</c:v>
                </c:pt>
                <c:pt idx="9299">
                  <c:v>150</c:v>
                </c:pt>
                <c:pt idx="9300">
                  <c:v>205</c:v>
                </c:pt>
                <c:pt idx="9301">
                  <c:v>110</c:v>
                </c:pt>
                <c:pt idx="9302">
                  <c:v>200</c:v>
                </c:pt>
                <c:pt idx="9303">
                  <c:v>135</c:v>
                </c:pt>
                <c:pt idx="9304">
                  <c:v>120</c:v>
                </c:pt>
                <c:pt idx="9305">
                  <c:v>167</c:v>
                </c:pt>
                <c:pt idx="9306">
                  <c:v>225</c:v>
                </c:pt>
                <c:pt idx="9307">
                  <c:v>164</c:v>
                </c:pt>
                <c:pt idx="9308">
                  <c:v>284</c:v>
                </c:pt>
                <c:pt idx="9309">
                  <c:v>150</c:v>
                </c:pt>
                <c:pt idx="9310">
                  <c:v>150</c:v>
                </c:pt>
                <c:pt idx="9311">
                  <c:v>95</c:v>
                </c:pt>
                <c:pt idx="9312">
                  <c:v>150</c:v>
                </c:pt>
                <c:pt idx="9313">
                  <c:v>185</c:v>
                </c:pt>
                <c:pt idx="9314">
                  <c:v>192</c:v>
                </c:pt>
                <c:pt idx="9315">
                  <c:v>70</c:v>
                </c:pt>
                <c:pt idx="9316">
                  <c:v>54</c:v>
                </c:pt>
                <c:pt idx="9317">
                  <c:v>195</c:v>
                </c:pt>
                <c:pt idx="9318">
                  <c:v>140</c:v>
                </c:pt>
                <c:pt idx="9319">
                  <c:v>155</c:v>
                </c:pt>
                <c:pt idx="9320">
                  <c:v>155</c:v>
                </c:pt>
                <c:pt idx="9321">
                  <c:v>100</c:v>
                </c:pt>
                <c:pt idx="9322">
                  <c:v>125</c:v>
                </c:pt>
                <c:pt idx="9323">
                  <c:v>60</c:v>
                </c:pt>
                <c:pt idx="9324">
                  <c:v>60</c:v>
                </c:pt>
                <c:pt idx="9325">
                  <c:v>144</c:v>
                </c:pt>
                <c:pt idx="9326">
                  <c:v>166</c:v>
                </c:pt>
                <c:pt idx="9327">
                  <c:v>57</c:v>
                </c:pt>
                <c:pt idx="9328">
                  <c:v>30</c:v>
                </c:pt>
                <c:pt idx="9329">
                  <c:v>133</c:v>
                </c:pt>
                <c:pt idx="9330">
                  <c:v>120</c:v>
                </c:pt>
                <c:pt idx="9331">
                  <c:v>60</c:v>
                </c:pt>
                <c:pt idx="9332">
                  <c:v>110</c:v>
                </c:pt>
                <c:pt idx="9333">
                  <c:v>100</c:v>
                </c:pt>
                <c:pt idx="9334">
                  <c:v>128</c:v>
                </c:pt>
                <c:pt idx="9335">
                  <c:v>180</c:v>
                </c:pt>
                <c:pt idx="9336">
                  <c:v>260</c:v>
                </c:pt>
                <c:pt idx="9337">
                  <c:v>60</c:v>
                </c:pt>
                <c:pt idx="9338">
                  <c:v>108</c:v>
                </c:pt>
                <c:pt idx="9339">
                  <c:v>290</c:v>
                </c:pt>
                <c:pt idx="9340">
                  <c:v>90</c:v>
                </c:pt>
                <c:pt idx="9341">
                  <c:v>70</c:v>
                </c:pt>
                <c:pt idx="9342">
                  <c:v>142</c:v>
                </c:pt>
                <c:pt idx="9343">
                  <c:v>40</c:v>
                </c:pt>
                <c:pt idx="9344">
                  <c:v>166</c:v>
                </c:pt>
                <c:pt idx="9345">
                  <c:v>136</c:v>
                </c:pt>
                <c:pt idx="9346">
                  <c:v>138</c:v>
                </c:pt>
                <c:pt idx="9347">
                  <c:v>130</c:v>
                </c:pt>
                <c:pt idx="9348">
                  <c:v>70</c:v>
                </c:pt>
                <c:pt idx="9349">
                  <c:v>121</c:v>
                </c:pt>
                <c:pt idx="9350">
                  <c:v>147</c:v>
                </c:pt>
                <c:pt idx="9351">
                  <c:v>150</c:v>
                </c:pt>
                <c:pt idx="9352">
                  <c:v>145</c:v>
                </c:pt>
                <c:pt idx="9353">
                  <c:v>140</c:v>
                </c:pt>
                <c:pt idx="9354">
                  <c:v>65</c:v>
                </c:pt>
                <c:pt idx="9355">
                  <c:v>92</c:v>
                </c:pt>
                <c:pt idx="9356">
                  <c:v>143</c:v>
                </c:pt>
                <c:pt idx="9357">
                  <c:v>115</c:v>
                </c:pt>
                <c:pt idx="9358">
                  <c:v>363</c:v>
                </c:pt>
                <c:pt idx="9359">
                  <c:v>150</c:v>
                </c:pt>
                <c:pt idx="9360">
                  <c:v>100</c:v>
                </c:pt>
                <c:pt idx="9361">
                  <c:v>57</c:v>
                </c:pt>
                <c:pt idx="9362">
                  <c:v>110</c:v>
                </c:pt>
                <c:pt idx="9363">
                  <c:v>150</c:v>
                </c:pt>
                <c:pt idx="9364">
                  <c:v>60</c:v>
                </c:pt>
                <c:pt idx="9365">
                  <c:v>100</c:v>
                </c:pt>
                <c:pt idx="9366">
                  <c:v>205</c:v>
                </c:pt>
                <c:pt idx="9367">
                  <c:v>178</c:v>
                </c:pt>
                <c:pt idx="9368">
                  <c:v>100</c:v>
                </c:pt>
                <c:pt idx="9369">
                  <c:v>120</c:v>
                </c:pt>
                <c:pt idx="9370">
                  <c:v>115</c:v>
                </c:pt>
                <c:pt idx="9371">
                  <c:v>85</c:v>
                </c:pt>
                <c:pt idx="9372">
                  <c:v>102</c:v>
                </c:pt>
                <c:pt idx="9373">
                  <c:v>114</c:v>
                </c:pt>
                <c:pt idx="9374">
                  <c:v>111</c:v>
                </c:pt>
                <c:pt idx="9375">
                  <c:v>100</c:v>
                </c:pt>
                <c:pt idx="9376">
                  <c:v>95</c:v>
                </c:pt>
                <c:pt idx="9377">
                  <c:v>250</c:v>
                </c:pt>
                <c:pt idx="9378">
                  <c:v>190</c:v>
                </c:pt>
                <c:pt idx="9379">
                  <c:v>240</c:v>
                </c:pt>
                <c:pt idx="9380">
                  <c:v>92</c:v>
                </c:pt>
                <c:pt idx="9381">
                  <c:v>85</c:v>
                </c:pt>
                <c:pt idx="9382">
                  <c:v>102</c:v>
                </c:pt>
                <c:pt idx="9383">
                  <c:v>72</c:v>
                </c:pt>
                <c:pt idx="9384">
                  <c:v>150</c:v>
                </c:pt>
                <c:pt idx="9385">
                  <c:v>245</c:v>
                </c:pt>
                <c:pt idx="9386">
                  <c:v>40</c:v>
                </c:pt>
                <c:pt idx="9387">
                  <c:v>40</c:v>
                </c:pt>
                <c:pt idx="9388">
                  <c:v>40</c:v>
                </c:pt>
                <c:pt idx="9389">
                  <c:v>72</c:v>
                </c:pt>
                <c:pt idx="9390">
                  <c:v>230</c:v>
                </c:pt>
                <c:pt idx="9391">
                  <c:v>110</c:v>
                </c:pt>
                <c:pt idx="9392">
                  <c:v>215</c:v>
                </c:pt>
                <c:pt idx="9393">
                  <c:v>103</c:v>
                </c:pt>
                <c:pt idx="9394">
                  <c:v>168</c:v>
                </c:pt>
                <c:pt idx="9395">
                  <c:v>356</c:v>
                </c:pt>
                <c:pt idx="9396">
                  <c:v>125</c:v>
                </c:pt>
                <c:pt idx="9397">
                  <c:v>271</c:v>
                </c:pt>
                <c:pt idx="9398">
                  <c:v>100</c:v>
                </c:pt>
                <c:pt idx="9399">
                  <c:v>125</c:v>
                </c:pt>
                <c:pt idx="9400">
                  <c:v>129</c:v>
                </c:pt>
                <c:pt idx="9401">
                  <c:v>126</c:v>
                </c:pt>
                <c:pt idx="9402">
                  <c:v>304</c:v>
                </c:pt>
                <c:pt idx="9403">
                  <c:v>170</c:v>
                </c:pt>
                <c:pt idx="9404">
                  <c:v>340</c:v>
                </c:pt>
                <c:pt idx="9405">
                  <c:v>115</c:v>
                </c:pt>
                <c:pt idx="9406">
                  <c:v>58</c:v>
                </c:pt>
                <c:pt idx="9407">
                  <c:v>113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834-434D-B940-52DFFC5EA1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6987408"/>
        <c:axId val="596984168"/>
      </c:scatterChart>
      <c:valAx>
        <c:axId val="596987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[$ج.م.‏-C01]_-;\-* #,##0\ [$ج.م.‏-C01]_-;_-* &quot;-&quot;??\ [$ج.م.‏-C01]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6984168"/>
        <c:crosses val="autoZero"/>
        <c:crossBetween val="midCat"/>
      </c:valAx>
      <c:valAx>
        <c:axId val="596984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96987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installment % For eac</a:t>
            </a:r>
            <a:r>
              <a:rPr lang="en-US" baseline="0"/>
              <a:t>h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'Q10'!$E$1</c:f>
              <c:strCache>
                <c:ptCount val="1"/>
                <c:pt idx="0">
                  <c:v>installment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'Q10'!$A$2:$A$9</c:f>
              <c:strCache>
                <c:ptCount val="8"/>
                <c:pt idx="0">
                  <c:v>Duplex</c:v>
                </c:pt>
                <c:pt idx="1">
                  <c:v>Apartment</c:v>
                </c:pt>
                <c:pt idx="2">
                  <c:v>Penthouse</c:v>
                </c:pt>
                <c:pt idx="3">
                  <c:v>Studio</c:v>
                </c:pt>
                <c:pt idx="4">
                  <c:v>Chalet</c:v>
                </c:pt>
                <c:pt idx="5">
                  <c:v>Standalone Villa</c:v>
                </c:pt>
                <c:pt idx="6">
                  <c:v>Town House</c:v>
                </c:pt>
                <c:pt idx="7">
                  <c:v>Twin house</c:v>
                </c:pt>
              </c:strCache>
            </c:strRef>
          </c:cat>
          <c:val>
            <c:numRef>
              <c:f>'Q10'!$E$2:$E$9</c:f>
              <c:numCache>
                <c:formatCode>General</c:formatCode>
                <c:ptCount val="8"/>
                <c:pt idx="0">
                  <c:v>0.50604838709677424</c:v>
                </c:pt>
                <c:pt idx="1">
                  <c:v>0.49650877524061143</c:v>
                </c:pt>
                <c:pt idx="2">
                  <c:v>0.51807228915662651</c:v>
                </c:pt>
                <c:pt idx="3">
                  <c:v>0.58870967741935487</c:v>
                </c:pt>
                <c:pt idx="4">
                  <c:v>0.632684230622375</c:v>
                </c:pt>
                <c:pt idx="5">
                  <c:v>0.41784037558685444</c:v>
                </c:pt>
                <c:pt idx="6">
                  <c:v>0.84126984126984128</c:v>
                </c:pt>
                <c:pt idx="7">
                  <c:v>0.51758793969849248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5A-458D-AB3E-5779B942A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05936912"/>
        <c:axId val="605937272"/>
      </c:barChart>
      <c:catAx>
        <c:axId val="605936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605937272"/>
        <c:crosses val="autoZero"/>
        <c:auto val="1"/>
        <c:lblAlgn val="ctr"/>
        <c:lblOffset val="100"/>
        <c:noMultiLvlLbl val="0"/>
      </c:catAx>
      <c:valAx>
        <c:axId val="605937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60593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installment % For eac</a:t>
            </a:r>
            <a:r>
              <a:rPr lang="en-US" baseline="0"/>
              <a:t>h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'Q10'!$E$1</c:f>
              <c:strCache>
                <c:ptCount val="1"/>
                <c:pt idx="0">
                  <c:v>installment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'Q10'!$A$2:$A$9</c:f>
              <c:strCache>
                <c:ptCount val="8"/>
                <c:pt idx="0">
                  <c:v>Duplex</c:v>
                </c:pt>
                <c:pt idx="1">
                  <c:v>Apartment</c:v>
                </c:pt>
                <c:pt idx="2">
                  <c:v>Penthouse</c:v>
                </c:pt>
                <c:pt idx="3">
                  <c:v>Studio</c:v>
                </c:pt>
                <c:pt idx="4">
                  <c:v>Chalet</c:v>
                </c:pt>
                <c:pt idx="5">
                  <c:v>Standalone Villa</c:v>
                </c:pt>
                <c:pt idx="6">
                  <c:v>Town House</c:v>
                </c:pt>
                <c:pt idx="7">
                  <c:v>Twin house</c:v>
                </c:pt>
              </c:strCache>
            </c:strRef>
          </c:cat>
          <c:val>
            <c:numRef>
              <c:f>'Q10'!$E$2:$E$9</c:f>
              <c:numCache>
                <c:formatCode>General</c:formatCode>
                <c:ptCount val="8"/>
                <c:pt idx="0">
                  <c:v>0.50604838709677424</c:v>
                </c:pt>
                <c:pt idx="1">
                  <c:v>0.49650877524061143</c:v>
                </c:pt>
                <c:pt idx="2">
                  <c:v>0.51807228915662651</c:v>
                </c:pt>
                <c:pt idx="3">
                  <c:v>0.58870967741935487</c:v>
                </c:pt>
                <c:pt idx="4">
                  <c:v>0.632684230622375</c:v>
                </c:pt>
                <c:pt idx="5">
                  <c:v>0.41784037558685444</c:v>
                </c:pt>
                <c:pt idx="6">
                  <c:v>0.84126984126984128</c:v>
                </c:pt>
                <c:pt idx="7">
                  <c:v>0.51758793969849248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D8-4DBE-8D6B-67791688F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05936912"/>
        <c:axId val="605937272"/>
      </c:barChart>
      <c:catAx>
        <c:axId val="605936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605937272"/>
        <c:crosses val="autoZero"/>
        <c:auto val="1"/>
        <c:lblAlgn val="ctr"/>
        <c:lblOffset val="100"/>
        <c:noMultiLvlLbl val="0"/>
      </c:catAx>
      <c:valAx>
        <c:axId val="605937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60593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installment % For eac</a:t>
            </a:r>
            <a:r>
              <a:rPr lang="en-US" baseline="0"/>
              <a:t>h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'Q10'!$E$1</c:f>
              <c:strCache>
                <c:ptCount val="1"/>
                <c:pt idx="0">
                  <c:v>installment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'Q10'!$A$2:$A$9</c:f>
              <c:strCache>
                <c:ptCount val="8"/>
                <c:pt idx="0">
                  <c:v>Duplex</c:v>
                </c:pt>
                <c:pt idx="1">
                  <c:v>Apartment</c:v>
                </c:pt>
                <c:pt idx="2">
                  <c:v>Penthouse</c:v>
                </c:pt>
                <c:pt idx="3">
                  <c:v>Studio</c:v>
                </c:pt>
                <c:pt idx="4">
                  <c:v>Chalet</c:v>
                </c:pt>
                <c:pt idx="5">
                  <c:v>Standalone Villa</c:v>
                </c:pt>
                <c:pt idx="6">
                  <c:v>Town House</c:v>
                </c:pt>
                <c:pt idx="7">
                  <c:v>Twin house</c:v>
                </c:pt>
              </c:strCache>
            </c:strRef>
          </c:cat>
          <c:val>
            <c:numRef>
              <c:f>'Q10'!$E$2:$E$9</c:f>
              <c:numCache>
                <c:formatCode>General</c:formatCode>
                <c:ptCount val="8"/>
                <c:pt idx="0">
                  <c:v>0.50604838709677424</c:v>
                </c:pt>
                <c:pt idx="1">
                  <c:v>0.49650877524061143</c:v>
                </c:pt>
                <c:pt idx="2">
                  <c:v>0.51807228915662651</c:v>
                </c:pt>
                <c:pt idx="3">
                  <c:v>0.58870967741935487</c:v>
                </c:pt>
                <c:pt idx="4">
                  <c:v>0.632684230622375</c:v>
                </c:pt>
                <c:pt idx="5">
                  <c:v>0.41784037558685444</c:v>
                </c:pt>
                <c:pt idx="6">
                  <c:v>0.84126984126984128</c:v>
                </c:pt>
                <c:pt idx="7">
                  <c:v>0.51758793969849248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0A-40BB-81BF-A8670AD695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05936912"/>
        <c:axId val="605937272"/>
      </c:barChart>
      <c:catAx>
        <c:axId val="605936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605937272"/>
        <c:crosses val="autoZero"/>
        <c:auto val="1"/>
        <c:lblAlgn val="ctr"/>
        <c:lblOffset val="100"/>
        <c:noMultiLvlLbl val="0"/>
      </c:catAx>
      <c:valAx>
        <c:axId val="605937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60593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'Q2'!$B$1</c:f>
              <c:strCache>
                <c:ptCount val="1"/>
                <c:pt idx="0">
                  <c:v> Avg Price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'Q2'!$A$2:$A$11</c:f>
              <c:strCache>
                <c:ptCount val="10"/>
                <c:pt idx="0">
                  <c:v> North Coast </c:v>
                </c:pt>
                <c:pt idx="1">
                  <c:v> Sheikh Zayed </c:v>
                </c:pt>
                <c:pt idx="2">
                  <c:v> New Cairo - El Tagamoa </c:v>
                </c:pt>
                <c:pt idx="3">
                  <c:v> Rehab City </c:v>
                </c:pt>
                <c:pt idx="4">
                  <c:v> 6th of October </c:v>
                </c:pt>
                <c:pt idx="5">
                  <c:v> Madinaty </c:v>
                </c:pt>
                <c:pt idx="6">
                  <c:v> Ain Sukhna </c:v>
                </c:pt>
                <c:pt idx="7">
                  <c:v> New Capital City </c:v>
                </c:pt>
                <c:pt idx="8">
                  <c:v> Shorouk City </c:v>
                </c:pt>
                <c:pt idx="9">
                  <c:v> Nasr City </c:v>
                </c:pt>
              </c:strCache>
            </c:strRef>
          </c:cat>
          <c:val>
            <c:numRef>
              <c:f>'Q2'!$B$2:$B$11</c:f>
              <c:numCache>
                <c:formatCode>_-* #,##0\ "ج.م.‏"_-;\-* #,##0\ "ج.م.‏"_-;_-* "-"??\ "ج.م.‏"_-;_-@_-</c:formatCode>
                <c:ptCount val="10"/>
                <c:pt idx="0">
                  <c:v>4639441.5487058824</c:v>
                </c:pt>
                <c:pt idx="1">
                  <c:v>3230287.3436853001</c:v>
                </c:pt>
                <c:pt idx="2">
                  <c:v>2910500.5179564999</c:v>
                </c:pt>
                <c:pt idx="3">
                  <c:v>2700860.576923077</c:v>
                </c:pt>
                <c:pt idx="4">
                  <c:v>2352638.2399299475</c:v>
                </c:pt>
                <c:pt idx="5">
                  <c:v>2192584.9950000001</c:v>
                </c:pt>
                <c:pt idx="6">
                  <c:v>2113035.1289566238</c:v>
                </c:pt>
                <c:pt idx="7">
                  <c:v>1896411.3096234309</c:v>
                </c:pt>
                <c:pt idx="8">
                  <c:v>1754557.4873417721</c:v>
                </c:pt>
                <c:pt idx="9">
                  <c:v>1608558.9226519337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58-45D4-9076-7F168629C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518201488"/>
        <c:axId val="518201848"/>
      </c:barChart>
      <c:catAx>
        <c:axId val="518201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18201848"/>
        <c:crosses val="autoZero"/>
        <c:auto val="1"/>
        <c:lblAlgn val="ctr"/>
        <c:lblOffset val="100"/>
        <c:noMultiLvlLbl val="0"/>
      </c:catAx>
      <c:valAx>
        <c:axId val="518201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1820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dirty="0"/>
              <a:t>Furnished percentage</a:t>
            </a:r>
          </a:p>
        </c:rich>
      </c:tx>
      <c:layout>
        <c:manualLayout>
          <c:xMode val="edge"/>
          <c:yMode val="edge"/>
          <c:x val="0.11357228418777501"/>
          <c:y val="3.91853358394121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'Q3'!$B$1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explosion val="7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5894-4B34-9862-77BD2F750EE4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5894-4B34-9862-77BD2F750EE4}"/>
              </c:ext>
            </c:extLst>
          </c:dPt>
          <c:dLbls>
            <c:dLbl>
              <c:idx val="0"/>
              <c:layout>
                <c:manualLayout>
                  <c:x val="8.611111111111111E-2"/>
                  <c:y val="5.09259259259259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94-4B34-9862-77BD2F750EE4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83C52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'Q3'!$A$2:$A$3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'Q3'!$B$2:$B$3</c:f>
              <c:numCache>
                <c:formatCode>General</c:formatCode>
                <c:ptCount val="2"/>
                <c:pt idx="0">
                  <c:v>1158</c:v>
                </c:pt>
                <c:pt idx="1">
                  <c:v>8250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94-4B34-9862-77BD2F750E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dirty="0"/>
              <a:t>Furnished percentage</a:t>
            </a:r>
          </a:p>
        </c:rich>
      </c:tx>
      <c:layout>
        <c:manualLayout>
          <c:xMode val="edge"/>
          <c:yMode val="edge"/>
          <c:x val="0.11357228418777501"/>
          <c:y val="3.91853358394121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'Q3'!$B$1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explosion val="7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9D80-4B9F-8354-11B6B15811D5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9D80-4B9F-8354-11B6B15811D5}"/>
              </c:ext>
            </c:extLst>
          </c:dPt>
          <c:dLbls>
            <c:dLbl>
              <c:idx val="0"/>
              <c:layout>
                <c:manualLayout>
                  <c:x val="8.611111111111111E-2"/>
                  <c:y val="5.09259259259259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80-4B9F-8354-11B6B15811D5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83C52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'Q3'!$A$2:$A$3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'Q3'!$B$2:$B$3</c:f>
              <c:numCache>
                <c:formatCode>General</c:formatCode>
                <c:ptCount val="2"/>
                <c:pt idx="0">
                  <c:v>1158</c:v>
                </c:pt>
                <c:pt idx="1">
                  <c:v>8250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80-4B9F-8354-11B6B1581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'Q2'!$B$1</c:f>
              <c:strCache>
                <c:ptCount val="1"/>
                <c:pt idx="0">
                  <c:v> Avg Price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'Q2'!$A$2:$A$11</c:f>
              <c:strCache>
                <c:ptCount val="10"/>
                <c:pt idx="0">
                  <c:v> North Coast </c:v>
                </c:pt>
                <c:pt idx="1">
                  <c:v> Sheikh Zayed </c:v>
                </c:pt>
                <c:pt idx="2">
                  <c:v> New Cairo - El Tagamoa </c:v>
                </c:pt>
                <c:pt idx="3">
                  <c:v> Rehab City </c:v>
                </c:pt>
                <c:pt idx="4">
                  <c:v> 6th of October </c:v>
                </c:pt>
                <c:pt idx="5">
                  <c:v> Madinaty </c:v>
                </c:pt>
                <c:pt idx="6">
                  <c:v> Ain Sukhna </c:v>
                </c:pt>
                <c:pt idx="7">
                  <c:v> New Capital City </c:v>
                </c:pt>
                <c:pt idx="8">
                  <c:v> Shorouk City </c:v>
                </c:pt>
                <c:pt idx="9">
                  <c:v> Nasr City </c:v>
                </c:pt>
              </c:strCache>
            </c:strRef>
          </c:cat>
          <c:val>
            <c:numRef>
              <c:f>'Q2'!$B$2:$B$11</c:f>
              <c:numCache>
                <c:formatCode>_-* #,##0\ "ج.م.‏"_-;\-* #,##0\ "ج.م.‏"_-;_-* "-"??\ "ج.م.‏"_-;_-@_-</c:formatCode>
                <c:ptCount val="10"/>
                <c:pt idx="0">
                  <c:v>4639441.5487058824</c:v>
                </c:pt>
                <c:pt idx="1">
                  <c:v>3230287.3436853001</c:v>
                </c:pt>
                <c:pt idx="2">
                  <c:v>2910500.5179564999</c:v>
                </c:pt>
                <c:pt idx="3">
                  <c:v>2700860.576923077</c:v>
                </c:pt>
                <c:pt idx="4">
                  <c:v>2352638.2399299475</c:v>
                </c:pt>
                <c:pt idx="5">
                  <c:v>2192584.9950000001</c:v>
                </c:pt>
                <c:pt idx="6">
                  <c:v>2113035.1289566238</c:v>
                </c:pt>
                <c:pt idx="7">
                  <c:v>1896411.3096234309</c:v>
                </c:pt>
                <c:pt idx="8">
                  <c:v>1754557.4873417721</c:v>
                </c:pt>
                <c:pt idx="9">
                  <c:v>1608558.9226519337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EA-4C3E-8ADB-9D48FCB653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518201488"/>
        <c:axId val="518201848"/>
      </c:barChart>
      <c:catAx>
        <c:axId val="518201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18201848"/>
        <c:crosses val="autoZero"/>
        <c:auto val="1"/>
        <c:lblAlgn val="ctr"/>
        <c:lblOffset val="100"/>
        <c:noMultiLvlLbl val="0"/>
      </c:catAx>
      <c:valAx>
        <c:axId val="518201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1820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Price by</a:t>
            </a:r>
            <a:r>
              <a:rPr lang="en-US" baseline="0"/>
              <a:t> Bedrooms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'Q4'!$C$1</c:f>
              <c:strCache>
                <c:ptCount val="1"/>
                <c:pt idx="0">
                  <c:v> Avg Price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'Q4'!$A$2:$A$8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xVal>
          <c:yVal>
            <c:numRef>
              <c:f>'Q4'!$C$2:$C$8</c:f>
              <c:numCache>
                <c:formatCode>_-* #,##0\ "ج.م.‏"_-;\-* #,##0\ "ج.م.‏"_-;_-* "-"??\ "ج.م.‏"_-;_-@_-</c:formatCode>
                <c:ptCount val="7"/>
                <c:pt idx="0">
                  <c:v>1929370.7539503386</c:v>
                </c:pt>
                <c:pt idx="1">
                  <c:v>1919567.3897982489</c:v>
                </c:pt>
                <c:pt idx="2">
                  <c:v>2595401.8512396696</c:v>
                </c:pt>
                <c:pt idx="3">
                  <c:v>4870259.2950058077</c:v>
                </c:pt>
                <c:pt idx="4">
                  <c:v>9442156.974489795</c:v>
                </c:pt>
                <c:pt idx="5">
                  <c:v>11454615</c:v>
                </c:pt>
                <c:pt idx="6">
                  <c:v>15405083.375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9B-4F34-A407-A33157169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5114832"/>
        <c:axId val="525116632"/>
      </c:scatterChart>
      <c:valAx>
        <c:axId val="525114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</a:t>
                </a:r>
                <a:r>
                  <a:rPr lang="en-US" baseline="0"/>
                  <a:t> Bedrooms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ar-E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16632"/>
        <c:crosses val="autoZero"/>
        <c:crossBetween val="midCat"/>
      </c:valAx>
      <c:valAx>
        <c:axId val="525116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ar-EG"/>
            </a:p>
          </c:txPr>
        </c:title>
        <c:numFmt formatCode="_-* #,##0\ &quot;ج.م.‏&quot;_-;\-* #,##0\ &quot;ج.م.‏&quot;_-;_-* &quot;-&quot;??\ &quot;ج.م.‏&quot;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EG"/>
          </a:p>
        </c:txPr>
        <c:crossAx val="525114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43D4F"/>
            </a:solidFill>
          </c:spPr>
          <c:dPt>
            <c:idx val="0"/>
            <c:bubble3D val="0"/>
            <c:spPr>
              <a:solidFill>
                <a:srgbClr val="F43D4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61-40B1-89FC-895DFC473B00}"/>
              </c:ext>
            </c:extLst>
          </c:dPt>
          <c:dPt>
            <c:idx val="1"/>
            <c:bubble3D val="0"/>
            <c:spPr>
              <a:solidFill>
                <a:srgbClr val="2121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61-40B1-89FC-895DFC473B00}"/>
              </c:ext>
            </c:extLst>
          </c:dPt>
          <c:val>
            <c:numRef>
              <c:f>'Q4'!$C$10:$C$11</c:f>
              <c:numCache>
                <c:formatCode>General</c:formatCode>
                <c:ptCount val="2"/>
                <c:pt idx="0">
                  <c:v>0.95700844701501253</c:v>
                </c:pt>
                <c:pt idx="1">
                  <c:v>4.2991552984987469E-2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61-40B1-89FC-895DFC473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rtl="0">
        <a:defRPr/>
      </a:pPr>
      <a:endParaRPr lang="ar-EG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dirty="0"/>
              <a:t>Furnished percentage</a:t>
            </a:r>
          </a:p>
        </c:rich>
      </c:tx>
      <c:layout>
        <c:manualLayout>
          <c:xMode val="edge"/>
          <c:yMode val="edge"/>
          <c:x val="0.11357228418777501"/>
          <c:y val="3.91853358394121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ar-EG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'Q3'!$B$1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explosion val="7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B7E3-42C7-8CE2-B67D32CDD400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B7E3-42C7-8CE2-B67D32CDD400}"/>
              </c:ext>
            </c:extLst>
          </c:dPt>
          <c:dLbls>
            <c:dLbl>
              <c:idx val="0"/>
              <c:layout>
                <c:manualLayout>
                  <c:x val="8.611111111111111E-2"/>
                  <c:y val="5.09259259259259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7E3-42C7-8CE2-B67D32CDD400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83C52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ar-EG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'Q3'!$A$2:$A$3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'Q3'!$B$2:$B$3</c:f>
              <c:numCache>
                <c:formatCode>General</c:formatCode>
                <c:ptCount val="2"/>
                <c:pt idx="0">
                  <c:v>1158</c:v>
                </c:pt>
                <c:pt idx="1">
                  <c:v>8250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3-42C7-8CE2-B67D32CDD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EG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'Q8'!$A$2:$A$13</cx:f>
        <cx:lvl ptCount="12">
          <cx:pt idx="0">Ground</cx:pt>
          <cx:pt idx="1">1</cx:pt>
          <cx:pt idx="2">2</cx:pt>
          <cx:pt idx="3">3</cx:pt>
          <cx:pt idx="4">4</cx:pt>
          <cx:pt idx="5">5</cx:pt>
          <cx:pt idx="6">6</cx:pt>
          <cx:pt idx="7">7</cx:pt>
          <cx:pt idx="8">8</cx:pt>
          <cx:pt idx="9">9</cx:pt>
          <cx:pt idx="10">10+</cx:pt>
          <cx:pt idx="11">Highest</cx:pt>
        </cx:lvl>
      </cx:strDim>
      <cx:numDim type="val">
        <cx:f>'Q8'!$B$2:$B$13</cx:f>
        <cx:lvl ptCount="12" formatCode="_-* #,##0\ &quot;ج.م.‏&quot;_-;\-* #,##0\ &quot;ج.م.‏&quot;_-;_-* &quot;-&quot;??\ &quot;ج.م.‏&quot;_-;_-@_-">
          <cx:pt idx="0">4091457.1564870258</cx:pt>
          <cx:pt idx="1">2409860.1878224974</cx:pt>
          <cx:pt idx="2">2463326.3856275305</cx:pt>
          <cx:pt idx="3">2356804.4276578738</cx:pt>
          <cx:pt idx="4">2164047.6644628099</cx:pt>
          <cx:pt idx="5">1899788.1005025127</cx:pt>
          <cx:pt idx="6">2033093.8776978417</cx:pt>
          <cx:pt idx="7">1964442.328</cx:pt>
          <cx:pt idx="8">1768972.2758620689</cx:pt>
          <cx:pt idx="9">1750998.9365079366</cx:pt>
          <cx:pt idx="10">2078504.0045662101</cx:pt>
          <cx:pt idx="11">3306613.9803921566</cx:pt>
        </cx:lvl>
      </cx:numDim>
    </cx:data>
  </cx:chartData>
  <cx:chart>
    <cx:title pos="t" align="ctr" overlay="0">
      <cx:tx>
        <cx:txData>
          <cx:v>Floor by avg price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Floor by avg price</a:t>
          </a:r>
        </a:p>
      </cx:txPr>
    </cx:title>
    <cx:plotArea>
      <cx:plotAreaRegion>
        <cx:series layoutId="funnel" uniqueId="{2967AC38-7667-4EEB-B70E-F24CC580D978}">
          <cx:tx>
            <cx:txData>
              <cx:f>'Q8'!$B$1</cx:f>
              <cx:v> avg price 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'Q8'!$A$2:$A$13</cx:f>
        <cx:lvl ptCount="12">
          <cx:pt idx="0">Ground</cx:pt>
          <cx:pt idx="1">1</cx:pt>
          <cx:pt idx="2">2</cx:pt>
          <cx:pt idx="3">3</cx:pt>
          <cx:pt idx="4">4</cx:pt>
          <cx:pt idx="5">5</cx:pt>
          <cx:pt idx="6">6</cx:pt>
          <cx:pt idx="7">7</cx:pt>
          <cx:pt idx="8">8</cx:pt>
          <cx:pt idx="9">9</cx:pt>
          <cx:pt idx="10">10+</cx:pt>
          <cx:pt idx="11">Highest</cx:pt>
        </cx:lvl>
      </cx:strDim>
      <cx:numDim type="val">
        <cx:f>'Q8'!$B$2:$B$13</cx:f>
        <cx:lvl ptCount="12" formatCode="_-* #,##0\ &quot;ج.م.‏&quot;_-;\-* #,##0\ &quot;ج.م.‏&quot;_-;_-* &quot;-&quot;??\ &quot;ج.م.‏&quot;_-;_-@_-">
          <cx:pt idx="0">4091457.1564870258</cx:pt>
          <cx:pt idx="1">2409860.1878224974</cx:pt>
          <cx:pt idx="2">2463326.3856275305</cx:pt>
          <cx:pt idx="3">2356804.4276578738</cx:pt>
          <cx:pt idx="4">2164047.6644628099</cx:pt>
          <cx:pt idx="5">1899788.1005025127</cx:pt>
          <cx:pt idx="6">2033093.8776978417</cx:pt>
          <cx:pt idx="7">1964442.328</cx:pt>
          <cx:pt idx="8">1768972.2758620689</cx:pt>
          <cx:pt idx="9">1750998.9365079366</cx:pt>
          <cx:pt idx="10">2078504.0045662101</cx:pt>
          <cx:pt idx="11">3306613.9803921566</cx:pt>
        </cx:lvl>
      </cx:numDim>
    </cx:data>
  </cx:chartData>
  <cx:chart>
    <cx:title pos="t" align="ctr" overlay="0">
      <cx:tx>
        <cx:txData>
          <cx:v>Floor by avg price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Floor by avg price</a:t>
          </a:r>
        </a:p>
      </cx:txPr>
    </cx:title>
    <cx:plotArea>
      <cx:plotAreaRegion>
        <cx:series layoutId="funnel" uniqueId="{2967AC38-7667-4EEB-B70E-F24CC580D978}">
          <cx:tx>
            <cx:txData>
              <cx:f>'Q8'!$B$1</cx:f>
              <cx:v> avg price 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'Q8'!$A$2:$A$13</cx:f>
        <cx:lvl ptCount="12">
          <cx:pt idx="0">Ground</cx:pt>
          <cx:pt idx="1">1</cx:pt>
          <cx:pt idx="2">2</cx:pt>
          <cx:pt idx="3">3</cx:pt>
          <cx:pt idx="4">4</cx:pt>
          <cx:pt idx="5">5</cx:pt>
          <cx:pt idx="6">6</cx:pt>
          <cx:pt idx="7">7</cx:pt>
          <cx:pt idx="8">8</cx:pt>
          <cx:pt idx="9">9</cx:pt>
          <cx:pt idx="10">10+</cx:pt>
          <cx:pt idx="11">Highest</cx:pt>
        </cx:lvl>
      </cx:strDim>
      <cx:numDim type="val">
        <cx:f>'Q8'!$B$2:$B$13</cx:f>
        <cx:lvl ptCount="12" formatCode="_-* #,##0\ &quot;ج.م.‏&quot;_-;\-* #,##0\ &quot;ج.م.‏&quot;_-;_-* &quot;-&quot;??\ &quot;ج.م.‏&quot;_-;_-@_-">
          <cx:pt idx="0">4091457.1564870258</cx:pt>
          <cx:pt idx="1">2409860.1878224974</cx:pt>
          <cx:pt idx="2">2463326.3856275305</cx:pt>
          <cx:pt idx="3">2356804.4276578738</cx:pt>
          <cx:pt idx="4">2164047.6644628099</cx:pt>
          <cx:pt idx="5">1899788.1005025127</cx:pt>
          <cx:pt idx="6">2033093.8776978417</cx:pt>
          <cx:pt idx="7">1964442.328</cx:pt>
          <cx:pt idx="8">1768972.2758620689</cx:pt>
          <cx:pt idx="9">1750998.9365079366</cx:pt>
          <cx:pt idx="10">2078504.0045662101</cx:pt>
          <cx:pt idx="11">3306613.9803921566</cx:pt>
        </cx:lvl>
      </cx:numDim>
    </cx:data>
  </cx:chartData>
  <cx:chart>
    <cx:title pos="t" align="ctr" overlay="0">
      <cx:tx>
        <cx:txData>
          <cx:v>Floor by avg price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Floor by avg price</a:t>
          </a:r>
        </a:p>
      </cx:txPr>
    </cx:title>
    <cx:plotArea>
      <cx:plotAreaRegion>
        <cx:series layoutId="funnel" uniqueId="{2967AC38-7667-4EEB-B70E-F24CC580D978}">
          <cx:tx>
            <cx:txData>
              <cx:f>'Q8'!$B$1</cx:f>
              <cx:v> avg price 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6950d45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6950d45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E8AC5C98-4E83-C683-9884-92AFE4413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31007ba2_0_215:notes">
            <a:extLst>
              <a:ext uri="{FF2B5EF4-FFF2-40B4-BE49-F238E27FC236}">
                <a16:creationId xmlns:a16="http://schemas.microsoft.com/office/drawing/2014/main" id="{EE7899C0-7B15-9EAA-EA91-99A4FC2E8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31007ba2_0_215:notes">
            <a:extLst>
              <a:ext uri="{FF2B5EF4-FFF2-40B4-BE49-F238E27FC236}">
                <a16:creationId xmlns:a16="http://schemas.microsoft.com/office/drawing/2014/main" id="{B233F725-8BBC-C107-5D6A-51F1472B3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767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7F33F6E9-2902-324A-6E67-47916BFED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08BF6B7C-0707-B605-7249-8E5CC6066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3902B888-2C6E-4823-7DD7-041551F98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873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8B01A8AF-57D9-E1BC-25A1-3E3A28C9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AF803024-BD41-4F40-7751-E741A8387B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3C8EE017-700B-4CD2-93F6-0F0453984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35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C39BB8AA-EA0C-A754-83FA-3FDAA10F5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A1950994-C965-DDE9-E6C4-9B4C5881B0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DE804E59-A0B3-1FD0-A3C7-BDCB6A84C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1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0B101B87-F883-35A9-F2F5-3FE99D6DA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0B2945D8-BFF6-A6AB-F931-450FA904D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81DDB6EE-DBF4-E01D-14B3-1F0EE3716E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414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7E490069-BFBB-9D12-578C-6A308F69D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105C4CCB-968D-3CF6-0A7F-EB614F671E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CF2E0A97-F78F-FC8D-3C21-A1550A369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935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A6C9F918-600A-49E6-1B3C-AF0C2A46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51BF3DB5-AE5E-8823-6C1A-CD19642AA0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A711F379-4D5A-8CEF-10B3-8DA6BF9CE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787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20314016-7D73-6527-C592-1E7ED55E9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C40CC401-AEBD-7017-CA62-7A30A8DF6D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CB8EA83F-2C7F-8478-6BCD-09B60A3572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C834AE72-F5BC-9111-FA9D-E3B7D49DE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6A348138-7EE4-9BE1-2D90-5A12EBFDC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7EEFB9EC-B5DB-8633-5B59-B23E3A5078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525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483180B8-E598-B600-8BF4-6915A8172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A35BC856-22FA-EFEE-6E2B-57A90BF20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2452B3BD-6A7B-E08A-2410-13C0272B45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61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FB756BA1-F606-1C91-B8A6-973732D74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4308DC84-EC91-0FFC-EA72-99ABDE71D7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563AC783-6E19-E143-D033-C14A2A6F5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564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>
          <a:extLst>
            <a:ext uri="{FF2B5EF4-FFF2-40B4-BE49-F238E27FC236}">
              <a16:creationId xmlns:a16="http://schemas.microsoft.com/office/drawing/2014/main" id="{17D9C4B3-64F5-1FE6-C7F9-8C086A808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4d99d1a72_0_242:notes">
            <a:extLst>
              <a:ext uri="{FF2B5EF4-FFF2-40B4-BE49-F238E27FC236}">
                <a16:creationId xmlns:a16="http://schemas.microsoft.com/office/drawing/2014/main" id="{4B89ABF1-7E0F-1ED0-5F4D-EEB5B9831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4d99d1a72_0_242:notes">
            <a:extLst>
              <a:ext uri="{FF2B5EF4-FFF2-40B4-BE49-F238E27FC236}">
                <a16:creationId xmlns:a16="http://schemas.microsoft.com/office/drawing/2014/main" id="{5B6D0E6B-48B3-BB5D-9211-26A34A3E9D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79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68EF0F69-9F3F-5B2C-6446-F9CAD6DC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31007ba2_0_215:notes">
            <a:extLst>
              <a:ext uri="{FF2B5EF4-FFF2-40B4-BE49-F238E27FC236}">
                <a16:creationId xmlns:a16="http://schemas.microsoft.com/office/drawing/2014/main" id="{326D1CA0-FC87-AB5F-738D-EF1BCD1D5F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31007ba2_0_215:notes">
            <a:extLst>
              <a:ext uri="{FF2B5EF4-FFF2-40B4-BE49-F238E27FC236}">
                <a16:creationId xmlns:a16="http://schemas.microsoft.com/office/drawing/2014/main" id="{D8B755C8-C582-4097-8DF4-E968F0DE7D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094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6D42AA2B-7F35-CD71-A281-D43E567D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4dda1946d_4_2726:notes">
            <a:extLst>
              <a:ext uri="{FF2B5EF4-FFF2-40B4-BE49-F238E27FC236}">
                <a16:creationId xmlns:a16="http://schemas.microsoft.com/office/drawing/2014/main" id="{A7D977CA-1290-D2D0-FDBD-567F9FEC9E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4dda1946d_4_2726:notes">
            <a:extLst>
              <a:ext uri="{FF2B5EF4-FFF2-40B4-BE49-F238E27FC236}">
                <a16:creationId xmlns:a16="http://schemas.microsoft.com/office/drawing/2014/main" id="{A7FBAA52-FC2E-E878-4F0F-5A0E3306D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dd66ce913b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dd66ce913b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292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93223AF7-D69D-9B5B-F540-0A9EBA6F2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31007ba2_0_215:notes">
            <a:extLst>
              <a:ext uri="{FF2B5EF4-FFF2-40B4-BE49-F238E27FC236}">
                <a16:creationId xmlns:a16="http://schemas.microsoft.com/office/drawing/2014/main" id="{42073968-1646-F77E-DB67-95AFC8C4B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31007ba2_0_215:notes">
            <a:extLst>
              <a:ext uri="{FF2B5EF4-FFF2-40B4-BE49-F238E27FC236}">
                <a16:creationId xmlns:a16="http://schemas.microsoft.com/office/drawing/2014/main" id="{11A65D02-E138-0F90-7D03-13B2ABC25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37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35F5685A-D691-A31F-B5B8-C4A5DC043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31007ba2_0_215:notes">
            <a:extLst>
              <a:ext uri="{FF2B5EF4-FFF2-40B4-BE49-F238E27FC236}">
                <a16:creationId xmlns:a16="http://schemas.microsoft.com/office/drawing/2014/main" id="{5450F8D5-1BE8-76CD-DA15-DC104AF26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31007ba2_0_215:notes">
            <a:extLst>
              <a:ext uri="{FF2B5EF4-FFF2-40B4-BE49-F238E27FC236}">
                <a16:creationId xmlns:a16="http://schemas.microsoft.com/office/drawing/2014/main" id="{A7ABAD42-22F9-80B1-76DB-99F6AFFDE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963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>
          <a:extLst>
            <a:ext uri="{FF2B5EF4-FFF2-40B4-BE49-F238E27FC236}">
              <a16:creationId xmlns:a16="http://schemas.microsoft.com/office/drawing/2014/main" id="{69E2E194-441F-1086-08ED-C38FB5EE8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84d99d1a72_0_57:notes">
            <a:extLst>
              <a:ext uri="{FF2B5EF4-FFF2-40B4-BE49-F238E27FC236}">
                <a16:creationId xmlns:a16="http://schemas.microsoft.com/office/drawing/2014/main" id="{1C18BA55-487C-7CE7-D280-AAA4855E5D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84d99d1a72_0_57:notes">
            <a:extLst>
              <a:ext uri="{FF2B5EF4-FFF2-40B4-BE49-F238E27FC236}">
                <a16:creationId xmlns:a16="http://schemas.microsoft.com/office/drawing/2014/main" id="{7AC5A4D5-D1A1-B844-3126-FB687DFB6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34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ACCC637D-09BC-961F-6DBB-AA6381580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31007ba2_0_215:notes">
            <a:extLst>
              <a:ext uri="{FF2B5EF4-FFF2-40B4-BE49-F238E27FC236}">
                <a16:creationId xmlns:a16="http://schemas.microsoft.com/office/drawing/2014/main" id="{F435F554-0B98-040B-E035-6A193313A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31007ba2_0_215:notes">
            <a:extLst>
              <a:ext uri="{FF2B5EF4-FFF2-40B4-BE49-F238E27FC236}">
                <a16:creationId xmlns:a16="http://schemas.microsoft.com/office/drawing/2014/main" id="{5D67B538-F904-F39E-441C-3EDF3874EC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06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>
          <a:extLst>
            <a:ext uri="{FF2B5EF4-FFF2-40B4-BE49-F238E27FC236}">
              <a16:creationId xmlns:a16="http://schemas.microsoft.com/office/drawing/2014/main" id="{686CA3E4-7E5E-9CAE-6150-3F0DF2422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54dda1946d_4_2701:notes">
            <a:extLst>
              <a:ext uri="{FF2B5EF4-FFF2-40B4-BE49-F238E27FC236}">
                <a16:creationId xmlns:a16="http://schemas.microsoft.com/office/drawing/2014/main" id="{37B518BD-85E4-BD93-0476-020E7C0D6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54dda1946d_4_2701:notes">
            <a:extLst>
              <a:ext uri="{FF2B5EF4-FFF2-40B4-BE49-F238E27FC236}">
                <a16:creationId xmlns:a16="http://schemas.microsoft.com/office/drawing/2014/main" id="{C7402749-5AA9-65E3-9C33-DEC5449C1F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05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EC8E31CA-08DE-5C1B-8ED4-F34BACFB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31007ba2_0_215:notes">
            <a:extLst>
              <a:ext uri="{FF2B5EF4-FFF2-40B4-BE49-F238E27FC236}">
                <a16:creationId xmlns:a16="http://schemas.microsoft.com/office/drawing/2014/main" id="{31FCDD55-B168-E606-08B6-A298F4E99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31007ba2_0_215:notes">
            <a:extLst>
              <a:ext uri="{FF2B5EF4-FFF2-40B4-BE49-F238E27FC236}">
                <a16:creationId xmlns:a16="http://schemas.microsoft.com/office/drawing/2014/main" id="{B9579AE7-C97D-CA64-B2DC-3147C6699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2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14103" y="1192700"/>
            <a:ext cx="5370000" cy="22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14103" y="3603450"/>
            <a:ext cx="5370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77800" y="4521200"/>
            <a:ext cx="1238450" cy="34030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864900" y="4511674"/>
            <a:ext cx="672107" cy="184647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624880" y="4489452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7142650" y="288802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20000" y="2709862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"/>
          </p:nvPr>
        </p:nvSpPr>
        <p:spPr>
          <a:xfrm>
            <a:off x="3375598" y="2709862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3"/>
          </p:nvPr>
        </p:nvSpPr>
        <p:spPr>
          <a:xfrm>
            <a:off x="6031075" y="2709862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4"/>
          </p:nvPr>
        </p:nvSpPr>
        <p:spPr>
          <a:xfrm>
            <a:off x="720000" y="2241512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5"/>
          </p:nvPr>
        </p:nvSpPr>
        <p:spPr>
          <a:xfrm>
            <a:off x="3375602" y="2241512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6"/>
          </p:nvPr>
        </p:nvSpPr>
        <p:spPr>
          <a:xfrm>
            <a:off x="6031075" y="2241512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50" y="5025725"/>
            <a:ext cx="9144000" cy="11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1691525" y="1825100"/>
            <a:ext cx="2619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5810875" y="1825100"/>
            <a:ext cx="2619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3"/>
          </p:nvPr>
        </p:nvSpPr>
        <p:spPr>
          <a:xfrm>
            <a:off x="1691525" y="3485675"/>
            <a:ext cx="2619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"/>
          </p:nvPr>
        </p:nvSpPr>
        <p:spPr>
          <a:xfrm>
            <a:off x="5810875" y="3485675"/>
            <a:ext cx="26199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5"/>
          </p:nvPr>
        </p:nvSpPr>
        <p:spPr>
          <a:xfrm>
            <a:off x="1691525" y="1531750"/>
            <a:ext cx="2619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6"/>
          </p:nvPr>
        </p:nvSpPr>
        <p:spPr>
          <a:xfrm>
            <a:off x="1691525" y="3192400"/>
            <a:ext cx="2619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7"/>
          </p:nvPr>
        </p:nvSpPr>
        <p:spPr>
          <a:xfrm>
            <a:off x="5810850" y="1531750"/>
            <a:ext cx="2619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8"/>
          </p:nvPr>
        </p:nvSpPr>
        <p:spPr>
          <a:xfrm>
            <a:off x="5810850" y="3192400"/>
            <a:ext cx="2619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-50" y="5025725"/>
            <a:ext cx="9144000" cy="11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5079526" y="4683397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1845175" y="540000"/>
            <a:ext cx="54537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1845127" y="1624225"/>
            <a:ext cx="5453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2626650" y="3459550"/>
            <a:ext cx="38907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-50" y="5025725"/>
            <a:ext cx="9144000" cy="11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/>
          <p:nvPr/>
        </p:nvSpPr>
        <p:spPr>
          <a:xfrm flipH="1">
            <a:off x="7501083" y="426700"/>
            <a:ext cx="1142942" cy="31406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flipH="1">
            <a:off x="449656" y="4440350"/>
            <a:ext cx="802887" cy="220616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/>
          <p:nvPr/>
        </p:nvSpPr>
        <p:spPr>
          <a:xfrm flipH="1">
            <a:off x="2144239" y="473425"/>
            <a:ext cx="803011" cy="220616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7944143" y="4476324"/>
            <a:ext cx="672107" cy="184647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 flipH="1">
            <a:off x="663500" y="-478200"/>
            <a:ext cx="1270800" cy="1270800"/>
          </a:xfrm>
          <a:prstGeom prst="pie">
            <a:avLst>
              <a:gd name="adj1" fmla="val 0"/>
              <a:gd name="adj2" fmla="val 1077776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193350" y="161700"/>
            <a:ext cx="8757300" cy="4820100"/>
          </a:xfrm>
          <a:prstGeom prst="roundRect">
            <a:avLst>
              <a:gd name="adj" fmla="val 73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449656" y="426700"/>
            <a:ext cx="1142942" cy="31406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941213" y="4562275"/>
            <a:ext cx="802887" cy="220616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7675506" y="473425"/>
            <a:ext cx="803011" cy="220616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 flipH="1">
            <a:off x="477431" y="4476324"/>
            <a:ext cx="672107" cy="184647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-50" y="5025725"/>
            <a:ext cx="9144000" cy="11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11975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11975" y="2158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 flipH="1">
            <a:off x="5643775" y="539500"/>
            <a:ext cx="27870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1" name="Google Shape;41;p7"/>
          <p:cNvSpPr/>
          <p:nvPr/>
        </p:nvSpPr>
        <p:spPr>
          <a:xfrm>
            <a:off x="-50" y="5025725"/>
            <a:ext cx="9144000" cy="11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/>
          <p:nvPr/>
        </p:nvSpPr>
        <p:spPr>
          <a:xfrm flipH="1">
            <a:off x="576981" y="4382381"/>
            <a:ext cx="1292570" cy="443241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413475"/>
            <a:ext cx="7146900" cy="13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1284000" y="28264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980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3838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7980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3838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20000" y="24336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3419275" y="24336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720000" y="40195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3419275" y="40195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-50" y="5025725"/>
            <a:ext cx="9144000" cy="11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53D2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93350" y="161700"/>
            <a:ext cx="8757300" cy="4820100"/>
          </a:xfrm>
          <a:prstGeom prst="roundRect">
            <a:avLst>
              <a:gd name="adj" fmla="val 73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4" r:id="rId12"/>
    <p:sldLayoutId id="2147483665" r:id="rId13"/>
    <p:sldLayoutId id="214748366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package" Target="../embeddings/Microsoft_Excel_Worksheet.xlsx"/><Relationship Id="rId5" Type="http://schemas.openxmlformats.org/officeDocument/2006/relationships/chart" Target="../charts/char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.xls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chart" Target="../charts/chart3.xml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Worksheet1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Excel_Worksheet1.xlsx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2.xls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chart" Target="../charts/chart1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1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2.xlsx"/><Relationship Id="rId9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3" Type="http://schemas.microsoft.com/office/2014/relationships/chartEx" Target="../charts/chartEx2.xml"/><Relationship Id="rId7" Type="http://schemas.openxmlformats.org/officeDocument/2006/relationships/chart" Target="../charts/chart16.xml"/><Relationship Id="rId12" Type="http://schemas.openxmlformats.org/officeDocument/2006/relationships/chart" Target="../charts/chart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chart" Target="../charts/chart17.xml"/><Relationship Id="rId5" Type="http://schemas.openxmlformats.org/officeDocument/2006/relationships/package" Target="../embeddings/Microsoft_Excel_Worksheet4.xlsx"/><Relationship Id="rId10" Type="http://schemas.openxmlformats.org/officeDocument/2006/relationships/image" Target="../media/image17.emf"/><Relationship Id="rId4" Type="http://schemas.openxmlformats.org/officeDocument/2006/relationships/image" Target="../media/image16.png"/><Relationship Id="rId9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5.xlsx"/><Relationship Id="rId13" Type="http://schemas.openxmlformats.org/officeDocument/2006/relationships/chart" Target="../charts/chart20.xml"/><Relationship Id="rId3" Type="http://schemas.microsoft.com/office/2014/relationships/chartEx" Target="../charts/chartEx3.xml"/><Relationship Id="rId7" Type="http://schemas.openxmlformats.org/officeDocument/2006/relationships/image" Target="../media/image16.png"/><Relationship Id="rId12" Type="http://schemas.openxmlformats.org/officeDocument/2006/relationships/chart" Target="../charts/chart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emf"/><Relationship Id="rId15" Type="http://schemas.openxmlformats.org/officeDocument/2006/relationships/image" Target="../media/image17.emf"/><Relationship Id="rId10" Type="http://schemas.openxmlformats.org/officeDocument/2006/relationships/package" Target="../embeddings/Microsoft_Excel_Worksheet6.xlsx"/><Relationship Id="rId9" Type="http://schemas.openxmlformats.org/officeDocument/2006/relationships/image" Target="../media/image16.emf"/><Relationship Id="rId14" Type="http://schemas.openxmlformats.org/officeDocument/2006/relationships/chart" Target="../charts/char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9.xlsx"/><Relationship Id="rId3" Type="http://schemas.openxmlformats.org/officeDocument/2006/relationships/package" Target="../embeddings/Microsoft_Excel_Worksheet7.xlsx"/><Relationship Id="rId7" Type="http://schemas.openxmlformats.org/officeDocument/2006/relationships/image" Target="../media/image19.emf"/><Relationship Id="rId12" Type="http://schemas.openxmlformats.org/officeDocument/2006/relationships/chart" Target="../charts/chart2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8.xlsx"/><Relationship Id="rId11" Type="http://schemas.openxmlformats.org/officeDocument/2006/relationships/chart" Target="../charts/chart23.xml"/><Relationship Id="rId5" Type="http://schemas.openxmlformats.org/officeDocument/2006/relationships/chart" Target="../charts/chart22.xml"/><Relationship Id="rId10" Type="http://schemas.openxmlformats.org/officeDocument/2006/relationships/image" Target="../media/image17.emf"/><Relationship Id="rId4" Type="http://schemas.openxmlformats.org/officeDocument/2006/relationships/image" Target="../media/image18.emf"/><Relationship Id="rId9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package" Target="../embeddings/Microsoft_Excel_Worksheet10.xlsx"/><Relationship Id="rId7" Type="http://schemas.openxmlformats.org/officeDocument/2006/relationships/package" Target="../embeddings/Microsoft_Excel_Worksheet12.xlsx"/><Relationship Id="rId12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package" Target="../embeddings/Microsoft_Excel_Worksheet13.xlsx"/><Relationship Id="rId5" Type="http://schemas.openxmlformats.org/officeDocument/2006/relationships/package" Target="../embeddings/Microsoft_Excel_Worksheet11.xlsx"/><Relationship Id="rId10" Type="http://schemas.openxmlformats.org/officeDocument/2006/relationships/chart" Target="../charts/chart26.xml"/><Relationship Id="rId4" Type="http://schemas.openxmlformats.org/officeDocument/2006/relationships/image" Target="../media/image21.emf"/><Relationship Id="rId9" Type="http://schemas.openxmlformats.org/officeDocument/2006/relationships/chart" Target="../charts/char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6.xlsx"/><Relationship Id="rId3" Type="http://schemas.openxmlformats.org/officeDocument/2006/relationships/package" Target="../embeddings/Microsoft_Excel_Worksheet14.xlsx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5.xlsx"/><Relationship Id="rId5" Type="http://schemas.openxmlformats.org/officeDocument/2006/relationships/chart" Target="../charts/chart27.xml"/><Relationship Id="rId10" Type="http://schemas.openxmlformats.org/officeDocument/2006/relationships/image" Target="../media/image23.png"/><Relationship Id="rId4" Type="http://schemas.openxmlformats.org/officeDocument/2006/relationships/image" Target="../media/image22.emf"/><Relationship Id="rId9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Excel_Worksheet17.xlsx"/><Relationship Id="rId4" Type="http://schemas.openxmlformats.org/officeDocument/2006/relationships/chart" Target="../charts/char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ctrTitle"/>
          </p:nvPr>
        </p:nvSpPr>
        <p:spPr>
          <a:xfrm>
            <a:off x="3314103" y="1192700"/>
            <a:ext cx="5370000" cy="22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Poppins"/>
                <a:ea typeface="Poppins"/>
                <a:cs typeface="Poppins"/>
                <a:sym typeface="Poppins"/>
              </a:rPr>
              <a:t>Real Estate </a:t>
            </a:r>
            <a:r>
              <a:rPr lang="en-US" sz="4800" dirty="0"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1"/>
          </p:nvPr>
        </p:nvSpPr>
        <p:spPr>
          <a:xfrm>
            <a:off x="3314103" y="3603450"/>
            <a:ext cx="5370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By: Mahmoud Ahmed </a:t>
            </a:r>
            <a:r>
              <a:rPr lang="en-US" dirty="0" err="1"/>
              <a:t>Shimy</a:t>
            </a:r>
            <a:endParaRPr lang="en-US" dirty="0"/>
          </a:p>
        </p:txBody>
      </p:sp>
      <p:sp>
        <p:nvSpPr>
          <p:cNvPr id="136" name="Google Shape;136;p24"/>
          <p:cNvSpPr/>
          <p:nvPr/>
        </p:nvSpPr>
        <p:spPr>
          <a:xfrm>
            <a:off x="3293848" y="3469250"/>
            <a:ext cx="5661300" cy="624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5754778" y="339625"/>
            <a:ext cx="1142942" cy="31406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7165100" y="879825"/>
            <a:ext cx="803011" cy="220616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7090925" y="-478200"/>
            <a:ext cx="1270800" cy="1270800"/>
          </a:xfrm>
          <a:prstGeom prst="pie">
            <a:avLst>
              <a:gd name="adj1" fmla="val 0"/>
              <a:gd name="adj2" fmla="val 1077776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24"/>
          <p:cNvGrpSpPr/>
          <p:nvPr/>
        </p:nvGrpSpPr>
        <p:grpSpPr>
          <a:xfrm>
            <a:off x="-1139428" y="1242736"/>
            <a:ext cx="4344539" cy="2288998"/>
            <a:chOff x="-1139400" y="252283"/>
            <a:chExt cx="6224268" cy="3279367"/>
          </a:xfrm>
        </p:grpSpPr>
        <p:grpSp>
          <p:nvGrpSpPr>
            <p:cNvPr id="141" name="Google Shape;141;p24"/>
            <p:cNvGrpSpPr/>
            <p:nvPr/>
          </p:nvGrpSpPr>
          <p:grpSpPr>
            <a:xfrm flipH="1">
              <a:off x="-1139400" y="252283"/>
              <a:ext cx="6224268" cy="3279367"/>
              <a:chOff x="1071925" y="4140125"/>
              <a:chExt cx="2535550" cy="1335900"/>
            </a:xfrm>
          </p:grpSpPr>
          <p:sp>
            <p:nvSpPr>
              <p:cNvPr id="142" name="Google Shape;142;p24"/>
              <p:cNvSpPr/>
              <p:nvPr/>
            </p:nvSpPr>
            <p:spPr>
              <a:xfrm>
                <a:off x="2595425" y="4345925"/>
                <a:ext cx="160525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9527" extrusionOk="0">
                    <a:moveTo>
                      <a:pt x="1" y="0"/>
                    </a:moveTo>
                    <a:lnTo>
                      <a:pt x="1" y="4874"/>
                    </a:lnTo>
                    <a:lnTo>
                      <a:pt x="6420" y="9527"/>
                    </a:lnTo>
                    <a:lnTo>
                      <a:pt x="64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4"/>
              <p:cNvSpPr/>
              <p:nvPr/>
            </p:nvSpPr>
            <p:spPr>
              <a:xfrm>
                <a:off x="2595425" y="4345925"/>
                <a:ext cx="160525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9527" extrusionOk="0">
                    <a:moveTo>
                      <a:pt x="1" y="0"/>
                    </a:moveTo>
                    <a:lnTo>
                      <a:pt x="1" y="4874"/>
                    </a:lnTo>
                    <a:lnTo>
                      <a:pt x="6420" y="9527"/>
                    </a:lnTo>
                    <a:lnTo>
                      <a:pt x="64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4"/>
              <p:cNvSpPr/>
              <p:nvPr/>
            </p:nvSpPr>
            <p:spPr>
              <a:xfrm>
                <a:off x="2595425" y="4460075"/>
                <a:ext cx="160525" cy="12402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4961" extrusionOk="0">
                    <a:moveTo>
                      <a:pt x="1" y="1"/>
                    </a:moveTo>
                    <a:lnTo>
                      <a:pt x="1" y="308"/>
                    </a:lnTo>
                    <a:lnTo>
                      <a:pt x="6420" y="4961"/>
                    </a:lnTo>
                    <a:lnTo>
                      <a:pt x="64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4"/>
              <p:cNvSpPr/>
              <p:nvPr/>
            </p:nvSpPr>
            <p:spPr>
              <a:xfrm>
                <a:off x="2616450" y="4365925"/>
                <a:ext cx="125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503" y="116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4"/>
              <p:cNvSpPr/>
              <p:nvPr/>
            </p:nvSpPr>
            <p:spPr>
              <a:xfrm>
                <a:off x="2651750" y="4365925"/>
                <a:ext cx="125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162" extrusionOk="0">
                    <a:moveTo>
                      <a:pt x="0" y="0"/>
                    </a:moveTo>
                    <a:lnTo>
                      <a:pt x="0" y="1161"/>
                    </a:lnTo>
                    <a:lnTo>
                      <a:pt x="502" y="1161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4"/>
              <p:cNvSpPr/>
              <p:nvPr/>
            </p:nvSpPr>
            <p:spPr>
              <a:xfrm>
                <a:off x="2687025" y="4365925"/>
                <a:ext cx="125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503" y="116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4"/>
              <p:cNvSpPr/>
              <p:nvPr/>
            </p:nvSpPr>
            <p:spPr>
              <a:xfrm>
                <a:off x="2722325" y="4365925"/>
                <a:ext cx="125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162" extrusionOk="0">
                    <a:moveTo>
                      <a:pt x="0" y="0"/>
                    </a:moveTo>
                    <a:lnTo>
                      <a:pt x="0" y="1161"/>
                    </a:lnTo>
                    <a:lnTo>
                      <a:pt x="502" y="1161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4"/>
              <p:cNvSpPr/>
              <p:nvPr/>
            </p:nvSpPr>
            <p:spPr>
              <a:xfrm>
                <a:off x="2987475" y="4804025"/>
                <a:ext cx="300625" cy="669300"/>
              </a:xfrm>
              <a:custGeom>
                <a:avLst/>
                <a:gdLst/>
                <a:ahLst/>
                <a:cxnLst/>
                <a:rect l="l" t="t" r="r" b="b"/>
                <a:pathLst>
                  <a:path w="12025" h="26772" extrusionOk="0">
                    <a:moveTo>
                      <a:pt x="1" y="1"/>
                    </a:moveTo>
                    <a:lnTo>
                      <a:pt x="1" y="26772"/>
                    </a:lnTo>
                    <a:lnTo>
                      <a:pt x="12024" y="26772"/>
                    </a:lnTo>
                    <a:lnTo>
                      <a:pt x="12024" y="75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4"/>
              <p:cNvSpPr/>
              <p:nvPr/>
            </p:nvSpPr>
            <p:spPr>
              <a:xfrm>
                <a:off x="2987475" y="4804025"/>
                <a:ext cx="300625" cy="295600"/>
              </a:xfrm>
              <a:custGeom>
                <a:avLst/>
                <a:gdLst/>
                <a:ahLst/>
                <a:cxnLst/>
                <a:rect l="l" t="t" r="r" b="b"/>
                <a:pathLst>
                  <a:path w="12025" h="11824" extrusionOk="0">
                    <a:moveTo>
                      <a:pt x="1" y="1"/>
                    </a:moveTo>
                    <a:lnTo>
                      <a:pt x="1" y="2770"/>
                    </a:lnTo>
                    <a:lnTo>
                      <a:pt x="12024" y="11823"/>
                    </a:lnTo>
                    <a:lnTo>
                      <a:pt x="12024" y="75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12121">
                  <a:alpha val="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4"/>
              <p:cNvSpPr/>
              <p:nvPr/>
            </p:nvSpPr>
            <p:spPr>
              <a:xfrm>
                <a:off x="1327650" y="4158675"/>
                <a:ext cx="1659850" cy="1307900"/>
              </a:xfrm>
              <a:custGeom>
                <a:avLst/>
                <a:gdLst/>
                <a:ahLst/>
                <a:cxnLst/>
                <a:rect l="l" t="t" r="r" b="b"/>
                <a:pathLst>
                  <a:path w="66394" h="52316" extrusionOk="0">
                    <a:moveTo>
                      <a:pt x="32643" y="0"/>
                    </a:moveTo>
                    <a:lnTo>
                      <a:pt x="1" y="23823"/>
                    </a:lnTo>
                    <a:lnTo>
                      <a:pt x="1" y="52315"/>
                    </a:lnTo>
                    <a:lnTo>
                      <a:pt x="66394" y="52315"/>
                    </a:lnTo>
                    <a:lnTo>
                      <a:pt x="66394" y="23823"/>
                    </a:lnTo>
                    <a:lnTo>
                      <a:pt x="326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4"/>
              <p:cNvSpPr/>
              <p:nvPr/>
            </p:nvSpPr>
            <p:spPr>
              <a:xfrm>
                <a:off x="1326925" y="4148325"/>
                <a:ext cx="1660575" cy="724950"/>
              </a:xfrm>
              <a:custGeom>
                <a:avLst/>
                <a:gdLst/>
                <a:ahLst/>
                <a:cxnLst/>
                <a:rect l="l" t="t" r="r" b="b"/>
                <a:pathLst>
                  <a:path w="66423" h="28998" extrusionOk="0">
                    <a:moveTo>
                      <a:pt x="32825" y="0"/>
                    </a:moveTo>
                    <a:lnTo>
                      <a:pt x="0" y="24508"/>
                    </a:lnTo>
                    <a:lnTo>
                      <a:pt x="0" y="27806"/>
                    </a:lnTo>
                    <a:lnTo>
                      <a:pt x="32299" y="3869"/>
                    </a:lnTo>
                    <a:lnTo>
                      <a:pt x="66423" y="28998"/>
                    </a:lnTo>
                    <a:lnTo>
                      <a:pt x="66423" y="25385"/>
                    </a:lnTo>
                    <a:lnTo>
                      <a:pt x="328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4"/>
              <p:cNvSpPr/>
              <p:nvPr/>
            </p:nvSpPr>
            <p:spPr>
              <a:xfrm>
                <a:off x="1261325" y="4140125"/>
                <a:ext cx="2069900" cy="914700"/>
              </a:xfrm>
              <a:custGeom>
                <a:avLst/>
                <a:gdLst/>
                <a:ahLst/>
                <a:cxnLst/>
                <a:rect l="l" t="t" r="r" b="b"/>
                <a:pathLst>
                  <a:path w="82796" h="36588" extrusionOk="0">
                    <a:moveTo>
                      <a:pt x="35449" y="1"/>
                    </a:moveTo>
                    <a:lnTo>
                      <a:pt x="1" y="25428"/>
                    </a:lnTo>
                    <a:lnTo>
                      <a:pt x="1828" y="27599"/>
                    </a:lnTo>
                    <a:lnTo>
                      <a:pt x="35449" y="2496"/>
                    </a:lnTo>
                    <a:lnTo>
                      <a:pt x="81093" y="36588"/>
                    </a:lnTo>
                    <a:lnTo>
                      <a:pt x="82796" y="34323"/>
                    </a:lnTo>
                    <a:lnTo>
                      <a:pt x="354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4"/>
              <p:cNvSpPr/>
              <p:nvPr/>
            </p:nvSpPr>
            <p:spPr>
              <a:xfrm>
                <a:off x="2987500" y="4917875"/>
                <a:ext cx="1156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260" extrusionOk="0">
                    <a:moveTo>
                      <a:pt x="1" y="1"/>
                    </a:moveTo>
                    <a:lnTo>
                      <a:pt x="1" y="259"/>
                    </a:lnTo>
                    <a:lnTo>
                      <a:pt x="4625" y="259"/>
                    </a:lnTo>
                    <a:lnTo>
                      <a:pt x="46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4"/>
              <p:cNvSpPr/>
              <p:nvPr/>
            </p:nvSpPr>
            <p:spPr>
              <a:xfrm>
                <a:off x="2987500" y="5009925"/>
                <a:ext cx="2425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9701" h="259" extrusionOk="0">
                    <a:moveTo>
                      <a:pt x="1" y="0"/>
                    </a:moveTo>
                    <a:lnTo>
                      <a:pt x="1" y="259"/>
                    </a:lnTo>
                    <a:lnTo>
                      <a:pt x="9700" y="259"/>
                    </a:lnTo>
                    <a:lnTo>
                      <a:pt x="97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4"/>
              <p:cNvSpPr/>
              <p:nvPr/>
            </p:nvSpPr>
            <p:spPr>
              <a:xfrm>
                <a:off x="2987500" y="5101975"/>
                <a:ext cx="3006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59" extrusionOk="0">
                    <a:moveTo>
                      <a:pt x="1" y="0"/>
                    </a:moveTo>
                    <a:lnTo>
                      <a:pt x="1" y="259"/>
                    </a:lnTo>
                    <a:lnTo>
                      <a:pt x="12023" y="259"/>
                    </a:lnTo>
                    <a:lnTo>
                      <a:pt x="12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4"/>
              <p:cNvSpPr/>
              <p:nvPr/>
            </p:nvSpPr>
            <p:spPr>
              <a:xfrm>
                <a:off x="2987500" y="5194050"/>
                <a:ext cx="30060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58" extrusionOk="0">
                    <a:moveTo>
                      <a:pt x="1" y="0"/>
                    </a:moveTo>
                    <a:lnTo>
                      <a:pt x="1" y="257"/>
                    </a:lnTo>
                    <a:lnTo>
                      <a:pt x="12023" y="257"/>
                    </a:lnTo>
                    <a:lnTo>
                      <a:pt x="12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4"/>
              <p:cNvSpPr/>
              <p:nvPr/>
            </p:nvSpPr>
            <p:spPr>
              <a:xfrm>
                <a:off x="2987500" y="5286075"/>
                <a:ext cx="3006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59" extrusionOk="0">
                    <a:moveTo>
                      <a:pt x="1" y="1"/>
                    </a:moveTo>
                    <a:lnTo>
                      <a:pt x="1" y="258"/>
                    </a:lnTo>
                    <a:lnTo>
                      <a:pt x="12023" y="258"/>
                    </a:lnTo>
                    <a:lnTo>
                      <a:pt x="120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4"/>
              <p:cNvSpPr/>
              <p:nvPr/>
            </p:nvSpPr>
            <p:spPr>
              <a:xfrm>
                <a:off x="2987500" y="5378125"/>
                <a:ext cx="3006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60" extrusionOk="0">
                    <a:moveTo>
                      <a:pt x="1" y="1"/>
                    </a:moveTo>
                    <a:lnTo>
                      <a:pt x="1" y="259"/>
                    </a:lnTo>
                    <a:lnTo>
                      <a:pt x="12023" y="259"/>
                    </a:lnTo>
                    <a:lnTo>
                      <a:pt x="120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4"/>
              <p:cNvSpPr/>
              <p:nvPr/>
            </p:nvSpPr>
            <p:spPr>
              <a:xfrm>
                <a:off x="2987475" y="5444450"/>
                <a:ext cx="42842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091" extrusionOk="0">
                    <a:moveTo>
                      <a:pt x="1" y="1"/>
                    </a:moveTo>
                    <a:lnTo>
                      <a:pt x="1" y="1091"/>
                    </a:lnTo>
                    <a:lnTo>
                      <a:pt x="17137" y="1091"/>
                    </a:lnTo>
                    <a:lnTo>
                      <a:pt x="171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4"/>
              <p:cNvSpPr/>
              <p:nvPr/>
            </p:nvSpPr>
            <p:spPr>
              <a:xfrm>
                <a:off x="1891300" y="4510775"/>
                <a:ext cx="9425" cy="31882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753" extrusionOk="0">
                    <a:moveTo>
                      <a:pt x="161" y="0"/>
                    </a:moveTo>
                    <a:lnTo>
                      <a:pt x="0" y="12753"/>
                    </a:lnTo>
                    <a:lnTo>
                      <a:pt x="377" y="12753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4"/>
              <p:cNvSpPr/>
              <p:nvPr/>
            </p:nvSpPr>
            <p:spPr>
              <a:xfrm>
                <a:off x="1493800" y="4967975"/>
                <a:ext cx="1474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105" extrusionOk="0">
                    <a:moveTo>
                      <a:pt x="1" y="1"/>
                    </a:moveTo>
                    <a:lnTo>
                      <a:pt x="1" y="104"/>
                    </a:lnTo>
                    <a:lnTo>
                      <a:pt x="5897" y="104"/>
                    </a:lnTo>
                    <a:lnTo>
                      <a:pt x="5897" y="1"/>
                    </a:lnTo>
                    <a:close/>
                  </a:path>
                </a:pathLst>
              </a:custGeom>
              <a:solidFill>
                <a:srgbClr val="F4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4"/>
              <p:cNvSpPr/>
              <p:nvPr/>
            </p:nvSpPr>
            <p:spPr>
              <a:xfrm>
                <a:off x="2664675" y="4967975"/>
                <a:ext cx="1474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105" extrusionOk="0">
                    <a:moveTo>
                      <a:pt x="1" y="1"/>
                    </a:moveTo>
                    <a:lnTo>
                      <a:pt x="1" y="104"/>
                    </a:lnTo>
                    <a:lnTo>
                      <a:pt x="5898" y="104"/>
                    </a:lnTo>
                    <a:lnTo>
                      <a:pt x="5898" y="1"/>
                    </a:lnTo>
                    <a:close/>
                  </a:path>
                </a:pathLst>
              </a:custGeom>
              <a:solidFill>
                <a:srgbClr val="F4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4"/>
              <p:cNvSpPr/>
              <p:nvPr/>
            </p:nvSpPr>
            <p:spPr>
              <a:xfrm>
                <a:off x="1466625" y="4970575"/>
                <a:ext cx="27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0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1088" y="2248"/>
                    </a:lnTo>
                    <a:lnTo>
                      <a:pt x="1088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4"/>
              <p:cNvSpPr/>
              <p:nvPr/>
            </p:nvSpPr>
            <p:spPr>
              <a:xfrm>
                <a:off x="2812100" y="4970575"/>
                <a:ext cx="272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721" extrusionOk="0">
                    <a:moveTo>
                      <a:pt x="1" y="0"/>
                    </a:moveTo>
                    <a:lnTo>
                      <a:pt x="1" y="720"/>
                    </a:lnTo>
                    <a:lnTo>
                      <a:pt x="1087" y="689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4"/>
              <p:cNvSpPr/>
              <p:nvPr/>
            </p:nvSpPr>
            <p:spPr>
              <a:xfrm>
                <a:off x="1641225" y="4970575"/>
                <a:ext cx="4336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078" extrusionOk="0">
                    <a:moveTo>
                      <a:pt x="0" y="0"/>
                    </a:moveTo>
                    <a:lnTo>
                      <a:pt x="0" y="2078"/>
                    </a:lnTo>
                    <a:lnTo>
                      <a:pt x="17346" y="1574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>
                <a:off x="2222300" y="4970575"/>
                <a:ext cx="44240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1405" extrusionOk="0">
                    <a:moveTo>
                      <a:pt x="0" y="0"/>
                    </a:moveTo>
                    <a:lnTo>
                      <a:pt x="0" y="1404"/>
                    </a:lnTo>
                    <a:lnTo>
                      <a:pt x="17696" y="891"/>
                    </a:lnTo>
                    <a:lnTo>
                      <a:pt x="17696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>
                <a:off x="2222300" y="5430125"/>
                <a:ext cx="442400" cy="40625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1625" extrusionOk="0">
                    <a:moveTo>
                      <a:pt x="0" y="0"/>
                    </a:moveTo>
                    <a:lnTo>
                      <a:pt x="0" y="1624"/>
                    </a:lnTo>
                    <a:lnTo>
                      <a:pt x="17696" y="1624"/>
                    </a:lnTo>
                    <a:lnTo>
                      <a:pt x="17696" y="0"/>
                    </a:lnTo>
                    <a:close/>
                  </a:path>
                </a:pathLst>
              </a:custGeom>
              <a:solidFill>
                <a:srgbClr val="7BBF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4"/>
              <p:cNvSpPr/>
              <p:nvPr/>
            </p:nvSpPr>
            <p:spPr>
              <a:xfrm>
                <a:off x="2222300" y="5430125"/>
                <a:ext cx="442400" cy="40625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1625" extrusionOk="0">
                    <a:moveTo>
                      <a:pt x="0" y="0"/>
                    </a:moveTo>
                    <a:lnTo>
                      <a:pt x="0" y="1624"/>
                    </a:lnTo>
                    <a:lnTo>
                      <a:pt x="17696" y="1624"/>
                    </a:lnTo>
                    <a:lnTo>
                      <a:pt x="17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4"/>
              <p:cNvSpPr/>
              <p:nvPr/>
            </p:nvSpPr>
            <p:spPr>
              <a:xfrm>
                <a:off x="2261325" y="5389525"/>
                <a:ext cx="364325" cy="40625"/>
              </a:xfrm>
              <a:custGeom>
                <a:avLst/>
                <a:gdLst/>
                <a:ahLst/>
                <a:cxnLst/>
                <a:rect l="l" t="t" r="r" b="b"/>
                <a:pathLst>
                  <a:path w="14573" h="1625" extrusionOk="0">
                    <a:moveTo>
                      <a:pt x="1" y="1"/>
                    </a:moveTo>
                    <a:lnTo>
                      <a:pt x="1" y="1624"/>
                    </a:lnTo>
                    <a:lnTo>
                      <a:pt x="14572" y="1624"/>
                    </a:lnTo>
                    <a:lnTo>
                      <a:pt x="145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4"/>
              <p:cNvSpPr/>
              <p:nvPr/>
            </p:nvSpPr>
            <p:spPr>
              <a:xfrm>
                <a:off x="2261325" y="5423300"/>
                <a:ext cx="3643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4573" h="274" extrusionOk="0">
                    <a:moveTo>
                      <a:pt x="1" y="0"/>
                    </a:moveTo>
                    <a:lnTo>
                      <a:pt x="1" y="273"/>
                    </a:lnTo>
                    <a:lnTo>
                      <a:pt x="14572" y="273"/>
                    </a:lnTo>
                    <a:lnTo>
                      <a:pt x="145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4"/>
              <p:cNvSpPr/>
              <p:nvPr/>
            </p:nvSpPr>
            <p:spPr>
              <a:xfrm>
                <a:off x="1641225" y="5078800"/>
                <a:ext cx="433675" cy="3919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15678" extrusionOk="0">
                    <a:moveTo>
                      <a:pt x="0" y="1"/>
                    </a:moveTo>
                    <a:lnTo>
                      <a:pt x="0" y="15677"/>
                    </a:lnTo>
                    <a:lnTo>
                      <a:pt x="17346" y="15677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4"/>
              <p:cNvSpPr/>
              <p:nvPr/>
            </p:nvSpPr>
            <p:spPr>
              <a:xfrm>
                <a:off x="1641225" y="5061600"/>
                <a:ext cx="4336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689" extrusionOk="0">
                    <a:moveTo>
                      <a:pt x="0" y="1"/>
                    </a:moveTo>
                    <a:lnTo>
                      <a:pt x="0" y="689"/>
                    </a:lnTo>
                    <a:lnTo>
                      <a:pt x="17346" y="68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4"/>
              <p:cNvSpPr/>
              <p:nvPr/>
            </p:nvSpPr>
            <p:spPr>
              <a:xfrm>
                <a:off x="1086575" y="5258750"/>
                <a:ext cx="251000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10040" h="8519" extrusionOk="0">
                    <a:moveTo>
                      <a:pt x="9280" y="1"/>
                    </a:moveTo>
                    <a:cubicBezTo>
                      <a:pt x="8458" y="1"/>
                      <a:pt x="8114" y="1258"/>
                      <a:pt x="8461" y="2471"/>
                    </a:cubicBezTo>
                    <a:cubicBezTo>
                      <a:pt x="8221" y="1842"/>
                      <a:pt x="7832" y="1573"/>
                      <a:pt x="7472" y="1573"/>
                    </a:cubicBezTo>
                    <a:cubicBezTo>
                      <a:pt x="6834" y="1573"/>
                      <a:pt x="6286" y="2415"/>
                      <a:pt x="6808" y="3594"/>
                    </a:cubicBezTo>
                    <a:lnTo>
                      <a:pt x="6808" y="3594"/>
                    </a:lnTo>
                    <a:cubicBezTo>
                      <a:pt x="6494" y="3040"/>
                      <a:pt x="6068" y="2583"/>
                      <a:pt x="5563" y="2340"/>
                    </a:cubicBezTo>
                    <a:cubicBezTo>
                      <a:pt x="5386" y="2274"/>
                      <a:pt x="5213" y="2244"/>
                      <a:pt x="5046" y="2244"/>
                    </a:cubicBezTo>
                    <a:cubicBezTo>
                      <a:pt x="3813" y="2244"/>
                      <a:pt x="2942" y="3895"/>
                      <a:pt x="3441" y="5076"/>
                    </a:cubicBezTo>
                    <a:cubicBezTo>
                      <a:pt x="3510" y="5289"/>
                      <a:pt x="3681" y="5532"/>
                      <a:pt x="3847" y="5734"/>
                    </a:cubicBezTo>
                    <a:lnTo>
                      <a:pt x="3847" y="5734"/>
                    </a:lnTo>
                    <a:cubicBezTo>
                      <a:pt x="3682" y="5584"/>
                      <a:pt x="3501" y="5455"/>
                      <a:pt x="3306" y="5368"/>
                    </a:cubicBezTo>
                    <a:cubicBezTo>
                      <a:pt x="3235" y="5338"/>
                      <a:pt x="3160" y="5315"/>
                      <a:pt x="3085" y="5302"/>
                    </a:cubicBezTo>
                    <a:cubicBezTo>
                      <a:pt x="3065" y="5299"/>
                      <a:pt x="3046" y="5296"/>
                      <a:pt x="3027" y="5294"/>
                    </a:cubicBezTo>
                    <a:cubicBezTo>
                      <a:pt x="2977" y="5288"/>
                      <a:pt x="2927" y="5285"/>
                      <a:pt x="2876" y="5285"/>
                    </a:cubicBezTo>
                    <a:cubicBezTo>
                      <a:pt x="2533" y="5285"/>
                      <a:pt x="2179" y="5423"/>
                      <a:pt x="1963" y="5736"/>
                    </a:cubicBezTo>
                    <a:cubicBezTo>
                      <a:pt x="1812" y="5959"/>
                      <a:pt x="1747" y="6230"/>
                      <a:pt x="1782" y="6499"/>
                    </a:cubicBezTo>
                    <a:cubicBezTo>
                      <a:pt x="1815" y="6743"/>
                      <a:pt x="1929" y="6928"/>
                      <a:pt x="2070" y="7105"/>
                    </a:cubicBezTo>
                    <a:cubicBezTo>
                      <a:pt x="2130" y="7178"/>
                      <a:pt x="2244" y="7352"/>
                      <a:pt x="2329" y="7380"/>
                    </a:cubicBezTo>
                    <a:cubicBezTo>
                      <a:pt x="2095" y="7303"/>
                      <a:pt x="1851" y="7258"/>
                      <a:pt x="1609" y="7258"/>
                    </a:cubicBezTo>
                    <a:cubicBezTo>
                      <a:pt x="1375" y="7258"/>
                      <a:pt x="1143" y="7300"/>
                      <a:pt x="923" y="7399"/>
                    </a:cubicBezTo>
                    <a:cubicBezTo>
                      <a:pt x="505" y="7585"/>
                      <a:pt x="142" y="7995"/>
                      <a:pt x="1" y="8519"/>
                    </a:cubicBezTo>
                    <a:lnTo>
                      <a:pt x="10040" y="8519"/>
                    </a:lnTo>
                    <a:lnTo>
                      <a:pt x="10040" y="285"/>
                    </a:lnTo>
                    <a:cubicBezTo>
                      <a:pt x="10020" y="276"/>
                      <a:pt x="10004" y="266"/>
                      <a:pt x="9984" y="258"/>
                    </a:cubicBezTo>
                    <a:cubicBezTo>
                      <a:pt x="9722" y="80"/>
                      <a:pt x="9486" y="1"/>
                      <a:pt x="92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4"/>
              <p:cNvSpPr/>
              <p:nvPr/>
            </p:nvSpPr>
            <p:spPr>
              <a:xfrm>
                <a:off x="1189700" y="5340875"/>
                <a:ext cx="147875" cy="13085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234" extrusionOk="0">
                    <a:moveTo>
                      <a:pt x="5665" y="1"/>
                    </a:moveTo>
                    <a:cubicBezTo>
                      <a:pt x="5160" y="1"/>
                      <a:pt x="4641" y="656"/>
                      <a:pt x="4986" y="1670"/>
                    </a:cubicBezTo>
                    <a:cubicBezTo>
                      <a:pt x="4845" y="1300"/>
                      <a:pt x="4615" y="1142"/>
                      <a:pt x="4403" y="1142"/>
                    </a:cubicBezTo>
                    <a:cubicBezTo>
                      <a:pt x="4027" y="1142"/>
                      <a:pt x="3704" y="1637"/>
                      <a:pt x="4012" y="2332"/>
                    </a:cubicBezTo>
                    <a:lnTo>
                      <a:pt x="4012" y="2332"/>
                    </a:lnTo>
                    <a:cubicBezTo>
                      <a:pt x="3826" y="2006"/>
                      <a:pt x="3575" y="1737"/>
                      <a:pt x="3279" y="1593"/>
                    </a:cubicBezTo>
                    <a:cubicBezTo>
                      <a:pt x="3174" y="1555"/>
                      <a:pt x="3072" y="1537"/>
                      <a:pt x="2973" y="1537"/>
                    </a:cubicBezTo>
                    <a:cubicBezTo>
                      <a:pt x="2247" y="1537"/>
                      <a:pt x="1734" y="2510"/>
                      <a:pt x="2027" y="3206"/>
                    </a:cubicBezTo>
                    <a:cubicBezTo>
                      <a:pt x="2113" y="3468"/>
                      <a:pt x="2264" y="3704"/>
                      <a:pt x="2466" y="3828"/>
                    </a:cubicBezTo>
                    <a:lnTo>
                      <a:pt x="2466" y="3828"/>
                    </a:lnTo>
                    <a:cubicBezTo>
                      <a:pt x="2300" y="3735"/>
                      <a:pt x="2118" y="3666"/>
                      <a:pt x="1940" y="3666"/>
                    </a:cubicBezTo>
                    <a:cubicBezTo>
                      <a:pt x="1854" y="3666"/>
                      <a:pt x="1769" y="3682"/>
                      <a:pt x="1687" y="3719"/>
                    </a:cubicBezTo>
                    <a:cubicBezTo>
                      <a:pt x="1423" y="3840"/>
                      <a:pt x="1233" y="4254"/>
                      <a:pt x="1372" y="4562"/>
                    </a:cubicBezTo>
                    <a:cubicBezTo>
                      <a:pt x="1234" y="4517"/>
                      <a:pt x="1091" y="4490"/>
                      <a:pt x="949" y="4490"/>
                    </a:cubicBezTo>
                    <a:cubicBezTo>
                      <a:pt x="811" y="4490"/>
                      <a:pt x="674" y="4516"/>
                      <a:pt x="544" y="4573"/>
                    </a:cubicBezTo>
                    <a:cubicBezTo>
                      <a:pt x="298" y="4683"/>
                      <a:pt x="83" y="4924"/>
                      <a:pt x="1" y="5234"/>
                    </a:cubicBezTo>
                    <a:lnTo>
                      <a:pt x="5915" y="5234"/>
                    </a:lnTo>
                    <a:lnTo>
                      <a:pt x="5915" y="58"/>
                    </a:lnTo>
                    <a:cubicBezTo>
                      <a:pt x="5835" y="19"/>
                      <a:pt x="5750" y="1"/>
                      <a:pt x="56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>
                <a:off x="1295350" y="5343150"/>
                <a:ext cx="13875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885" extrusionOk="0">
                    <a:moveTo>
                      <a:pt x="64" y="1"/>
                    </a:moveTo>
                    <a:cubicBezTo>
                      <a:pt x="64" y="1"/>
                      <a:pt x="1" y="322"/>
                      <a:pt x="119" y="566"/>
                    </a:cubicBezTo>
                    <a:cubicBezTo>
                      <a:pt x="238" y="810"/>
                      <a:pt x="491" y="884"/>
                      <a:pt x="491" y="884"/>
                    </a:cubicBezTo>
                    <a:cubicBezTo>
                      <a:pt x="491" y="884"/>
                      <a:pt x="555" y="563"/>
                      <a:pt x="437" y="319"/>
                    </a:cubicBezTo>
                    <a:cubicBezTo>
                      <a:pt x="319" y="74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4"/>
              <p:cNvSpPr/>
              <p:nvPr/>
            </p:nvSpPr>
            <p:spPr>
              <a:xfrm>
                <a:off x="3107400" y="5120400"/>
                <a:ext cx="180700" cy="182825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7313" extrusionOk="0">
                    <a:moveTo>
                      <a:pt x="0" y="0"/>
                    </a:moveTo>
                    <a:lnTo>
                      <a:pt x="0" y="7313"/>
                    </a:lnTo>
                    <a:lnTo>
                      <a:pt x="7227" y="7313"/>
                    </a:lnTo>
                    <a:lnTo>
                      <a:pt x="72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4"/>
              <p:cNvSpPr/>
              <p:nvPr/>
            </p:nvSpPr>
            <p:spPr>
              <a:xfrm>
                <a:off x="3122975" y="5135825"/>
                <a:ext cx="165125" cy="15200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080" extrusionOk="0">
                    <a:moveTo>
                      <a:pt x="0" y="0"/>
                    </a:moveTo>
                    <a:lnTo>
                      <a:pt x="0" y="6080"/>
                    </a:lnTo>
                    <a:lnTo>
                      <a:pt x="6604" y="6080"/>
                    </a:lnTo>
                    <a:lnTo>
                      <a:pt x="66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4"/>
              <p:cNvSpPr/>
              <p:nvPr/>
            </p:nvSpPr>
            <p:spPr>
              <a:xfrm>
                <a:off x="3093075" y="5120400"/>
                <a:ext cx="195025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7801" h="7916" extrusionOk="0">
                    <a:moveTo>
                      <a:pt x="0" y="0"/>
                    </a:moveTo>
                    <a:lnTo>
                      <a:pt x="0" y="7915"/>
                    </a:lnTo>
                    <a:lnTo>
                      <a:pt x="7800" y="7915"/>
                    </a:lnTo>
                    <a:lnTo>
                      <a:pt x="7800" y="7313"/>
                    </a:lnTo>
                    <a:lnTo>
                      <a:pt x="573" y="731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212121">
                  <a:alpha val="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>
                <a:off x="1900675" y="4510775"/>
                <a:ext cx="247925" cy="318800"/>
              </a:xfrm>
              <a:custGeom>
                <a:avLst/>
                <a:gdLst/>
                <a:ahLst/>
                <a:cxnLst/>
                <a:rect l="l" t="t" r="r" b="b"/>
                <a:pathLst>
                  <a:path w="9917" h="12752" extrusionOk="0">
                    <a:moveTo>
                      <a:pt x="1" y="0"/>
                    </a:moveTo>
                    <a:lnTo>
                      <a:pt x="1" y="12752"/>
                    </a:lnTo>
                    <a:lnTo>
                      <a:pt x="9917" y="12752"/>
                    </a:lnTo>
                    <a:lnTo>
                      <a:pt x="99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>
                <a:off x="1916850" y="4525175"/>
                <a:ext cx="98550" cy="28750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11500" extrusionOk="0">
                    <a:moveTo>
                      <a:pt x="0" y="1"/>
                    </a:moveTo>
                    <a:lnTo>
                      <a:pt x="0" y="11500"/>
                    </a:lnTo>
                    <a:lnTo>
                      <a:pt x="3942" y="11500"/>
                    </a:lnTo>
                    <a:lnTo>
                      <a:pt x="39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>
                <a:off x="2033350" y="4525175"/>
                <a:ext cx="98550" cy="28750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11500" extrusionOk="0">
                    <a:moveTo>
                      <a:pt x="0" y="1"/>
                    </a:moveTo>
                    <a:lnTo>
                      <a:pt x="0" y="11500"/>
                    </a:lnTo>
                    <a:lnTo>
                      <a:pt x="3942" y="11500"/>
                    </a:lnTo>
                    <a:lnTo>
                      <a:pt x="39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>
                <a:off x="2147175" y="4510775"/>
                <a:ext cx="247925" cy="318800"/>
              </a:xfrm>
              <a:custGeom>
                <a:avLst/>
                <a:gdLst/>
                <a:ahLst/>
                <a:cxnLst/>
                <a:rect l="l" t="t" r="r" b="b"/>
                <a:pathLst>
                  <a:path w="9917" h="12752" extrusionOk="0">
                    <a:moveTo>
                      <a:pt x="0" y="0"/>
                    </a:moveTo>
                    <a:lnTo>
                      <a:pt x="0" y="12752"/>
                    </a:lnTo>
                    <a:lnTo>
                      <a:pt x="9916" y="12752"/>
                    </a:lnTo>
                    <a:lnTo>
                      <a:pt x="99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4"/>
              <p:cNvSpPr/>
              <p:nvPr/>
            </p:nvSpPr>
            <p:spPr>
              <a:xfrm>
                <a:off x="2163300" y="4525175"/>
                <a:ext cx="98600" cy="287500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500" extrusionOk="0">
                    <a:moveTo>
                      <a:pt x="1" y="1"/>
                    </a:moveTo>
                    <a:lnTo>
                      <a:pt x="1" y="11500"/>
                    </a:lnTo>
                    <a:lnTo>
                      <a:pt x="3943" y="11500"/>
                    </a:lnTo>
                    <a:lnTo>
                      <a:pt x="3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4"/>
              <p:cNvSpPr/>
              <p:nvPr/>
            </p:nvSpPr>
            <p:spPr>
              <a:xfrm>
                <a:off x="2279825" y="4525175"/>
                <a:ext cx="98575" cy="287500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11500" extrusionOk="0">
                    <a:moveTo>
                      <a:pt x="1" y="1"/>
                    </a:moveTo>
                    <a:lnTo>
                      <a:pt x="1" y="11500"/>
                    </a:lnTo>
                    <a:lnTo>
                      <a:pt x="3942" y="11500"/>
                    </a:lnTo>
                    <a:lnTo>
                      <a:pt x="39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>
                <a:off x="1910125" y="4582700"/>
                <a:ext cx="4789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157" h="317" extrusionOk="0">
                    <a:moveTo>
                      <a:pt x="1" y="1"/>
                    </a:moveTo>
                    <a:lnTo>
                      <a:pt x="1" y="317"/>
                    </a:lnTo>
                    <a:lnTo>
                      <a:pt x="19157" y="317"/>
                    </a:lnTo>
                    <a:lnTo>
                      <a:pt x="191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>
                <a:off x="2345300" y="5054800"/>
                <a:ext cx="1964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54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7855" y="202"/>
                    </a:lnTo>
                    <a:lnTo>
                      <a:pt x="78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>
                <a:off x="2339700" y="5046825"/>
                <a:ext cx="9050" cy="34270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3708" extrusionOk="0">
                    <a:moveTo>
                      <a:pt x="0" y="0"/>
                    </a:moveTo>
                    <a:lnTo>
                      <a:pt x="0" y="13708"/>
                    </a:lnTo>
                    <a:lnTo>
                      <a:pt x="361" y="13708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4"/>
              <p:cNvSpPr/>
              <p:nvPr/>
            </p:nvSpPr>
            <p:spPr>
              <a:xfrm>
                <a:off x="2538225" y="5046825"/>
                <a:ext cx="9075" cy="34270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3708" extrusionOk="0">
                    <a:moveTo>
                      <a:pt x="1" y="0"/>
                    </a:moveTo>
                    <a:lnTo>
                      <a:pt x="1" y="13708"/>
                    </a:lnTo>
                    <a:lnTo>
                      <a:pt x="363" y="13708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4"/>
              <p:cNvSpPr/>
              <p:nvPr/>
            </p:nvSpPr>
            <p:spPr>
              <a:xfrm>
                <a:off x="2378125" y="5288800"/>
                <a:ext cx="13072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3069" extrusionOk="0">
                    <a:moveTo>
                      <a:pt x="0" y="0"/>
                    </a:moveTo>
                    <a:lnTo>
                      <a:pt x="0" y="3068"/>
                    </a:lnTo>
                    <a:lnTo>
                      <a:pt x="5229" y="3068"/>
                    </a:lnTo>
                    <a:lnTo>
                      <a:pt x="5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2378150" y="5078800"/>
                <a:ext cx="130700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777" extrusionOk="0">
                    <a:moveTo>
                      <a:pt x="2615" y="1"/>
                    </a:moveTo>
                    <a:cubicBezTo>
                      <a:pt x="1927" y="1"/>
                      <a:pt x="1280" y="328"/>
                      <a:pt x="871" y="881"/>
                    </a:cubicBezTo>
                    <a:lnTo>
                      <a:pt x="0" y="881"/>
                    </a:lnTo>
                    <a:lnTo>
                      <a:pt x="0" y="7776"/>
                    </a:lnTo>
                    <a:lnTo>
                      <a:pt x="5228" y="7776"/>
                    </a:lnTo>
                    <a:lnTo>
                      <a:pt x="5228" y="881"/>
                    </a:lnTo>
                    <a:lnTo>
                      <a:pt x="4358" y="881"/>
                    </a:lnTo>
                    <a:cubicBezTo>
                      <a:pt x="3949" y="328"/>
                      <a:pt x="3303" y="1"/>
                      <a:pt x="2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2312425" y="5036150"/>
                <a:ext cx="262125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747" extrusionOk="0">
                    <a:moveTo>
                      <a:pt x="0" y="1"/>
                    </a:moveTo>
                    <a:lnTo>
                      <a:pt x="0" y="747"/>
                    </a:lnTo>
                    <a:lnTo>
                      <a:pt x="10485" y="747"/>
                    </a:lnTo>
                    <a:lnTo>
                      <a:pt x="104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1512675" y="4753350"/>
                <a:ext cx="5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936" extrusionOk="0">
                    <a:moveTo>
                      <a:pt x="0" y="0"/>
                    </a:moveTo>
                    <a:lnTo>
                      <a:pt x="0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1816475" y="4753350"/>
                <a:ext cx="5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936" extrusionOk="0">
                    <a:moveTo>
                      <a:pt x="1" y="0"/>
                    </a:moveTo>
                    <a:lnTo>
                      <a:pt x="1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2424125" y="4753350"/>
                <a:ext cx="5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936" extrusionOk="0">
                    <a:moveTo>
                      <a:pt x="0" y="0"/>
                    </a:moveTo>
                    <a:lnTo>
                      <a:pt x="0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2120300" y="4753350"/>
                <a:ext cx="5377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936" extrusionOk="0">
                    <a:moveTo>
                      <a:pt x="0" y="0"/>
                    </a:moveTo>
                    <a:lnTo>
                      <a:pt x="0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2727925" y="4753350"/>
                <a:ext cx="5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936" extrusionOk="0">
                    <a:moveTo>
                      <a:pt x="1" y="0"/>
                    </a:moveTo>
                    <a:lnTo>
                      <a:pt x="1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1512675" y="4753350"/>
                <a:ext cx="538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1816475" y="4753350"/>
                <a:ext cx="538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45" extrusionOk="0">
                    <a:moveTo>
                      <a:pt x="1" y="0"/>
                    </a:moveTo>
                    <a:lnTo>
                      <a:pt x="1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2424125" y="4753350"/>
                <a:ext cx="538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2120300" y="4753350"/>
                <a:ext cx="5377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2727925" y="4753350"/>
                <a:ext cx="538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45" extrusionOk="0">
                    <a:moveTo>
                      <a:pt x="1" y="0"/>
                    </a:moveTo>
                    <a:lnTo>
                      <a:pt x="1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1502575" y="4744725"/>
                <a:ext cx="12875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51501" h="345" extrusionOk="0">
                    <a:moveTo>
                      <a:pt x="0" y="1"/>
                    </a:moveTo>
                    <a:lnTo>
                      <a:pt x="0" y="345"/>
                    </a:lnTo>
                    <a:lnTo>
                      <a:pt x="51500" y="345"/>
                    </a:lnTo>
                    <a:lnTo>
                      <a:pt x="51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2869775" y="5092300"/>
                <a:ext cx="61300" cy="1075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4302" extrusionOk="0">
                    <a:moveTo>
                      <a:pt x="0" y="0"/>
                    </a:moveTo>
                    <a:lnTo>
                      <a:pt x="0" y="4302"/>
                    </a:lnTo>
                    <a:lnTo>
                      <a:pt x="2452" y="4302"/>
                    </a:lnTo>
                    <a:lnTo>
                      <a:pt x="24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2857550" y="5082750"/>
                <a:ext cx="8450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5192" extrusionOk="0">
                    <a:moveTo>
                      <a:pt x="0" y="1"/>
                    </a:moveTo>
                    <a:lnTo>
                      <a:pt x="0" y="5191"/>
                    </a:lnTo>
                    <a:lnTo>
                      <a:pt x="3380" y="5191"/>
                    </a:lnTo>
                    <a:lnTo>
                      <a:pt x="3380" y="5014"/>
                    </a:lnTo>
                    <a:lnTo>
                      <a:pt x="145" y="5014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1379625" y="5092300"/>
                <a:ext cx="61300" cy="1075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4302" extrusionOk="0">
                    <a:moveTo>
                      <a:pt x="0" y="0"/>
                    </a:moveTo>
                    <a:lnTo>
                      <a:pt x="0" y="4302"/>
                    </a:lnTo>
                    <a:lnTo>
                      <a:pt x="2452" y="4302"/>
                    </a:lnTo>
                    <a:lnTo>
                      <a:pt x="24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1367425" y="5082750"/>
                <a:ext cx="8450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5192" extrusionOk="0">
                    <a:moveTo>
                      <a:pt x="1" y="1"/>
                    </a:moveTo>
                    <a:lnTo>
                      <a:pt x="1" y="5191"/>
                    </a:lnTo>
                    <a:lnTo>
                      <a:pt x="3380" y="5191"/>
                    </a:lnTo>
                    <a:lnTo>
                      <a:pt x="3380" y="5014"/>
                    </a:lnTo>
                    <a:lnTo>
                      <a:pt x="145" y="5014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2100125" y="4359200"/>
                <a:ext cx="424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84" extrusionOk="0">
                    <a:moveTo>
                      <a:pt x="1696" y="1"/>
                    </a:moveTo>
                    <a:cubicBezTo>
                      <a:pt x="1053" y="47"/>
                      <a:pt x="450" y="327"/>
                      <a:pt x="0" y="787"/>
                    </a:cubicBezTo>
                    <a:lnTo>
                      <a:pt x="1696" y="2483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2081225" y="4385250"/>
                <a:ext cx="5317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593" extrusionOk="0">
                    <a:moveTo>
                      <a:pt x="535" y="0"/>
                    </a:moveTo>
                    <a:cubicBezTo>
                      <a:pt x="188" y="457"/>
                      <a:pt x="0" y="1015"/>
                      <a:pt x="0" y="1589"/>
                    </a:cubicBezTo>
                    <a:lnTo>
                      <a:pt x="0" y="1592"/>
                    </a:lnTo>
                    <a:lnTo>
                      <a:pt x="2126" y="1592"/>
                    </a:lnTo>
                    <a:lnTo>
                      <a:pt x="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2150950" y="4359175"/>
                <a:ext cx="4060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2306" extrusionOk="0">
                    <a:moveTo>
                      <a:pt x="1" y="1"/>
                    </a:moveTo>
                    <a:lnTo>
                      <a:pt x="1" y="2306"/>
                    </a:lnTo>
                    <a:cubicBezTo>
                      <a:pt x="541" y="1764"/>
                      <a:pt x="1081" y="1224"/>
                      <a:pt x="1623" y="682"/>
                    </a:cubicBezTo>
                    <a:cubicBezTo>
                      <a:pt x="1176" y="276"/>
                      <a:pt x="603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>
                <a:off x="2154625" y="4382275"/>
                <a:ext cx="5855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712" extrusionOk="0">
                    <a:moveTo>
                      <a:pt x="1710" y="1"/>
                    </a:moveTo>
                    <a:lnTo>
                      <a:pt x="0" y="1711"/>
                    </a:lnTo>
                    <a:lnTo>
                      <a:pt x="2342" y="1711"/>
                    </a:lnTo>
                    <a:lnTo>
                      <a:pt x="2342" y="1708"/>
                    </a:lnTo>
                    <a:cubicBezTo>
                      <a:pt x="2342" y="1082"/>
                      <a:pt x="2117" y="476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>
                <a:off x="2059350" y="4375650"/>
                <a:ext cx="1633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6532" h="2618" extrusionOk="0">
                    <a:moveTo>
                      <a:pt x="1226" y="1"/>
                    </a:moveTo>
                    <a:lnTo>
                      <a:pt x="1226" y="1"/>
                    </a:lnTo>
                    <a:cubicBezTo>
                      <a:pt x="1" y="956"/>
                      <a:pt x="70" y="2616"/>
                      <a:pt x="70" y="2617"/>
                    </a:cubicBezTo>
                    <a:lnTo>
                      <a:pt x="6532" y="2617"/>
                    </a:lnTo>
                    <a:lnTo>
                      <a:pt x="6532" y="2390"/>
                    </a:lnTo>
                    <a:lnTo>
                      <a:pt x="342" y="2390"/>
                    </a:lnTo>
                    <a:lnTo>
                      <a:pt x="342" y="2386"/>
                    </a:lnTo>
                    <a:cubicBezTo>
                      <a:pt x="342" y="1462"/>
                      <a:pt x="679" y="625"/>
                      <a:pt x="1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1217250" y="5355125"/>
                <a:ext cx="44475" cy="115625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4625" extrusionOk="0">
                    <a:moveTo>
                      <a:pt x="338" y="0"/>
                    </a:moveTo>
                    <a:lnTo>
                      <a:pt x="0" y="4624"/>
                    </a:lnTo>
                    <a:lnTo>
                      <a:pt x="1779" y="4624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1232200" y="4970575"/>
                <a:ext cx="14575" cy="50017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0007" extrusionOk="0">
                    <a:moveTo>
                      <a:pt x="0" y="0"/>
                    </a:moveTo>
                    <a:lnTo>
                      <a:pt x="0" y="20006"/>
                    </a:lnTo>
                    <a:lnTo>
                      <a:pt x="582" y="20006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1199675" y="4887425"/>
                <a:ext cx="79600" cy="8317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3327" extrusionOk="0">
                    <a:moveTo>
                      <a:pt x="0" y="0"/>
                    </a:moveTo>
                    <a:lnTo>
                      <a:pt x="675" y="3326"/>
                    </a:lnTo>
                    <a:lnTo>
                      <a:pt x="2510" y="3326"/>
                    </a:lnTo>
                    <a:lnTo>
                      <a:pt x="3183" y="0"/>
                    </a:ln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1214425" y="4902825"/>
                <a:ext cx="50125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94" extrusionOk="0">
                    <a:moveTo>
                      <a:pt x="0" y="0"/>
                    </a:moveTo>
                    <a:lnTo>
                      <a:pt x="425" y="2093"/>
                    </a:lnTo>
                    <a:lnTo>
                      <a:pt x="1580" y="2093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1199675" y="4866250"/>
                <a:ext cx="796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848" extrusionOk="0">
                    <a:moveTo>
                      <a:pt x="675" y="1"/>
                    </a:moveTo>
                    <a:lnTo>
                      <a:pt x="0" y="847"/>
                    </a:lnTo>
                    <a:lnTo>
                      <a:pt x="3183" y="847"/>
                    </a:lnTo>
                    <a:lnTo>
                      <a:pt x="2510" y="1"/>
                    </a:ln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1208875" y="4961950"/>
                <a:ext cx="61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45" extrusionOk="0">
                    <a:moveTo>
                      <a:pt x="173" y="0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4"/>
                      <a:pt x="173" y="344"/>
                    </a:cubicBezTo>
                    <a:lnTo>
                      <a:pt x="2279" y="344"/>
                    </a:lnTo>
                    <a:cubicBezTo>
                      <a:pt x="2374" y="344"/>
                      <a:pt x="2452" y="268"/>
                      <a:pt x="2452" y="173"/>
                    </a:cubicBezTo>
                    <a:cubicBezTo>
                      <a:pt x="2452" y="78"/>
                      <a:pt x="2374" y="1"/>
                      <a:pt x="2279" y="0"/>
                    </a:cubicBez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1220825" y="5350825"/>
                <a:ext cx="374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345" extrusionOk="0">
                    <a:moveTo>
                      <a:pt x="173" y="1"/>
                    </a:moveTo>
                    <a:cubicBezTo>
                      <a:pt x="77" y="1"/>
                      <a:pt x="1" y="77"/>
                      <a:pt x="1" y="172"/>
                    </a:cubicBezTo>
                    <a:cubicBezTo>
                      <a:pt x="1" y="267"/>
                      <a:pt x="77" y="344"/>
                      <a:pt x="173" y="345"/>
                    </a:cubicBezTo>
                    <a:lnTo>
                      <a:pt x="1323" y="345"/>
                    </a:lnTo>
                    <a:cubicBezTo>
                      <a:pt x="1418" y="344"/>
                      <a:pt x="1496" y="267"/>
                      <a:pt x="1496" y="172"/>
                    </a:cubicBezTo>
                    <a:cubicBezTo>
                      <a:pt x="1496" y="77"/>
                      <a:pt x="1418" y="1"/>
                      <a:pt x="1323" y="1"/>
                    </a:cubicBez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1227000" y="4853750"/>
                <a:ext cx="2505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502" y="1"/>
                    </a:moveTo>
                    <a:cubicBezTo>
                      <a:pt x="225" y="1"/>
                      <a:pt x="1" y="224"/>
                      <a:pt x="1" y="501"/>
                    </a:cubicBezTo>
                    <a:cubicBezTo>
                      <a:pt x="1" y="777"/>
                      <a:pt x="225" y="1001"/>
                      <a:pt x="502" y="1001"/>
                    </a:cubicBezTo>
                    <a:cubicBezTo>
                      <a:pt x="777" y="1001"/>
                      <a:pt x="1001" y="777"/>
                      <a:pt x="1001" y="501"/>
                    </a:cubicBezTo>
                    <a:cubicBezTo>
                      <a:pt x="1001" y="224"/>
                      <a:pt x="777" y="1"/>
                      <a:pt x="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1071925" y="5467375"/>
                <a:ext cx="25355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101422" h="346" extrusionOk="0">
                    <a:moveTo>
                      <a:pt x="0" y="1"/>
                    </a:moveTo>
                    <a:lnTo>
                      <a:pt x="0" y="345"/>
                    </a:lnTo>
                    <a:lnTo>
                      <a:pt x="101421" y="345"/>
                    </a:lnTo>
                    <a:lnTo>
                      <a:pt x="10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1483225" y="4970575"/>
                <a:ext cx="158025" cy="500175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20007" extrusionOk="0">
                    <a:moveTo>
                      <a:pt x="424" y="0"/>
                    </a:moveTo>
                    <a:lnTo>
                      <a:pt x="424" y="2248"/>
                    </a:lnTo>
                    <a:lnTo>
                      <a:pt x="0" y="20006"/>
                    </a:lnTo>
                    <a:lnTo>
                      <a:pt x="6320" y="20006"/>
                    </a:lnTo>
                    <a:lnTo>
                      <a:pt x="6320" y="2078"/>
                    </a:lnTo>
                    <a:lnTo>
                      <a:pt x="63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>
                <a:off x="2664675" y="4970575"/>
                <a:ext cx="160625" cy="500175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20007" extrusionOk="0">
                    <a:moveTo>
                      <a:pt x="1" y="0"/>
                    </a:moveTo>
                    <a:lnTo>
                      <a:pt x="1" y="891"/>
                    </a:lnTo>
                    <a:lnTo>
                      <a:pt x="1" y="20006"/>
                    </a:lnTo>
                    <a:lnTo>
                      <a:pt x="6425" y="20006"/>
                    </a:lnTo>
                    <a:lnTo>
                      <a:pt x="5898" y="720"/>
                    </a:lnTo>
                    <a:lnTo>
                      <a:pt x="58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2074875" y="4970575"/>
                <a:ext cx="147450" cy="5027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20110" extrusionOk="0">
                    <a:moveTo>
                      <a:pt x="0" y="0"/>
                    </a:moveTo>
                    <a:lnTo>
                      <a:pt x="0" y="1574"/>
                    </a:lnTo>
                    <a:lnTo>
                      <a:pt x="0" y="20110"/>
                    </a:lnTo>
                    <a:lnTo>
                      <a:pt x="5897" y="20110"/>
                    </a:lnTo>
                    <a:lnTo>
                      <a:pt x="5897" y="1404"/>
                    </a:lnTo>
                    <a:lnTo>
                      <a:pt x="58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>
                <a:off x="1493800" y="4970575"/>
                <a:ext cx="14745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699" extrusionOk="0">
                    <a:moveTo>
                      <a:pt x="1" y="0"/>
                    </a:moveTo>
                    <a:lnTo>
                      <a:pt x="1" y="78"/>
                    </a:lnTo>
                    <a:lnTo>
                      <a:pt x="1" y="699"/>
                    </a:lnTo>
                    <a:lnTo>
                      <a:pt x="5897" y="699"/>
                    </a:lnTo>
                    <a:lnTo>
                      <a:pt x="5897" y="73"/>
                    </a:lnTo>
                    <a:lnTo>
                      <a:pt x="58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2664675" y="4970575"/>
                <a:ext cx="14745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699" extrusionOk="0">
                    <a:moveTo>
                      <a:pt x="1" y="0"/>
                    </a:moveTo>
                    <a:lnTo>
                      <a:pt x="1" y="31"/>
                    </a:lnTo>
                    <a:lnTo>
                      <a:pt x="1" y="699"/>
                    </a:lnTo>
                    <a:lnTo>
                      <a:pt x="5898" y="699"/>
                    </a:lnTo>
                    <a:lnTo>
                      <a:pt x="5898" y="25"/>
                    </a:lnTo>
                    <a:lnTo>
                      <a:pt x="58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2074875" y="4970575"/>
                <a:ext cx="14745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703" extrusionOk="0">
                    <a:moveTo>
                      <a:pt x="0" y="0"/>
                    </a:moveTo>
                    <a:lnTo>
                      <a:pt x="0" y="56"/>
                    </a:lnTo>
                    <a:lnTo>
                      <a:pt x="0" y="702"/>
                    </a:lnTo>
                    <a:lnTo>
                      <a:pt x="5897" y="702"/>
                    </a:lnTo>
                    <a:lnTo>
                      <a:pt x="5897" y="49"/>
                    </a:lnTo>
                    <a:lnTo>
                      <a:pt x="58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1460625" y="4823250"/>
                <a:ext cx="13786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894" extrusionOk="0">
                    <a:moveTo>
                      <a:pt x="1" y="0"/>
                    </a:moveTo>
                    <a:lnTo>
                      <a:pt x="241" y="5893"/>
                    </a:lnTo>
                    <a:lnTo>
                      <a:pt x="55146" y="5893"/>
                    </a:lnTo>
                    <a:lnTo>
                      <a:pt x="55146" y="1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24"/>
            <p:cNvGrpSpPr/>
            <p:nvPr/>
          </p:nvGrpSpPr>
          <p:grpSpPr>
            <a:xfrm flipH="1">
              <a:off x="2622765" y="2599686"/>
              <a:ext cx="1064585" cy="871209"/>
              <a:chOff x="1641225" y="5096375"/>
              <a:chExt cx="433675" cy="354900"/>
            </a:xfrm>
          </p:grpSpPr>
          <p:sp>
            <p:nvSpPr>
              <p:cNvPr id="230" name="Google Shape;230;p24"/>
              <p:cNvSpPr/>
              <p:nvPr/>
            </p:nvSpPr>
            <p:spPr>
              <a:xfrm>
                <a:off x="1641225" y="5096375"/>
                <a:ext cx="4336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60" extrusionOk="0">
                    <a:moveTo>
                      <a:pt x="0" y="1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1641225" y="5119600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1641225" y="5142850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1641225" y="5166050"/>
                <a:ext cx="4336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60" extrusionOk="0">
                    <a:moveTo>
                      <a:pt x="0" y="1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1641225" y="5189300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1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1641225" y="5212525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1641225" y="5235775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0"/>
                    </a:moveTo>
                    <a:lnTo>
                      <a:pt x="0" y="257"/>
                    </a:lnTo>
                    <a:lnTo>
                      <a:pt x="17346" y="257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1641225" y="5258975"/>
                <a:ext cx="4336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60" extrusionOk="0">
                    <a:moveTo>
                      <a:pt x="0" y="1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1641225" y="5282225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0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1641225" y="5305450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1641225" y="5328650"/>
                <a:ext cx="4336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60" extrusionOk="0">
                    <a:moveTo>
                      <a:pt x="0" y="1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1641225" y="5351900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0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1641225" y="5375125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1641225" y="5398350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1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1641225" y="5421575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1641225" y="5444825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0"/>
                    </a:moveTo>
                    <a:lnTo>
                      <a:pt x="0" y="257"/>
                    </a:lnTo>
                    <a:lnTo>
                      <a:pt x="17346" y="257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6" name="Google Shape;246;p24"/>
          <p:cNvSpPr/>
          <p:nvPr/>
        </p:nvSpPr>
        <p:spPr>
          <a:xfrm>
            <a:off x="0" y="1186050"/>
            <a:ext cx="193200" cy="27531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58;p27">
            <a:extLst>
              <a:ext uri="{FF2B5EF4-FFF2-40B4-BE49-F238E27FC236}">
                <a16:creationId xmlns:a16="http://schemas.microsoft.com/office/drawing/2014/main" id="{A9EFB03B-750C-01CD-DD08-02E97B7689B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673" r="2673" b="12267"/>
          <a:stretch/>
        </p:blipFill>
        <p:spPr>
          <a:xfrm>
            <a:off x="3649714" y="150948"/>
            <a:ext cx="1906800" cy="1767376"/>
          </a:xfrm>
          <a:prstGeom prst="roundRect">
            <a:avLst>
              <a:gd name="adj" fmla="val 16667"/>
            </a:avLst>
          </a:prstGeom>
        </p:spPr>
      </p:pic>
      <p:pic>
        <p:nvPicPr>
          <p:cNvPr id="3" name="Picture 2" descr="National Telelcommunication Institute">
            <a:extLst>
              <a:ext uri="{FF2B5EF4-FFF2-40B4-BE49-F238E27FC236}">
                <a16:creationId xmlns:a16="http://schemas.microsoft.com/office/drawing/2014/main" id="{92A34019-1890-BD13-6EA5-B05AA3D8E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4" y="289883"/>
            <a:ext cx="1197377" cy="59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43;p31">
            <a:extLst>
              <a:ext uri="{FF2B5EF4-FFF2-40B4-BE49-F238E27FC236}">
                <a16:creationId xmlns:a16="http://schemas.microsoft.com/office/drawing/2014/main" id="{4592536A-5B97-90BC-6F26-D38645618EDD}"/>
              </a:ext>
            </a:extLst>
          </p:cNvPr>
          <p:cNvSpPr txBox="1">
            <a:spLocks/>
          </p:cNvSpPr>
          <p:nvPr/>
        </p:nvSpPr>
        <p:spPr>
          <a:xfrm>
            <a:off x="-5908885" y="445025"/>
            <a:ext cx="4769457" cy="63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Table of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contents</a:t>
            </a:r>
          </a:p>
        </p:txBody>
      </p:sp>
      <p:sp>
        <p:nvSpPr>
          <p:cNvPr id="5" name="Google Shape;645;p31">
            <a:extLst>
              <a:ext uri="{FF2B5EF4-FFF2-40B4-BE49-F238E27FC236}">
                <a16:creationId xmlns:a16="http://schemas.microsoft.com/office/drawing/2014/main" id="{A4FF80B0-43E0-4788-57F7-364B893A32AE}"/>
              </a:ext>
            </a:extLst>
          </p:cNvPr>
          <p:cNvSpPr txBox="1">
            <a:spLocks/>
          </p:cNvSpPr>
          <p:nvPr/>
        </p:nvSpPr>
        <p:spPr>
          <a:xfrm>
            <a:off x="-5229743" y="2914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04</a:t>
            </a:r>
          </a:p>
        </p:txBody>
      </p:sp>
      <p:sp>
        <p:nvSpPr>
          <p:cNvPr id="6" name="Google Shape;646;p31">
            <a:extLst>
              <a:ext uri="{FF2B5EF4-FFF2-40B4-BE49-F238E27FC236}">
                <a16:creationId xmlns:a16="http://schemas.microsoft.com/office/drawing/2014/main" id="{ABB99084-BDB9-75FC-5056-59D2EB904CA7}"/>
              </a:ext>
            </a:extLst>
          </p:cNvPr>
          <p:cNvSpPr txBox="1">
            <a:spLocks/>
          </p:cNvSpPr>
          <p:nvPr/>
        </p:nvSpPr>
        <p:spPr>
          <a:xfrm>
            <a:off x="-2529443" y="1480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02</a:t>
            </a:r>
          </a:p>
        </p:txBody>
      </p:sp>
      <p:sp>
        <p:nvSpPr>
          <p:cNvPr id="7" name="Google Shape;647;p31">
            <a:extLst>
              <a:ext uri="{FF2B5EF4-FFF2-40B4-BE49-F238E27FC236}">
                <a16:creationId xmlns:a16="http://schemas.microsoft.com/office/drawing/2014/main" id="{8242C3B3-9B28-6140-AA25-BBC6B938E4F4}"/>
              </a:ext>
            </a:extLst>
          </p:cNvPr>
          <p:cNvSpPr txBox="1">
            <a:spLocks/>
          </p:cNvSpPr>
          <p:nvPr/>
        </p:nvSpPr>
        <p:spPr>
          <a:xfrm>
            <a:off x="-2529443" y="2914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05</a:t>
            </a:r>
          </a:p>
        </p:txBody>
      </p:sp>
      <p:sp>
        <p:nvSpPr>
          <p:cNvPr id="8" name="Google Shape;648;p31">
            <a:extLst>
              <a:ext uri="{FF2B5EF4-FFF2-40B4-BE49-F238E27FC236}">
                <a16:creationId xmlns:a16="http://schemas.microsoft.com/office/drawing/2014/main" id="{9EA799A7-57B9-8EAB-8DC6-3407208870D1}"/>
              </a:ext>
            </a:extLst>
          </p:cNvPr>
          <p:cNvSpPr txBox="1">
            <a:spLocks/>
          </p:cNvSpPr>
          <p:nvPr/>
        </p:nvSpPr>
        <p:spPr>
          <a:xfrm>
            <a:off x="6130387" y="588320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03</a:t>
            </a:r>
          </a:p>
        </p:txBody>
      </p:sp>
      <p:sp>
        <p:nvSpPr>
          <p:cNvPr id="9" name="Google Shape;649;p31">
            <a:extLst>
              <a:ext uri="{FF2B5EF4-FFF2-40B4-BE49-F238E27FC236}">
                <a16:creationId xmlns:a16="http://schemas.microsoft.com/office/drawing/2014/main" id="{FFC069B9-5EEB-C203-AC9E-7D752A5F2005}"/>
              </a:ext>
            </a:extLst>
          </p:cNvPr>
          <p:cNvSpPr txBox="1">
            <a:spLocks/>
          </p:cNvSpPr>
          <p:nvPr/>
        </p:nvSpPr>
        <p:spPr>
          <a:xfrm>
            <a:off x="6175050" y="731696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06</a:t>
            </a:r>
          </a:p>
        </p:txBody>
      </p:sp>
      <p:sp>
        <p:nvSpPr>
          <p:cNvPr id="10" name="Google Shape;650;p31">
            <a:extLst>
              <a:ext uri="{FF2B5EF4-FFF2-40B4-BE49-F238E27FC236}">
                <a16:creationId xmlns:a16="http://schemas.microsoft.com/office/drawing/2014/main" id="{73A26144-018E-719D-13DF-21BEFD5F19F1}"/>
              </a:ext>
            </a:extLst>
          </p:cNvPr>
          <p:cNvSpPr txBox="1">
            <a:spLocks/>
          </p:cNvSpPr>
          <p:nvPr/>
        </p:nvSpPr>
        <p:spPr>
          <a:xfrm>
            <a:off x="-5229743" y="1928474"/>
            <a:ext cx="2194500" cy="737607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Business Understanding</a:t>
            </a:r>
          </a:p>
        </p:txBody>
      </p:sp>
      <p:sp>
        <p:nvSpPr>
          <p:cNvPr id="11" name="Google Shape;651;p31">
            <a:extLst>
              <a:ext uri="{FF2B5EF4-FFF2-40B4-BE49-F238E27FC236}">
                <a16:creationId xmlns:a16="http://schemas.microsoft.com/office/drawing/2014/main" id="{AA16F2E7-82C1-5D8F-47F7-8325D2F7A712}"/>
              </a:ext>
            </a:extLst>
          </p:cNvPr>
          <p:cNvSpPr txBox="1">
            <a:spLocks/>
          </p:cNvSpPr>
          <p:nvPr/>
        </p:nvSpPr>
        <p:spPr>
          <a:xfrm>
            <a:off x="-2530343" y="1928474"/>
            <a:ext cx="2193000" cy="737607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Generating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Questions</a:t>
            </a:r>
          </a:p>
        </p:txBody>
      </p:sp>
      <p:sp>
        <p:nvSpPr>
          <p:cNvPr id="12" name="Google Shape;652;p31">
            <a:extLst>
              <a:ext uri="{FF2B5EF4-FFF2-40B4-BE49-F238E27FC236}">
                <a16:creationId xmlns:a16="http://schemas.microsoft.com/office/drawing/2014/main" id="{32053AA7-063A-6216-2896-247D84F6E475}"/>
              </a:ext>
            </a:extLst>
          </p:cNvPr>
          <p:cNvSpPr txBox="1">
            <a:spLocks/>
          </p:cNvSpPr>
          <p:nvPr/>
        </p:nvSpPr>
        <p:spPr>
          <a:xfrm>
            <a:off x="6175050" y="6331147"/>
            <a:ext cx="2194500" cy="985125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spc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Lora" pitchFamily="2" charset="0"/>
                <a:ea typeface="Arial" panose="020B0604020202020204" pitchFamily="34" charset="0"/>
                <a:cs typeface="Arial" panose="020B0604020202020204" pitchFamily="34" charset="0"/>
              </a:rPr>
              <a:t>Gathering &amp;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Understanding</a:t>
            </a:r>
            <a:r>
              <a:rPr kumimoji="0" lang="en-US" sz="1800" u="none" strike="noStrike" kern="0" cap="none" normalizeH="0" noProof="0" dirty="0">
                <a:solidFill>
                  <a:schemeClr val="tx1">
                    <a:lumMod val="50000"/>
                  </a:schemeClr>
                </a:solidFill>
                <a:uLnTx/>
                <a:uFillTx/>
                <a:latin typeface="Lora" pitchFamily="2" charset="0"/>
                <a:cs typeface="Arial" panose="020B0604020202020204" pitchFamily="34" charset="0"/>
                <a:sym typeface="Lora"/>
              </a:rPr>
              <a:t> </a:t>
            </a:r>
            <a:r>
              <a:rPr lang="en-US" sz="1800" b="1" i="0" spc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Lora" pitchFamily="2" charset="0"/>
                <a:ea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ar-EG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3" name="Google Shape;653;p31">
            <a:extLst>
              <a:ext uri="{FF2B5EF4-FFF2-40B4-BE49-F238E27FC236}">
                <a16:creationId xmlns:a16="http://schemas.microsoft.com/office/drawing/2014/main" id="{C8209E75-7BF7-7947-0C7C-39B1B02422A9}"/>
              </a:ext>
            </a:extLst>
          </p:cNvPr>
          <p:cNvSpPr txBox="1">
            <a:spLocks/>
          </p:cNvSpPr>
          <p:nvPr/>
        </p:nvSpPr>
        <p:spPr>
          <a:xfrm>
            <a:off x="-5229743" y="3361600"/>
            <a:ext cx="2194500" cy="737606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Cleaning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Data</a:t>
            </a:r>
          </a:p>
        </p:txBody>
      </p:sp>
      <p:sp>
        <p:nvSpPr>
          <p:cNvPr id="14" name="Google Shape;654;p31">
            <a:extLst>
              <a:ext uri="{FF2B5EF4-FFF2-40B4-BE49-F238E27FC236}">
                <a16:creationId xmlns:a16="http://schemas.microsoft.com/office/drawing/2014/main" id="{1A2FC1AA-A8AE-6077-464B-4ABDE62F8711}"/>
              </a:ext>
            </a:extLst>
          </p:cNvPr>
          <p:cNvSpPr txBox="1">
            <a:spLocks/>
          </p:cNvSpPr>
          <p:nvPr/>
        </p:nvSpPr>
        <p:spPr>
          <a:xfrm>
            <a:off x="-2530343" y="3361900"/>
            <a:ext cx="2194500" cy="737306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Analyzing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Data</a:t>
            </a:r>
          </a:p>
        </p:txBody>
      </p:sp>
      <p:sp>
        <p:nvSpPr>
          <p:cNvPr id="15" name="Google Shape;655;p31">
            <a:extLst>
              <a:ext uri="{FF2B5EF4-FFF2-40B4-BE49-F238E27FC236}">
                <a16:creationId xmlns:a16="http://schemas.microsoft.com/office/drawing/2014/main" id="{23DD2E5C-7240-215A-141A-5E0261104E4A}"/>
              </a:ext>
            </a:extLst>
          </p:cNvPr>
          <p:cNvSpPr txBox="1">
            <a:spLocks/>
          </p:cNvSpPr>
          <p:nvPr/>
        </p:nvSpPr>
        <p:spPr>
          <a:xfrm>
            <a:off x="6175050" y="7764273"/>
            <a:ext cx="2194500" cy="448200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Conclusions</a:t>
            </a:r>
          </a:p>
        </p:txBody>
      </p:sp>
      <p:sp>
        <p:nvSpPr>
          <p:cNvPr id="17" name="Google Shape;136;p24">
            <a:extLst>
              <a:ext uri="{FF2B5EF4-FFF2-40B4-BE49-F238E27FC236}">
                <a16:creationId xmlns:a16="http://schemas.microsoft.com/office/drawing/2014/main" id="{1506ED65-14FF-C277-A1B7-3AA78B657889}"/>
              </a:ext>
            </a:extLst>
          </p:cNvPr>
          <p:cNvSpPr/>
          <p:nvPr/>
        </p:nvSpPr>
        <p:spPr>
          <a:xfrm>
            <a:off x="-6172008" y="1021685"/>
            <a:ext cx="5661300" cy="624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44;p31">
            <a:extLst>
              <a:ext uri="{FF2B5EF4-FFF2-40B4-BE49-F238E27FC236}">
                <a16:creationId xmlns:a16="http://schemas.microsoft.com/office/drawing/2014/main" id="{8D372118-43F5-5803-7241-0E72600004B2}"/>
              </a:ext>
            </a:extLst>
          </p:cNvPr>
          <p:cNvSpPr txBox="1">
            <a:spLocks/>
          </p:cNvSpPr>
          <p:nvPr/>
        </p:nvSpPr>
        <p:spPr>
          <a:xfrm>
            <a:off x="-5186699" y="1480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 </a:t>
            </a: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Data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30"/>
          <p:cNvSpPr txBox="1">
            <a:spLocks noGrp="1"/>
          </p:cNvSpPr>
          <p:nvPr>
            <p:ph type="subTitle" idx="4"/>
          </p:nvPr>
        </p:nvSpPr>
        <p:spPr>
          <a:xfrm>
            <a:off x="720000" y="2241512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Removing Nulls</a:t>
            </a:r>
            <a:endParaRPr dirty="0"/>
          </a:p>
        </p:txBody>
      </p:sp>
      <p:sp>
        <p:nvSpPr>
          <p:cNvPr id="582" name="Google Shape;582;p30"/>
          <p:cNvSpPr txBox="1">
            <a:spLocks noGrp="1"/>
          </p:cNvSpPr>
          <p:nvPr>
            <p:ph type="subTitle" idx="5"/>
          </p:nvPr>
        </p:nvSpPr>
        <p:spPr>
          <a:xfrm>
            <a:off x="3375602" y="2262044"/>
            <a:ext cx="2392800" cy="7983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Removing Duplicates</a:t>
            </a:r>
            <a:endParaRPr dirty="0"/>
          </a:p>
        </p:txBody>
      </p:sp>
      <p:sp>
        <p:nvSpPr>
          <p:cNvPr id="583" name="Google Shape;583;p30"/>
          <p:cNvSpPr txBox="1">
            <a:spLocks noGrp="1"/>
          </p:cNvSpPr>
          <p:nvPr>
            <p:ph type="subTitle" idx="1"/>
          </p:nvPr>
        </p:nvSpPr>
        <p:spPr>
          <a:xfrm>
            <a:off x="720000" y="2709862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Unfortunately, the data was having a big number of null values.</a:t>
            </a:r>
            <a:br>
              <a:rPr lang="en-US" dirty="0"/>
            </a:br>
            <a:r>
              <a:rPr lang="en-US" dirty="0"/>
              <a:t>The remaining rows are about 9.8K observation and it’s more than enough for our analysis</a:t>
            </a:r>
            <a:endParaRPr dirty="0"/>
          </a:p>
        </p:txBody>
      </p:sp>
      <p:sp>
        <p:nvSpPr>
          <p:cNvPr id="584" name="Google Shape;584;p30"/>
          <p:cNvSpPr txBox="1">
            <a:spLocks noGrp="1"/>
          </p:cNvSpPr>
          <p:nvPr>
            <p:ph type="subTitle" idx="2"/>
          </p:nvPr>
        </p:nvSpPr>
        <p:spPr>
          <a:xfrm>
            <a:off x="3375598" y="3019365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and drop exact or near duplicates while ensuring no critical data is lost.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had no duplicates.</a:t>
            </a:r>
          </a:p>
        </p:txBody>
      </p:sp>
      <p:sp>
        <p:nvSpPr>
          <p:cNvPr id="585" name="Google Shape;585;p30"/>
          <p:cNvSpPr txBox="1">
            <a:spLocks noGrp="1"/>
          </p:cNvSpPr>
          <p:nvPr>
            <p:ph type="subTitle" idx="3"/>
          </p:nvPr>
        </p:nvSpPr>
        <p:spPr>
          <a:xfrm>
            <a:off x="6031075" y="2977867"/>
            <a:ext cx="2392800" cy="1875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did </a:t>
            </a:r>
            <a:r>
              <a:rPr lang="en-US" dirty="0"/>
              <a:t>Dimensionality Reduction and selected the useful columns and dropped the rest like “Compound” due to its big number of null values.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added a “Expensive” col. that tell us whether it’s above 3M EGP or not</a:t>
            </a:r>
            <a:endParaRPr dirty="0"/>
          </a:p>
        </p:txBody>
      </p:sp>
      <p:sp>
        <p:nvSpPr>
          <p:cNvPr id="586" name="Google Shape;586;p30"/>
          <p:cNvSpPr txBox="1">
            <a:spLocks noGrp="1"/>
          </p:cNvSpPr>
          <p:nvPr>
            <p:ph type="subTitle" idx="6"/>
          </p:nvPr>
        </p:nvSpPr>
        <p:spPr>
          <a:xfrm>
            <a:off x="6031075" y="2509518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587" name="Google Shape;587;p30"/>
          <p:cNvSpPr/>
          <p:nvPr/>
        </p:nvSpPr>
        <p:spPr>
          <a:xfrm>
            <a:off x="4242988" y="1597188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30"/>
          <p:cNvGrpSpPr/>
          <p:nvPr/>
        </p:nvGrpSpPr>
        <p:grpSpPr>
          <a:xfrm>
            <a:off x="4404035" y="1742238"/>
            <a:ext cx="389592" cy="367809"/>
            <a:chOff x="3999200" y="2681825"/>
            <a:chExt cx="362175" cy="341925"/>
          </a:xfrm>
        </p:grpSpPr>
        <p:sp>
          <p:nvSpPr>
            <p:cNvPr id="589" name="Google Shape;589;p30"/>
            <p:cNvSpPr/>
            <p:nvPr/>
          </p:nvSpPr>
          <p:spPr>
            <a:xfrm>
              <a:off x="4091500" y="2798150"/>
              <a:ext cx="111675" cy="20200"/>
            </a:xfrm>
            <a:custGeom>
              <a:avLst/>
              <a:gdLst/>
              <a:ahLst/>
              <a:cxnLst/>
              <a:rect l="l" t="t" r="r" b="b"/>
              <a:pathLst>
                <a:path w="4467" h="808" extrusionOk="0">
                  <a:moveTo>
                    <a:pt x="0" y="1"/>
                  </a:moveTo>
                  <a:lnTo>
                    <a:pt x="0" y="807"/>
                  </a:lnTo>
                  <a:lnTo>
                    <a:pt x="4467" y="807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3999200" y="2681825"/>
              <a:ext cx="362175" cy="341925"/>
            </a:xfrm>
            <a:custGeom>
              <a:avLst/>
              <a:gdLst/>
              <a:ahLst/>
              <a:cxnLst/>
              <a:rect l="l" t="t" r="r" b="b"/>
              <a:pathLst>
                <a:path w="14487" h="13677" extrusionOk="0">
                  <a:moveTo>
                    <a:pt x="3692" y="776"/>
                  </a:moveTo>
                  <a:lnTo>
                    <a:pt x="3692" y="1335"/>
                  </a:lnTo>
                  <a:lnTo>
                    <a:pt x="2637" y="1955"/>
                  </a:lnTo>
                  <a:lnTo>
                    <a:pt x="2637" y="776"/>
                  </a:lnTo>
                  <a:close/>
                  <a:moveTo>
                    <a:pt x="5925" y="931"/>
                  </a:moveTo>
                  <a:lnTo>
                    <a:pt x="11044" y="4002"/>
                  </a:lnTo>
                  <a:lnTo>
                    <a:pt x="11044" y="4902"/>
                  </a:lnTo>
                  <a:lnTo>
                    <a:pt x="5925" y="1831"/>
                  </a:lnTo>
                  <a:lnTo>
                    <a:pt x="807" y="4902"/>
                  </a:lnTo>
                  <a:lnTo>
                    <a:pt x="807" y="4002"/>
                  </a:lnTo>
                  <a:lnTo>
                    <a:pt x="5925" y="931"/>
                  </a:lnTo>
                  <a:close/>
                  <a:moveTo>
                    <a:pt x="10516" y="9989"/>
                  </a:moveTo>
                  <a:cubicBezTo>
                    <a:pt x="10826" y="9989"/>
                    <a:pt x="11044" y="10237"/>
                    <a:pt x="11044" y="10516"/>
                  </a:cubicBezTo>
                  <a:cubicBezTo>
                    <a:pt x="11044" y="10832"/>
                    <a:pt x="10787" y="11033"/>
                    <a:pt x="10524" y="11033"/>
                  </a:cubicBezTo>
                  <a:cubicBezTo>
                    <a:pt x="10400" y="11033"/>
                    <a:pt x="10275" y="10988"/>
                    <a:pt x="10175" y="10888"/>
                  </a:cubicBezTo>
                  <a:cubicBezTo>
                    <a:pt x="9834" y="10547"/>
                    <a:pt x="10051" y="9989"/>
                    <a:pt x="10516" y="9989"/>
                  </a:cubicBezTo>
                  <a:close/>
                  <a:moveTo>
                    <a:pt x="5925" y="2761"/>
                  </a:moveTo>
                  <a:lnTo>
                    <a:pt x="10144" y="5305"/>
                  </a:lnTo>
                  <a:lnTo>
                    <a:pt x="10144" y="7383"/>
                  </a:lnTo>
                  <a:cubicBezTo>
                    <a:pt x="9369" y="7476"/>
                    <a:pt x="8686" y="7849"/>
                    <a:pt x="8159" y="8407"/>
                  </a:cubicBezTo>
                  <a:lnTo>
                    <a:pt x="8159" y="6422"/>
                  </a:lnTo>
                  <a:lnTo>
                    <a:pt x="3692" y="6422"/>
                  </a:lnTo>
                  <a:lnTo>
                    <a:pt x="3692" y="11043"/>
                  </a:lnTo>
                  <a:lnTo>
                    <a:pt x="1738" y="11043"/>
                  </a:lnTo>
                  <a:lnTo>
                    <a:pt x="1738" y="5305"/>
                  </a:lnTo>
                  <a:lnTo>
                    <a:pt x="5925" y="2761"/>
                  </a:lnTo>
                  <a:close/>
                  <a:moveTo>
                    <a:pt x="7383" y="7228"/>
                  </a:moveTo>
                  <a:lnTo>
                    <a:pt x="7383" y="11043"/>
                  </a:lnTo>
                  <a:lnTo>
                    <a:pt x="4499" y="11043"/>
                  </a:lnTo>
                  <a:lnTo>
                    <a:pt x="4499" y="7228"/>
                  </a:lnTo>
                  <a:close/>
                  <a:moveTo>
                    <a:pt x="10528" y="8236"/>
                  </a:moveTo>
                  <a:cubicBezTo>
                    <a:pt x="11679" y="8236"/>
                    <a:pt x="12827" y="8996"/>
                    <a:pt x="12874" y="10516"/>
                  </a:cubicBezTo>
                  <a:cubicBezTo>
                    <a:pt x="12905" y="11012"/>
                    <a:pt x="12750" y="11478"/>
                    <a:pt x="12439" y="11881"/>
                  </a:cubicBezTo>
                  <a:lnTo>
                    <a:pt x="11695" y="11106"/>
                  </a:lnTo>
                  <a:cubicBezTo>
                    <a:pt x="12221" y="10122"/>
                    <a:pt x="11415" y="9190"/>
                    <a:pt x="10521" y="9190"/>
                  </a:cubicBezTo>
                  <a:cubicBezTo>
                    <a:pt x="10202" y="9190"/>
                    <a:pt x="9871" y="9308"/>
                    <a:pt x="9586" y="9586"/>
                  </a:cubicBezTo>
                  <a:cubicBezTo>
                    <a:pt x="8696" y="10475"/>
                    <a:pt x="9461" y="11849"/>
                    <a:pt x="10523" y="11849"/>
                  </a:cubicBezTo>
                  <a:cubicBezTo>
                    <a:pt x="10720" y="11849"/>
                    <a:pt x="10928" y="11802"/>
                    <a:pt x="11137" y="11695"/>
                  </a:cubicBezTo>
                  <a:lnTo>
                    <a:pt x="11881" y="12439"/>
                  </a:lnTo>
                  <a:cubicBezTo>
                    <a:pt x="11478" y="12719"/>
                    <a:pt x="11013" y="12874"/>
                    <a:pt x="10516" y="12874"/>
                  </a:cubicBezTo>
                  <a:cubicBezTo>
                    <a:pt x="9213" y="12874"/>
                    <a:pt x="8159" y="11819"/>
                    <a:pt x="8159" y="10516"/>
                  </a:cubicBezTo>
                  <a:cubicBezTo>
                    <a:pt x="8221" y="8996"/>
                    <a:pt x="9376" y="8236"/>
                    <a:pt x="10528" y="8236"/>
                  </a:cubicBezTo>
                  <a:close/>
                  <a:moveTo>
                    <a:pt x="1831" y="1"/>
                  </a:moveTo>
                  <a:lnTo>
                    <a:pt x="1831" y="2451"/>
                  </a:lnTo>
                  <a:lnTo>
                    <a:pt x="1" y="3537"/>
                  </a:lnTo>
                  <a:lnTo>
                    <a:pt x="1" y="6329"/>
                  </a:lnTo>
                  <a:lnTo>
                    <a:pt x="931" y="5770"/>
                  </a:lnTo>
                  <a:lnTo>
                    <a:pt x="931" y="11850"/>
                  </a:lnTo>
                  <a:lnTo>
                    <a:pt x="7662" y="11850"/>
                  </a:lnTo>
                  <a:cubicBezTo>
                    <a:pt x="8209" y="13045"/>
                    <a:pt x="9357" y="13677"/>
                    <a:pt x="10517" y="13677"/>
                  </a:cubicBezTo>
                  <a:cubicBezTo>
                    <a:pt x="11464" y="13677"/>
                    <a:pt x="12418" y="13256"/>
                    <a:pt x="13060" y="12377"/>
                  </a:cubicBezTo>
                  <a:cubicBezTo>
                    <a:pt x="14487" y="10454"/>
                    <a:pt x="13308" y="7693"/>
                    <a:pt x="10920" y="7383"/>
                  </a:cubicBezTo>
                  <a:lnTo>
                    <a:pt x="10920" y="5770"/>
                  </a:lnTo>
                  <a:lnTo>
                    <a:pt x="11850" y="6329"/>
                  </a:lnTo>
                  <a:lnTo>
                    <a:pt x="11850" y="3537"/>
                  </a:lnTo>
                  <a:lnTo>
                    <a:pt x="5925" y="1"/>
                  </a:lnTo>
                  <a:lnTo>
                    <a:pt x="4499" y="869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1" name="Google Shape;591;p30"/>
          <p:cNvSpPr/>
          <p:nvPr/>
        </p:nvSpPr>
        <p:spPr>
          <a:xfrm>
            <a:off x="1587450" y="1597188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30"/>
          <p:cNvGrpSpPr/>
          <p:nvPr/>
        </p:nvGrpSpPr>
        <p:grpSpPr>
          <a:xfrm>
            <a:off x="1743880" y="1742046"/>
            <a:ext cx="389592" cy="368212"/>
            <a:chOff x="984900" y="3796200"/>
            <a:chExt cx="362175" cy="342300"/>
          </a:xfrm>
        </p:grpSpPr>
        <p:sp>
          <p:nvSpPr>
            <p:cNvPr id="593" name="Google Shape;593;p30"/>
            <p:cNvSpPr/>
            <p:nvPr/>
          </p:nvSpPr>
          <p:spPr>
            <a:xfrm>
              <a:off x="1217550" y="4028825"/>
              <a:ext cx="60500" cy="61300"/>
            </a:xfrm>
            <a:custGeom>
              <a:avLst/>
              <a:gdLst/>
              <a:ahLst/>
              <a:cxnLst/>
              <a:rect l="l" t="t" r="r" b="b"/>
              <a:pathLst>
                <a:path w="2420" h="2452" extrusionOk="0">
                  <a:moveTo>
                    <a:pt x="559" y="1"/>
                  </a:moveTo>
                  <a:lnTo>
                    <a:pt x="0" y="559"/>
                  </a:lnTo>
                  <a:lnTo>
                    <a:pt x="652" y="1211"/>
                  </a:lnTo>
                  <a:lnTo>
                    <a:pt x="0" y="1862"/>
                  </a:lnTo>
                  <a:lnTo>
                    <a:pt x="559" y="2451"/>
                  </a:lnTo>
                  <a:lnTo>
                    <a:pt x="1210" y="1800"/>
                  </a:lnTo>
                  <a:lnTo>
                    <a:pt x="1862" y="2451"/>
                  </a:lnTo>
                  <a:lnTo>
                    <a:pt x="2420" y="1862"/>
                  </a:lnTo>
                  <a:lnTo>
                    <a:pt x="1769" y="1211"/>
                  </a:lnTo>
                  <a:lnTo>
                    <a:pt x="2420" y="559"/>
                  </a:lnTo>
                  <a:lnTo>
                    <a:pt x="1862" y="1"/>
                  </a:lnTo>
                  <a:lnTo>
                    <a:pt x="1210" y="652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1076400" y="3913275"/>
              <a:ext cx="112475" cy="20200"/>
            </a:xfrm>
            <a:custGeom>
              <a:avLst/>
              <a:gdLst/>
              <a:ahLst/>
              <a:cxnLst/>
              <a:rect l="l" t="t" r="r" b="b"/>
              <a:pathLst>
                <a:path w="4499" h="808" extrusionOk="0">
                  <a:moveTo>
                    <a:pt x="1" y="1"/>
                  </a:moveTo>
                  <a:lnTo>
                    <a:pt x="1" y="807"/>
                  </a:lnTo>
                  <a:lnTo>
                    <a:pt x="4499" y="807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984900" y="3796200"/>
              <a:ext cx="362175" cy="342300"/>
            </a:xfrm>
            <a:custGeom>
              <a:avLst/>
              <a:gdLst/>
              <a:ahLst/>
              <a:cxnLst/>
              <a:rect l="l" t="t" r="r" b="b"/>
              <a:pathLst>
                <a:path w="14487" h="13692" extrusionOk="0">
                  <a:moveTo>
                    <a:pt x="3661" y="807"/>
                  </a:moveTo>
                  <a:lnTo>
                    <a:pt x="3661" y="1334"/>
                  </a:lnTo>
                  <a:lnTo>
                    <a:pt x="2637" y="1954"/>
                  </a:lnTo>
                  <a:lnTo>
                    <a:pt x="2637" y="807"/>
                  </a:lnTo>
                  <a:close/>
                  <a:moveTo>
                    <a:pt x="5894" y="931"/>
                  </a:moveTo>
                  <a:lnTo>
                    <a:pt x="11012" y="4002"/>
                  </a:lnTo>
                  <a:lnTo>
                    <a:pt x="11012" y="4901"/>
                  </a:lnTo>
                  <a:lnTo>
                    <a:pt x="5894" y="1830"/>
                  </a:lnTo>
                  <a:lnTo>
                    <a:pt x="776" y="4901"/>
                  </a:lnTo>
                  <a:lnTo>
                    <a:pt x="776" y="4002"/>
                  </a:lnTo>
                  <a:lnTo>
                    <a:pt x="5894" y="931"/>
                  </a:lnTo>
                  <a:close/>
                  <a:moveTo>
                    <a:pt x="5894" y="2761"/>
                  </a:moveTo>
                  <a:lnTo>
                    <a:pt x="10113" y="5304"/>
                  </a:lnTo>
                  <a:lnTo>
                    <a:pt x="10113" y="7383"/>
                  </a:lnTo>
                  <a:cubicBezTo>
                    <a:pt x="9368" y="7476"/>
                    <a:pt x="8655" y="7848"/>
                    <a:pt x="8159" y="8406"/>
                  </a:cubicBezTo>
                  <a:lnTo>
                    <a:pt x="8159" y="6452"/>
                  </a:lnTo>
                  <a:lnTo>
                    <a:pt x="3661" y="6452"/>
                  </a:lnTo>
                  <a:lnTo>
                    <a:pt x="3661" y="11043"/>
                  </a:lnTo>
                  <a:lnTo>
                    <a:pt x="1707" y="11043"/>
                  </a:lnTo>
                  <a:lnTo>
                    <a:pt x="1707" y="5304"/>
                  </a:lnTo>
                  <a:lnTo>
                    <a:pt x="5894" y="2761"/>
                  </a:lnTo>
                  <a:close/>
                  <a:moveTo>
                    <a:pt x="7352" y="7259"/>
                  </a:moveTo>
                  <a:lnTo>
                    <a:pt x="7352" y="11043"/>
                  </a:lnTo>
                  <a:lnTo>
                    <a:pt x="4467" y="11043"/>
                  </a:lnTo>
                  <a:lnTo>
                    <a:pt x="4467" y="7259"/>
                  </a:lnTo>
                  <a:close/>
                  <a:moveTo>
                    <a:pt x="10498" y="8174"/>
                  </a:moveTo>
                  <a:cubicBezTo>
                    <a:pt x="11711" y="8174"/>
                    <a:pt x="12874" y="9111"/>
                    <a:pt x="12874" y="10516"/>
                  </a:cubicBezTo>
                  <a:cubicBezTo>
                    <a:pt x="12874" y="11818"/>
                    <a:pt x="11819" y="12904"/>
                    <a:pt x="10516" y="12904"/>
                  </a:cubicBezTo>
                  <a:cubicBezTo>
                    <a:pt x="8407" y="12904"/>
                    <a:pt x="7352" y="10360"/>
                    <a:pt x="8841" y="8872"/>
                  </a:cubicBezTo>
                  <a:cubicBezTo>
                    <a:pt x="9324" y="8389"/>
                    <a:pt x="9917" y="8174"/>
                    <a:pt x="10498" y="8174"/>
                  </a:cubicBezTo>
                  <a:close/>
                  <a:moveTo>
                    <a:pt x="1831" y="0"/>
                  </a:moveTo>
                  <a:lnTo>
                    <a:pt x="1831" y="2451"/>
                  </a:lnTo>
                  <a:lnTo>
                    <a:pt x="1" y="3567"/>
                  </a:lnTo>
                  <a:lnTo>
                    <a:pt x="1" y="6328"/>
                  </a:lnTo>
                  <a:lnTo>
                    <a:pt x="900" y="5801"/>
                  </a:lnTo>
                  <a:lnTo>
                    <a:pt x="900" y="11849"/>
                  </a:lnTo>
                  <a:lnTo>
                    <a:pt x="7631" y="11849"/>
                  </a:lnTo>
                  <a:cubicBezTo>
                    <a:pt x="8195" y="13062"/>
                    <a:pt x="9351" y="13692"/>
                    <a:pt x="10514" y="13692"/>
                  </a:cubicBezTo>
                  <a:cubicBezTo>
                    <a:pt x="11464" y="13692"/>
                    <a:pt x="12418" y="13272"/>
                    <a:pt x="13060" y="12408"/>
                  </a:cubicBezTo>
                  <a:cubicBezTo>
                    <a:pt x="14487" y="10454"/>
                    <a:pt x="13308" y="7693"/>
                    <a:pt x="10919" y="7383"/>
                  </a:cubicBezTo>
                  <a:lnTo>
                    <a:pt x="10919" y="5770"/>
                  </a:lnTo>
                  <a:lnTo>
                    <a:pt x="11819" y="6328"/>
                  </a:lnTo>
                  <a:lnTo>
                    <a:pt x="11819" y="3567"/>
                  </a:lnTo>
                  <a:lnTo>
                    <a:pt x="5894" y="0"/>
                  </a:lnTo>
                  <a:lnTo>
                    <a:pt x="4467" y="869"/>
                  </a:lnTo>
                  <a:lnTo>
                    <a:pt x="4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30"/>
          <p:cNvSpPr/>
          <p:nvPr/>
        </p:nvSpPr>
        <p:spPr>
          <a:xfrm>
            <a:off x="6898638" y="1597188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0"/>
          <p:cNvGrpSpPr/>
          <p:nvPr/>
        </p:nvGrpSpPr>
        <p:grpSpPr>
          <a:xfrm>
            <a:off x="7059640" y="1742238"/>
            <a:ext cx="389592" cy="367809"/>
            <a:chOff x="984900" y="2681825"/>
            <a:chExt cx="362175" cy="341925"/>
          </a:xfrm>
        </p:grpSpPr>
        <p:sp>
          <p:nvSpPr>
            <p:cNvPr id="598" name="Google Shape;598;p30"/>
            <p:cNvSpPr/>
            <p:nvPr/>
          </p:nvSpPr>
          <p:spPr>
            <a:xfrm>
              <a:off x="1076400" y="2798150"/>
              <a:ext cx="112475" cy="20200"/>
            </a:xfrm>
            <a:custGeom>
              <a:avLst/>
              <a:gdLst/>
              <a:ahLst/>
              <a:cxnLst/>
              <a:rect l="l" t="t" r="r" b="b"/>
              <a:pathLst>
                <a:path w="4499" h="808" extrusionOk="0">
                  <a:moveTo>
                    <a:pt x="1" y="1"/>
                  </a:moveTo>
                  <a:lnTo>
                    <a:pt x="1" y="807"/>
                  </a:lnTo>
                  <a:lnTo>
                    <a:pt x="4499" y="807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984900" y="2681825"/>
              <a:ext cx="362175" cy="341925"/>
            </a:xfrm>
            <a:custGeom>
              <a:avLst/>
              <a:gdLst/>
              <a:ahLst/>
              <a:cxnLst/>
              <a:rect l="l" t="t" r="r" b="b"/>
              <a:pathLst>
                <a:path w="14487" h="13677" extrusionOk="0">
                  <a:moveTo>
                    <a:pt x="3661" y="776"/>
                  </a:moveTo>
                  <a:lnTo>
                    <a:pt x="3661" y="1335"/>
                  </a:lnTo>
                  <a:lnTo>
                    <a:pt x="2637" y="1955"/>
                  </a:lnTo>
                  <a:lnTo>
                    <a:pt x="2637" y="776"/>
                  </a:lnTo>
                  <a:close/>
                  <a:moveTo>
                    <a:pt x="5894" y="931"/>
                  </a:moveTo>
                  <a:lnTo>
                    <a:pt x="11012" y="4002"/>
                  </a:lnTo>
                  <a:lnTo>
                    <a:pt x="11012" y="4902"/>
                  </a:lnTo>
                  <a:lnTo>
                    <a:pt x="5894" y="1831"/>
                  </a:lnTo>
                  <a:lnTo>
                    <a:pt x="776" y="4902"/>
                  </a:lnTo>
                  <a:lnTo>
                    <a:pt x="776" y="4002"/>
                  </a:lnTo>
                  <a:lnTo>
                    <a:pt x="5894" y="931"/>
                  </a:lnTo>
                  <a:close/>
                  <a:moveTo>
                    <a:pt x="5894" y="2761"/>
                  </a:moveTo>
                  <a:lnTo>
                    <a:pt x="10113" y="5274"/>
                  </a:lnTo>
                  <a:lnTo>
                    <a:pt x="10113" y="7383"/>
                  </a:lnTo>
                  <a:cubicBezTo>
                    <a:pt x="9368" y="7476"/>
                    <a:pt x="8655" y="7849"/>
                    <a:pt x="8159" y="8407"/>
                  </a:cubicBezTo>
                  <a:lnTo>
                    <a:pt x="8159" y="6422"/>
                  </a:lnTo>
                  <a:lnTo>
                    <a:pt x="3661" y="6422"/>
                  </a:lnTo>
                  <a:lnTo>
                    <a:pt x="3661" y="11012"/>
                  </a:lnTo>
                  <a:lnTo>
                    <a:pt x="1707" y="11012"/>
                  </a:lnTo>
                  <a:lnTo>
                    <a:pt x="1707" y="5274"/>
                  </a:lnTo>
                  <a:lnTo>
                    <a:pt x="5894" y="2761"/>
                  </a:lnTo>
                  <a:close/>
                  <a:moveTo>
                    <a:pt x="7352" y="7228"/>
                  </a:moveTo>
                  <a:lnTo>
                    <a:pt x="7352" y="11043"/>
                  </a:lnTo>
                  <a:lnTo>
                    <a:pt x="4467" y="11043"/>
                  </a:lnTo>
                  <a:lnTo>
                    <a:pt x="4467" y="7228"/>
                  </a:lnTo>
                  <a:close/>
                  <a:moveTo>
                    <a:pt x="10494" y="8144"/>
                  </a:moveTo>
                  <a:cubicBezTo>
                    <a:pt x="11709" y="8144"/>
                    <a:pt x="12874" y="9089"/>
                    <a:pt x="12874" y="10516"/>
                  </a:cubicBezTo>
                  <a:cubicBezTo>
                    <a:pt x="12874" y="11819"/>
                    <a:pt x="11819" y="12874"/>
                    <a:pt x="10516" y="12874"/>
                  </a:cubicBezTo>
                  <a:cubicBezTo>
                    <a:pt x="8407" y="12874"/>
                    <a:pt x="7352" y="10330"/>
                    <a:pt x="8841" y="8841"/>
                  </a:cubicBezTo>
                  <a:cubicBezTo>
                    <a:pt x="9322" y="8360"/>
                    <a:pt x="9914" y="8144"/>
                    <a:pt x="10494" y="8144"/>
                  </a:cubicBezTo>
                  <a:close/>
                  <a:moveTo>
                    <a:pt x="1831" y="1"/>
                  </a:moveTo>
                  <a:lnTo>
                    <a:pt x="1831" y="2451"/>
                  </a:lnTo>
                  <a:lnTo>
                    <a:pt x="1" y="3537"/>
                  </a:lnTo>
                  <a:lnTo>
                    <a:pt x="1" y="6329"/>
                  </a:lnTo>
                  <a:lnTo>
                    <a:pt x="900" y="5770"/>
                  </a:lnTo>
                  <a:lnTo>
                    <a:pt x="900" y="11850"/>
                  </a:lnTo>
                  <a:lnTo>
                    <a:pt x="7631" y="11850"/>
                  </a:lnTo>
                  <a:cubicBezTo>
                    <a:pt x="8195" y="13045"/>
                    <a:pt x="9351" y="13677"/>
                    <a:pt x="10514" y="13677"/>
                  </a:cubicBezTo>
                  <a:cubicBezTo>
                    <a:pt x="11464" y="13677"/>
                    <a:pt x="12418" y="13256"/>
                    <a:pt x="13060" y="12377"/>
                  </a:cubicBezTo>
                  <a:cubicBezTo>
                    <a:pt x="14487" y="10454"/>
                    <a:pt x="13308" y="7693"/>
                    <a:pt x="10919" y="7383"/>
                  </a:cubicBezTo>
                  <a:lnTo>
                    <a:pt x="10919" y="5770"/>
                  </a:lnTo>
                  <a:lnTo>
                    <a:pt x="11819" y="6329"/>
                  </a:lnTo>
                  <a:lnTo>
                    <a:pt x="11819" y="3537"/>
                  </a:lnTo>
                  <a:lnTo>
                    <a:pt x="5894" y="1"/>
                  </a:lnTo>
                  <a:lnTo>
                    <a:pt x="4467" y="86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1209025" y="2918350"/>
              <a:ext cx="76800" cy="59725"/>
            </a:xfrm>
            <a:custGeom>
              <a:avLst/>
              <a:gdLst/>
              <a:ahLst/>
              <a:cxnLst/>
              <a:rect l="l" t="t" r="r" b="b"/>
              <a:pathLst>
                <a:path w="3072" h="2389" extrusionOk="0">
                  <a:moveTo>
                    <a:pt x="2513" y="1"/>
                  </a:moveTo>
                  <a:lnTo>
                    <a:pt x="1272" y="1241"/>
                  </a:lnTo>
                  <a:lnTo>
                    <a:pt x="559" y="528"/>
                  </a:lnTo>
                  <a:lnTo>
                    <a:pt x="0" y="1117"/>
                  </a:lnTo>
                  <a:lnTo>
                    <a:pt x="1272" y="2389"/>
                  </a:lnTo>
                  <a:lnTo>
                    <a:pt x="3071" y="590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30"/>
          <p:cNvSpPr/>
          <p:nvPr/>
        </p:nvSpPr>
        <p:spPr>
          <a:xfrm>
            <a:off x="7955401" y="4298772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0"/>
          <p:cNvSpPr/>
          <p:nvPr/>
        </p:nvSpPr>
        <p:spPr>
          <a:xfrm rot="5400000">
            <a:off x="8390675" y="566550"/>
            <a:ext cx="1120500" cy="1120500"/>
          </a:xfrm>
          <a:prstGeom prst="pie">
            <a:avLst>
              <a:gd name="adj1" fmla="val 0"/>
              <a:gd name="adj2" fmla="val 108180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0493AD-1F21-0EFC-E525-06EEFC3E4A25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" name="Google Shape;408;p28">
            <a:extLst>
              <a:ext uri="{FF2B5EF4-FFF2-40B4-BE49-F238E27FC236}">
                <a16:creationId xmlns:a16="http://schemas.microsoft.com/office/drawing/2014/main" id="{1736E0BE-3BF9-6614-7ED9-70E592D23F9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31749" r="31749"/>
          <a:stretch/>
        </p:blipFill>
        <p:spPr>
          <a:xfrm>
            <a:off x="-606676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3" name="Google Shape;407;p28">
            <a:extLst>
              <a:ext uri="{FF2B5EF4-FFF2-40B4-BE49-F238E27FC236}">
                <a16:creationId xmlns:a16="http://schemas.microsoft.com/office/drawing/2014/main" id="{37A08E2E-4EFD-28B6-794F-7646A0D17AD4}"/>
              </a:ext>
            </a:extLst>
          </p:cNvPr>
          <p:cNvSpPr txBox="1">
            <a:spLocks/>
          </p:cNvSpPr>
          <p:nvPr/>
        </p:nvSpPr>
        <p:spPr>
          <a:xfrm>
            <a:off x="-2972265" y="539500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04</a:t>
            </a:r>
          </a:p>
        </p:txBody>
      </p:sp>
      <p:sp>
        <p:nvSpPr>
          <p:cNvPr id="707" name="Google Shape;406;p28">
            <a:extLst>
              <a:ext uri="{FF2B5EF4-FFF2-40B4-BE49-F238E27FC236}">
                <a16:creationId xmlns:a16="http://schemas.microsoft.com/office/drawing/2014/main" id="{1A924C63-AE32-224D-DFF1-26F3928C43D9}"/>
              </a:ext>
            </a:extLst>
          </p:cNvPr>
          <p:cNvSpPr txBox="1">
            <a:spLocks/>
          </p:cNvSpPr>
          <p:nvPr/>
        </p:nvSpPr>
        <p:spPr>
          <a:xfrm>
            <a:off x="10452036" y="1418830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Cleaning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Data</a:t>
            </a:r>
          </a:p>
        </p:txBody>
      </p:sp>
      <p:grpSp>
        <p:nvGrpSpPr>
          <p:cNvPr id="708" name="Google Shape;409;p28">
            <a:extLst>
              <a:ext uri="{FF2B5EF4-FFF2-40B4-BE49-F238E27FC236}">
                <a16:creationId xmlns:a16="http://schemas.microsoft.com/office/drawing/2014/main" id="{FC68B6CC-544C-6530-F59F-36BC059BD63A}"/>
              </a:ext>
            </a:extLst>
          </p:cNvPr>
          <p:cNvGrpSpPr/>
          <p:nvPr/>
        </p:nvGrpSpPr>
        <p:grpSpPr>
          <a:xfrm flipH="1">
            <a:off x="10355601" y="3207554"/>
            <a:ext cx="3087127" cy="1514894"/>
            <a:chOff x="3877050" y="4199900"/>
            <a:chExt cx="2587050" cy="1269500"/>
          </a:xfrm>
        </p:grpSpPr>
        <p:sp>
          <p:nvSpPr>
            <p:cNvPr id="709" name="Google Shape;410;p28">
              <a:extLst>
                <a:ext uri="{FF2B5EF4-FFF2-40B4-BE49-F238E27FC236}">
                  <a16:creationId xmlns:a16="http://schemas.microsoft.com/office/drawing/2014/main" id="{54BBC72B-3408-0BD0-8A6F-50FAAD9BE1B0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11;p28">
              <a:extLst>
                <a:ext uri="{FF2B5EF4-FFF2-40B4-BE49-F238E27FC236}">
                  <a16:creationId xmlns:a16="http://schemas.microsoft.com/office/drawing/2014/main" id="{E01F9F6E-ED6E-EEB4-EB29-5DF47EE30701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12;p28">
              <a:extLst>
                <a:ext uri="{FF2B5EF4-FFF2-40B4-BE49-F238E27FC236}">
                  <a16:creationId xmlns:a16="http://schemas.microsoft.com/office/drawing/2014/main" id="{A17D1BBF-F25C-EA70-EFEB-767022AAF538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13;p28">
              <a:extLst>
                <a:ext uri="{FF2B5EF4-FFF2-40B4-BE49-F238E27FC236}">
                  <a16:creationId xmlns:a16="http://schemas.microsoft.com/office/drawing/2014/main" id="{9F515D7C-E8E9-A2EC-9704-CB3568C13D2F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14;p28">
              <a:extLst>
                <a:ext uri="{FF2B5EF4-FFF2-40B4-BE49-F238E27FC236}">
                  <a16:creationId xmlns:a16="http://schemas.microsoft.com/office/drawing/2014/main" id="{47461BEF-18ED-44A1-50EC-AB0BFF4C7102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15;p28">
              <a:extLst>
                <a:ext uri="{FF2B5EF4-FFF2-40B4-BE49-F238E27FC236}">
                  <a16:creationId xmlns:a16="http://schemas.microsoft.com/office/drawing/2014/main" id="{410725B8-236A-CEC9-DEF9-309C6EB3D919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16;p28">
              <a:extLst>
                <a:ext uri="{FF2B5EF4-FFF2-40B4-BE49-F238E27FC236}">
                  <a16:creationId xmlns:a16="http://schemas.microsoft.com/office/drawing/2014/main" id="{33C85506-6651-C8D9-E6F9-1DF22945279C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17;p28">
              <a:extLst>
                <a:ext uri="{FF2B5EF4-FFF2-40B4-BE49-F238E27FC236}">
                  <a16:creationId xmlns:a16="http://schemas.microsoft.com/office/drawing/2014/main" id="{92B503D8-2C40-03BA-00FA-DFFFEA2B0F6F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18;p28">
              <a:extLst>
                <a:ext uri="{FF2B5EF4-FFF2-40B4-BE49-F238E27FC236}">
                  <a16:creationId xmlns:a16="http://schemas.microsoft.com/office/drawing/2014/main" id="{50003DC7-1FD2-0710-EFC3-D5563E4E092B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19;p28">
              <a:extLst>
                <a:ext uri="{FF2B5EF4-FFF2-40B4-BE49-F238E27FC236}">
                  <a16:creationId xmlns:a16="http://schemas.microsoft.com/office/drawing/2014/main" id="{666B8C54-E71A-C90B-B198-B031433B615E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20;p28">
              <a:extLst>
                <a:ext uri="{FF2B5EF4-FFF2-40B4-BE49-F238E27FC236}">
                  <a16:creationId xmlns:a16="http://schemas.microsoft.com/office/drawing/2014/main" id="{DB42DE78-55A6-D79B-495A-74891611BE76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21;p28">
              <a:extLst>
                <a:ext uri="{FF2B5EF4-FFF2-40B4-BE49-F238E27FC236}">
                  <a16:creationId xmlns:a16="http://schemas.microsoft.com/office/drawing/2014/main" id="{945953F7-E200-0F4D-CE2C-828A0BF471ED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22;p28">
              <a:extLst>
                <a:ext uri="{FF2B5EF4-FFF2-40B4-BE49-F238E27FC236}">
                  <a16:creationId xmlns:a16="http://schemas.microsoft.com/office/drawing/2014/main" id="{5AC9749D-76C9-1B4B-EF2A-3CD92539D657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23;p28">
              <a:extLst>
                <a:ext uri="{FF2B5EF4-FFF2-40B4-BE49-F238E27FC236}">
                  <a16:creationId xmlns:a16="http://schemas.microsoft.com/office/drawing/2014/main" id="{1A4A8319-1503-A755-BE88-1107E27BCF1E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24;p28">
              <a:extLst>
                <a:ext uri="{FF2B5EF4-FFF2-40B4-BE49-F238E27FC236}">
                  <a16:creationId xmlns:a16="http://schemas.microsoft.com/office/drawing/2014/main" id="{D58F4070-0ED6-B8D7-CA4E-0B60E1696855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25;p28">
              <a:extLst>
                <a:ext uri="{FF2B5EF4-FFF2-40B4-BE49-F238E27FC236}">
                  <a16:creationId xmlns:a16="http://schemas.microsoft.com/office/drawing/2014/main" id="{40B3E5A3-B074-64A1-C740-8C257CE6504B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26;p28">
              <a:extLst>
                <a:ext uri="{FF2B5EF4-FFF2-40B4-BE49-F238E27FC236}">
                  <a16:creationId xmlns:a16="http://schemas.microsoft.com/office/drawing/2014/main" id="{D10DE8A8-D22C-A1A9-DBB8-7630659B4C0E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27;p28">
              <a:extLst>
                <a:ext uri="{FF2B5EF4-FFF2-40B4-BE49-F238E27FC236}">
                  <a16:creationId xmlns:a16="http://schemas.microsoft.com/office/drawing/2014/main" id="{A9A8D7B5-194A-2B02-BB34-32BA58705AD7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28;p28">
              <a:extLst>
                <a:ext uri="{FF2B5EF4-FFF2-40B4-BE49-F238E27FC236}">
                  <a16:creationId xmlns:a16="http://schemas.microsoft.com/office/drawing/2014/main" id="{D4BC4EDB-8A37-D785-18FE-781903639E1B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29;p28">
              <a:extLst>
                <a:ext uri="{FF2B5EF4-FFF2-40B4-BE49-F238E27FC236}">
                  <a16:creationId xmlns:a16="http://schemas.microsoft.com/office/drawing/2014/main" id="{E5AF16D0-E1FE-3B89-2D6E-8C37280900A8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30;p28">
              <a:extLst>
                <a:ext uri="{FF2B5EF4-FFF2-40B4-BE49-F238E27FC236}">
                  <a16:creationId xmlns:a16="http://schemas.microsoft.com/office/drawing/2014/main" id="{DD7CB94E-4868-3DF7-2D87-52C778CEC871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31;p28">
              <a:extLst>
                <a:ext uri="{FF2B5EF4-FFF2-40B4-BE49-F238E27FC236}">
                  <a16:creationId xmlns:a16="http://schemas.microsoft.com/office/drawing/2014/main" id="{F8AB5734-09E1-3EC1-A021-09D3B6018F63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32;p28">
              <a:extLst>
                <a:ext uri="{FF2B5EF4-FFF2-40B4-BE49-F238E27FC236}">
                  <a16:creationId xmlns:a16="http://schemas.microsoft.com/office/drawing/2014/main" id="{5AE4E8B5-6F40-90BF-135C-2DC851065582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33;p28">
              <a:extLst>
                <a:ext uri="{FF2B5EF4-FFF2-40B4-BE49-F238E27FC236}">
                  <a16:creationId xmlns:a16="http://schemas.microsoft.com/office/drawing/2014/main" id="{A75CF069-F8BC-4004-1654-8D68BD4AC46C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34;p28">
              <a:extLst>
                <a:ext uri="{FF2B5EF4-FFF2-40B4-BE49-F238E27FC236}">
                  <a16:creationId xmlns:a16="http://schemas.microsoft.com/office/drawing/2014/main" id="{B5CB96DB-17BD-DD5D-70C2-6FEECE76500E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35;p28">
              <a:extLst>
                <a:ext uri="{FF2B5EF4-FFF2-40B4-BE49-F238E27FC236}">
                  <a16:creationId xmlns:a16="http://schemas.microsoft.com/office/drawing/2014/main" id="{7C90D69F-63B3-7693-7955-F494294BF404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36;p28">
              <a:extLst>
                <a:ext uri="{FF2B5EF4-FFF2-40B4-BE49-F238E27FC236}">
                  <a16:creationId xmlns:a16="http://schemas.microsoft.com/office/drawing/2014/main" id="{BB8C4917-20EC-1CEE-3307-AE89B71122D0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37;p28">
              <a:extLst>
                <a:ext uri="{FF2B5EF4-FFF2-40B4-BE49-F238E27FC236}">
                  <a16:creationId xmlns:a16="http://schemas.microsoft.com/office/drawing/2014/main" id="{FA95D124-BD54-3643-BFA5-15C086821A1B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38;p28">
              <a:extLst>
                <a:ext uri="{FF2B5EF4-FFF2-40B4-BE49-F238E27FC236}">
                  <a16:creationId xmlns:a16="http://schemas.microsoft.com/office/drawing/2014/main" id="{5B8194AF-7B77-F114-D80B-E042F7C23513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39;p28">
              <a:extLst>
                <a:ext uri="{FF2B5EF4-FFF2-40B4-BE49-F238E27FC236}">
                  <a16:creationId xmlns:a16="http://schemas.microsoft.com/office/drawing/2014/main" id="{F96BD023-6BCE-34BB-23FE-9A06C6790715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40;p28">
              <a:extLst>
                <a:ext uri="{FF2B5EF4-FFF2-40B4-BE49-F238E27FC236}">
                  <a16:creationId xmlns:a16="http://schemas.microsoft.com/office/drawing/2014/main" id="{D25AD495-5A70-BA61-3BA4-84605D76C23D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41;p28">
              <a:extLst>
                <a:ext uri="{FF2B5EF4-FFF2-40B4-BE49-F238E27FC236}">
                  <a16:creationId xmlns:a16="http://schemas.microsoft.com/office/drawing/2014/main" id="{44D5417D-1691-93DD-64EC-EDD7C6342B2E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42;p28">
              <a:extLst>
                <a:ext uri="{FF2B5EF4-FFF2-40B4-BE49-F238E27FC236}">
                  <a16:creationId xmlns:a16="http://schemas.microsoft.com/office/drawing/2014/main" id="{0DBF7D77-9272-52AF-DB60-14CD5DDDAD07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43;p28">
              <a:extLst>
                <a:ext uri="{FF2B5EF4-FFF2-40B4-BE49-F238E27FC236}">
                  <a16:creationId xmlns:a16="http://schemas.microsoft.com/office/drawing/2014/main" id="{EB0ADD30-005A-9279-A1E3-CC8AB20DF6AB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44;p28">
              <a:extLst>
                <a:ext uri="{FF2B5EF4-FFF2-40B4-BE49-F238E27FC236}">
                  <a16:creationId xmlns:a16="http://schemas.microsoft.com/office/drawing/2014/main" id="{9059CC6B-B663-E4A4-4C9E-1FDA37D04193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45;p28">
              <a:extLst>
                <a:ext uri="{FF2B5EF4-FFF2-40B4-BE49-F238E27FC236}">
                  <a16:creationId xmlns:a16="http://schemas.microsoft.com/office/drawing/2014/main" id="{B37E7E37-C6F9-778C-7FE1-72A1EE0B15BC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46;p28">
              <a:extLst>
                <a:ext uri="{FF2B5EF4-FFF2-40B4-BE49-F238E27FC236}">
                  <a16:creationId xmlns:a16="http://schemas.microsoft.com/office/drawing/2014/main" id="{C50D3718-E5E8-2563-2E4B-458509E12659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47;p28">
              <a:extLst>
                <a:ext uri="{FF2B5EF4-FFF2-40B4-BE49-F238E27FC236}">
                  <a16:creationId xmlns:a16="http://schemas.microsoft.com/office/drawing/2014/main" id="{442825D0-57F0-7DE7-0F70-388619295B19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48;p28">
              <a:extLst>
                <a:ext uri="{FF2B5EF4-FFF2-40B4-BE49-F238E27FC236}">
                  <a16:creationId xmlns:a16="http://schemas.microsoft.com/office/drawing/2014/main" id="{515F3E98-BAFD-88C2-F31E-C4E9FA8B9B33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49;p28">
              <a:extLst>
                <a:ext uri="{FF2B5EF4-FFF2-40B4-BE49-F238E27FC236}">
                  <a16:creationId xmlns:a16="http://schemas.microsoft.com/office/drawing/2014/main" id="{E563B10D-BA77-6DB5-0BB0-53EAE5A5B8D2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50;p28">
              <a:extLst>
                <a:ext uri="{FF2B5EF4-FFF2-40B4-BE49-F238E27FC236}">
                  <a16:creationId xmlns:a16="http://schemas.microsoft.com/office/drawing/2014/main" id="{A3C19BA2-015F-DF43-1EC7-145DE6C1311D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51;p28">
              <a:extLst>
                <a:ext uri="{FF2B5EF4-FFF2-40B4-BE49-F238E27FC236}">
                  <a16:creationId xmlns:a16="http://schemas.microsoft.com/office/drawing/2014/main" id="{AC42DA09-B290-8FCC-119B-E5481396E6C3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52;p28">
              <a:extLst>
                <a:ext uri="{FF2B5EF4-FFF2-40B4-BE49-F238E27FC236}">
                  <a16:creationId xmlns:a16="http://schemas.microsoft.com/office/drawing/2014/main" id="{56D9B2E2-83DA-311C-0C56-5DAD4A1A3A1B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53;p28">
              <a:extLst>
                <a:ext uri="{FF2B5EF4-FFF2-40B4-BE49-F238E27FC236}">
                  <a16:creationId xmlns:a16="http://schemas.microsoft.com/office/drawing/2014/main" id="{1113998C-E700-DF7C-57B7-33A1E0F5FB28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54;p28">
              <a:extLst>
                <a:ext uri="{FF2B5EF4-FFF2-40B4-BE49-F238E27FC236}">
                  <a16:creationId xmlns:a16="http://schemas.microsoft.com/office/drawing/2014/main" id="{018B34DF-A07E-F14A-66EE-7685F8B95A5B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55;p28">
              <a:extLst>
                <a:ext uri="{FF2B5EF4-FFF2-40B4-BE49-F238E27FC236}">
                  <a16:creationId xmlns:a16="http://schemas.microsoft.com/office/drawing/2014/main" id="{AE76C43F-948D-00FE-E705-D3EDF93898F4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56;p28">
              <a:extLst>
                <a:ext uri="{FF2B5EF4-FFF2-40B4-BE49-F238E27FC236}">
                  <a16:creationId xmlns:a16="http://schemas.microsoft.com/office/drawing/2014/main" id="{899DC6C7-91DE-4184-6C6C-A0B36A190CD7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57;p28">
              <a:extLst>
                <a:ext uri="{FF2B5EF4-FFF2-40B4-BE49-F238E27FC236}">
                  <a16:creationId xmlns:a16="http://schemas.microsoft.com/office/drawing/2014/main" id="{E1CA9432-4DDB-A6DA-87C8-6C7444E47A82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58;p28">
              <a:extLst>
                <a:ext uri="{FF2B5EF4-FFF2-40B4-BE49-F238E27FC236}">
                  <a16:creationId xmlns:a16="http://schemas.microsoft.com/office/drawing/2014/main" id="{1017D8F1-6935-A661-2B30-7472DF5C96E2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59;p28">
              <a:extLst>
                <a:ext uri="{FF2B5EF4-FFF2-40B4-BE49-F238E27FC236}">
                  <a16:creationId xmlns:a16="http://schemas.microsoft.com/office/drawing/2014/main" id="{7349621F-5D6F-F1DB-DDE6-E6F4023D4977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60;p28">
              <a:extLst>
                <a:ext uri="{FF2B5EF4-FFF2-40B4-BE49-F238E27FC236}">
                  <a16:creationId xmlns:a16="http://schemas.microsoft.com/office/drawing/2014/main" id="{B25E92EA-7553-13E3-BE7A-D4EACD08913D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61;p28">
              <a:extLst>
                <a:ext uri="{FF2B5EF4-FFF2-40B4-BE49-F238E27FC236}">
                  <a16:creationId xmlns:a16="http://schemas.microsoft.com/office/drawing/2014/main" id="{2A860471-1494-B043-8445-683AADF59C51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62;p28">
              <a:extLst>
                <a:ext uri="{FF2B5EF4-FFF2-40B4-BE49-F238E27FC236}">
                  <a16:creationId xmlns:a16="http://schemas.microsoft.com/office/drawing/2014/main" id="{118231A9-6702-38F4-D1AA-687E97B4AE20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63;p28">
              <a:extLst>
                <a:ext uri="{FF2B5EF4-FFF2-40B4-BE49-F238E27FC236}">
                  <a16:creationId xmlns:a16="http://schemas.microsoft.com/office/drawing/2014/main" id="{2C92F4AD-9CA9-4380-EF6F-1DD28D205D1D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64;p28">
              <a:extLst>
                <a:ext uri="{FF2B5EF4-FFF2-40B4-BE49-F238E27FC236}">
                  <a16:creationId xmlns:a16="http://schemas.microsoft.com/office/drawing/2014/main" id="{8FBA467E-04F0-4C41-D270-DC4012447B64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65;p28">
              <a:extLst>
                <a:ext uri="{FF2B5EF4-FFF2-40B4-BE49-F238E27FC236}">
                  <a16:creationId xmlns:a16="http://schemas.microsoft.com/office/drawing/2014/main" id="{A9CB8E5A-7E87-25E0-B520-E4421497BC84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66;p28">
              <a:extLst>
                <a:ext uri="{FF2B5EF4-FFF2-40B4-BE49-F238E27FC236}">
                  <a16:creationId xmlns:a16="http://schemas.microsoft.com/office/drawing/2014/main" id="{D45EA927-5CC8-6033-352E-ACAE299A957A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67;p28">
              <a:extLst>
                <a:ext uri="{FF2B5EF4-FFF2-40B4-BE49-F238E27FC236}">
                  <a16:creationId xmlns:a16="http://schemas.microsoft.com/office/drawing/2014/main" id="{2AF4FFDE-5496-2603-78EE-6DCD9BBBBB25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68;p28">
              <a:extLst>
                <a:ext uri="{FF2B5EF4-FFF2-40B4-BE49-F238E27FC236}">
                  <a16:creationId xmlns:a16="http://schemas.microsoft.com/office/drawing/2014/main" id="{FBEE0083-C6FC-27DF-2243-50D8430E1C5E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69;p28">
              <a:extLst>
                <a:ext uri="{FF2B5EF4-FFF2-40B4-BE49-F238E27FC236}">
                  <a16:creationId xmlns:a16="http://schemas.microsoft.com/office/drawing/2014/main" id="{102D0596-C25B-D742-21AC-058CA0163239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70;p28">
              <a:extLst>
                <a:ext uri="{FF2B5EF4-FFF2-40B4-BE49-F238E27FC236}">
                  <a16:creationId xmlns:a16="http://schemas.microsoft.com/office/drawing/2014/main" id="{79A8C733-C01E-47B7-8F05-73296BCE4212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71;p28">
              <a:extLst>
                <a:ext uri="{FF2B5EF4-FFF2-40B4-BE49-F238E27FC236}">
                  <a16:creationId xmlns:a16="http://schemas.microsoft.com/office/drawing/2014/main" id="{CC14E761-BCB5-01AE-E734-1A08F10C22E2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72;p28">
              <a:extLst>
                <a:ext uri="{FF2B5EF4-FFF2-40B4-BE49-F238E27FC236}">
                  <a16:creationId xmlns:a16="http://schemas.microsoft.com/office/drawing/2014/main" id="{31697073-41F7-F680-55C9-A19AB7AB7A06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73;p28">
              <a:extLst>
                <a:ext uri="{FF2B5EF4-FFF2-40B4-BE49-F238E27FC236}">
                  <a16:creationId xmlns:a16="http://schemas.microsoft.com/office/drawing/2014/main" id="{91C4684C-27F2-595C-6162-E247FE20F564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74;p28">
              <a:extLst>
                <a:ext uri="{FF2B5EF4-FFF2-40B4-BE49-F238E27FC236}">
                  <a16:creationId xmlns:a16="http://schemas.microsoft.com/office/drawing/2014/main" id="{7A1A5CD5-AFE9-F8E5-5CAE-1E86E627C87A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75;p28">
              <a:extLst>
                <a:ext uri="{FF2B5EF4-FFF2-40B4-BE49-F238E27FC236}">
                  <a16:creationId xmlns:a16="http://schemas.microsoft.com/office/drawing/2014/main" id="{9219ED38-5967-9CE5-12B9-302EB2D0FD8D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76;p28">
              <a:extLst>
                <a:ext uri="{FF2B5EF4-FFF2-40B4-BE49-F238E27FC236}">
                  <a16:creationId xmlns:a16="http://schemas.microsoft.com/office/drawing/2014/main" id="{D44BDB8C-F6D6-EDA9-089C-60362F35407A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77;p28">
              <a:extLst>
                <a:ext uri="{FF2B5EF4-FFF2-40B4-BE49-F238E27FC236}">
                  <a16:creationId xmlns:a16="http://schemas.microsoft.com/office/drawing/2014/main" id="{F2862AD2-E609-18F9-9AA9-847529EB6678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78;p28">
              <a:extLst>
                <a:ext uri="{FF2B5EF4-FFF2-40B4-BE49-F238E27FC236}">
                  <a16:creationId xmlns:a16="http://schemas.microsoft.com/office/drawing/2014/main" id="{9D03E753-7C69-3281-96A2-0F567BF58F4C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79;p28">
              <a:extLst>
                <a:ext uri="{FF2B5EF4-FFF2-40B4-BE49-F238E27FC236}">
                  <a16:creationId xmlns:a16="http://schemas.microsoft.com/office/drawing/2014/main" id="{345F2DE0-B07B-CD37-FAFC-D3F52FEF9DCA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80;p28">
              <a:extLst>
                <a:ext uri="{FF2B5EF4-FFF2-40B4-BE49-F238E27FC236}">
                  <a16:creationId xmlns:a16="http://schemas.microsoft.com/office/drawing/2014/main" id="{F7A229E1-D01E-0248-B5AB-D517B88F3B55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81;p28">
              <a:extLst>
                <a:ext uri="{FF2B5EF4-FFF2-40B4-BE49-F238E27FC236}">
                  <a16:creationId xmlns:a16="http://schemas.microsoft.com/office/drawing/2014/main" id="{CE4B6871-AEEA-0164-5C77-9D4D68C1BB35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482;p28">
              <a:extLst>
                <a:ext uri="{FF2B5EF4-FFF2-40B4-BE49-F238E27FC236}">
                  <a16:creationId xmlns:a16="http://schemas.microsoft.com/office/drawing/2014/main" id="{7C717892-E69D-B7D9-AB2E-9A308A465AF8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483;p28">
              <a:extLst>
                <a:ext uri="{FF2B5EF4-FFF2-40B4-BE49-F238E27FC236}">
                  <a16:creationId xmlns:a16="http://schemas.microsoft.com/office/drawing/2014/main" id="{074AC3E9-7790-15BC-3407-64680B739B1D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484;p28">
              <a:extLst>
                <a:ext uri="{FF2B5EF4-FFF2-40B4-BE49-F238E27FC236}">
                  <a16:creationId xmlns:a16="http://schemas.microsoft.com/office/drawing/2014/main" id="{DDA0685E-39C7-C6E6-DAE2-FEB81F0F7DCC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485;p28">
              <a:extLst>
                <a:ext uri="{FF2B5EF4-FFF2-40B4-BE49-F238E27FC236}">
                  <a16:creationId xmlns:a16="http://schemas.microsoft.com/office/drawing/2014/main" id="{C8839BD1-8001-8148-1315-DADB0FD8E204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486;p28">
              <a:extLst>
                <a:ext uri="{FF2B5EF4-FFF2-40B4-BE49-F238E27FC236}">
                  <a16:creationId xmlns:a16="http://schemas.microsoft.com/office/drawing/2014/main" id="{0E55BD82-FE97-8B2A-92DB-8D93F2A3F0F7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487;p28">
              <a:extLst>
                <a:ext uri="{FF2B5EF4-FFF2-40B4-BE49-F238E27FC236}">
                  <a16:creationId xmlns:a16="http://schemas.microsoft.com/office/drawing/2014/main" id="{DA90BA06-7C33-ACA5-985D-F0A3044A4091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488;p28">
              <a:extLst>
                <a:ext uri="{FF2B5EF4-FFF2-40B4-BE49-F238E27FC236}">
                  <a16:creationId xmlns:a16="http://schemas.microsoft.com/office/drawing/2014/main" id="{489A6AA1-A323-A675-6EDB-DF05912FBFDE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489;p28">
              <a:extLst>
                <a:ext uri="{FF2B5EF4-FFF2-40B4-BE49-F238E27FC236}">
                  <a16:creationId xmlns:a16="http://schemas.microsoft.com/office/drawing/2014/main" id="{DBC3C52D-5C83-FA08-F56B-A6442B9211EF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490;p28">
              <a:extLst>
                <a:ext uri="{FF2B5EF4-FFF2-40B4-BE49-F238E27FC236}">
                  <a16:creationId xmlns:a16="http://schemas.microsoft.com/office/drawing/2014/main" id="{3D6A79CE-257A-4D23-B723-CB99EA42E9D2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491;p28">
              <a:extLst>
                <a:ext uri="{FF2B5EF4-FFF2-40B4-BE49-F238E27FC236}">
                  <a16:creationId xmlns:a16="http://schemas.microsoft.com/office/drawing/2014/main" id="{7F6D41D4-6730-0463-1CB3-711776D3BAEB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492;p28">
              <a:extLst>
                <a:ext uri="{FF2B5EF4-FFF2-40B4-BE49-F238E27FC236}">
                  <a16:creationId xmlns:a16="http://schemas.microsoft.com/office/drawing/2014/main" id="{8632E415-D470-F08B-7B85-0BEB88F78D60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493;p28">
              <a:extLst>
                <a:ext uri="{FF2B5EF4-FFF2-40B4-BE49-F238E27FC236}">
                  <a16:creationId xmlns:a16="http://schemas.microsoft.com/office/drawing/2014/main" id="{DDE89100-2725-A8A9-76B2-FD71D2F7E74D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494;p28">
              <a:extLst>
                <a:ext uri="{FF2B5EF4-FFF2-40B4-BE49-F238E27FC236}">
                  <a16:creationId xmlns:a16="http://schemas.microsoft.com/office/drawing/2014/main" id="{CBA31793-5A9C-3F09-0C24-0220ADA6A80F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495;p28">
              <a:extLst>
                <a:ext uri="{FF2B5EF4-FFF2-40B4-BE49-F238E27FC236}">
                  <a16:creationId xmlns:a16="http://schemas.microsoft.com/office/drawing/2014/main" id="{BDE1870B-0E1F-CDC4-4877-549572FEE353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496;p28">
              <a:extLst>
                <a:ext uri="{FF2B5EF4-FFF2-40B4-BE49-F238E27FC236}">
                  <a16:creationId xmlns:a16="http://schemas.microsoft.com/office/drawing/2014/main" id="{6A00A2A7-EA74-4C17-939B-FD661BA5FC51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497;p28">
              <a:extLst>
                <a:ext uri="{FF2B5EF4-FFF2-40B4-BE49-F238E27FC236}">
                  <a16:creationId xmlns:a16="http://schemas.microsoft.com/office/drawing/2014/main" id="{B99A8ACF-6D92-9FFA-F184-E86D4413A7C4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498;p28">
              <a:extLst>
                <a:ext uri="{FF2B5EF4-FFF2-40B4-BE49-F238E27FC236}">
                  <a16:creationId xmlns:a16="http://schemas.microsoft.com/office/drawing/2014/main" id="{215465A8-7980-7C58-F322-EE4DFBF86DD1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499;p28">
              <a:extLst>
                <a:ext uri="{FF2B5EF4-FFF2-40B4-BE49-F238E27FC236}">
                  <a16:creationId xmlns:a16="http://schemas.microsoft.com/office/drawing/2014/main" id="{1A6F40D1-E1B3-8DCB-18FD-58278DD4C1D3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00;p28">
              <a:extLst>
                <a:ext uri="{FF2B5EF4-FFF2-40B4-BE49-F238E27FC236}">
                  <a16:creationId xmlns:a16="http://schemas.microsoft.com/office/drawing/2014/main" id="{6DBF9E03-46A2-EB9C-DB4C-ED8E74BA92B8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01;p28">
              <a:extLst>
                <a:ext uri="{FF2B5EF4-FFF2-40B4-BE49-F238E27FC236}">
                  <a16:creationId xmlns:a16="http://schemas.microsoft.com/office/drawing/2014/main" id="{E479C41C-47DD-013E-11DA-09E45B883385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02;p28">
              <a:extLst>
                <a:ext uri="{FF2B5EF4-FFF2-40B4-BE49-F238E27FC236}">
                  <a16:creationId xmlns:a16="http://schemas.microsoft.com/office/drawing/2014/main" id="{1DCD9251-5D5C-3166-E78B-2E910B73FC41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03;p28">
              <a:extLst>
                <a:ext uri="{FF2B5EF4-FFF2-40B4-BE49-F238E27FC236}">
                  <a16:creationId xmlns:a16="http://schemas.microsoft.com/office/drawing/2014/main" id="{7BCE7BEC-558C-283E-A211-AFA9753BE84D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04;p28">
              <a:extLst>
                <a:ext uri="{FF2B5EF4-FFF2-40B4-BE49-F238E27FC236}">
                  <a16:creationId xmlns:a16="http://schemas.microsoft.com/office/drawing/2014/main" id="{41B6D7C4-2BAD-D611-3317-2BDE2A7F2504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05;p28">
              <a:extLst>
                <a:ext uri="{FF2B5EF4-FFF2-40B4-BE49-F238E27FC236}">
                  <a16:creationId xmlns:a16="http://schemas.microsoft.com/office/drawing/2014/main" id="{EBE7D748-DB98-A371-9D21-F2C66811E998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06;p28">
              <a:extLst>
                <a:ext uri="{FF2B5EF4-FFF2-40B4-BE49-F238E27FC236}">
                  <a16:creationId xmlns:a16="http://schemas.microsoft.com/office/drawing/2014/main" id="{F1CAA602-B79D-6059-85F0-9A4C50FD97D1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507;p28">
              <a:extLst>
                <a:ext uri="{FF2B5EF4-FFF2-40B4-BE49-F238E27FC236}">
                  <a16:creationId xmlns:a16="http://schemas.microsoft.com/office/drawing/2014/main" id="{F6560B69-C4C9-EF5D-5E70-2DEBA5FA0261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508;p28">
              <a:extLst>
                <a:ext uri="{FF2B5EF4-FFF2-40B4-BE49-F238E27FC236}">
                  <a16:creationId xmlns:a16="http://schemas.microsoft.com/office/drawing/2014/main" id="{E672785D-C575-A183-272C-575F67BE657A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509;p28">
              <a:extLst>
                <a:ext uri="{FF2B5EF4-FFF2-40B4-BE49-F238E27FC236}">
                  <a16:creationId xmlns:a16="http://schemas.microsoft.com/office/drawing/2014/main" id="{BA83C3D5-4CFB-39B5-DA83-7683DF8AC16C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510;p28">
              <a:extLst>
                <a:ext uri="{FF2B5EF4-FFF2-40B4-BE49-F238E27FC236}">
                  <a16:creationId xmlns:a16="http://schemas.microsoft.com/office/drawing/2014/main" id="{1D923904-E6F1-01D6-BBC2-792263FA4AB2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511;p28">
              <a:extLst>
                <a:ext uri="{FF2B5EF4-FFF2-40B4-BE49-F238E27FC236}">
                  <a16:creationId xmlns:a16="http://schemas.microsoft.com/office/drawing/2014/main" id="{E455A4F7-B257-AC30-A166-8949CEC77555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512;p28">
              <a:extLst>
                <a:ext uri="{FF2B5EF4-FFF2-40B4-BE49-F238E27FC236}">
                  <a16:creationId xmlns:a16="http://schemas.microsoft.com/office/drawing/2014/main" id="{E1361D4E-0B2A-1B89-2027-C2675605A531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13;p28">
              <a:extLst>
                <a:ext uri="{FF2B5EF4-FFF2-40B4-BE49-F238E27FC236}">
                  <a16:creationId xmlns:a16="http://schemas.microsoft.com/office/drawing/2014/main" id="{B30DC616-4F16-AB3D-E523-4AF420ACE9CE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14;p28">
              <a:extLst>
                <a:ext uri="{FF2B5EF4-FFF2-40B4-BE49-F238E27FC236}">
                  <a16:creationId xmlns:a16="http://schemas.microsoft.com/office/drawing/2014/main" id="{E33F5F80-AFBB-0128-475E-256B51E6AFA2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15;p28">
              <a:extLst>
                <a:ext uri="{FF2B5EF4-FFF2-40B4-BE49-F238E27FC236}">
                  <a16:creationId xmlns:a16="http://schemas.microsoft.com/office/drawing/2014/main" id="{F867DEE9-E784-28EE-9734-3CBFAF107C6B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16;p28">
              <a:extLst>
                <a:ext uri="{FF2B5EF4-FFF2-40B4-BE49-F238E27FC236}">
                  <a16:creationId xmlns:a16="http://schemas.microsoft.com/office/drawing/2014/main" id="{14FBA511-B00D-C00A-C75A-B5EBBDC07B9A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17;p28">
              <a:extLst>
                <a:ext uri="{FF2B5EF4-FFF2-40B4-BE49-F238E27FC236}">
                  <a16:creationId xmlns:a16="http://schemas.microsoft.com/office/drawing/2014/main" id="{C665BCDB-C454-92D5-9A58-CD55C1A56888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18;p28">
              <a:extLst>
                <a:ext uri="{FF2B5EF4-FFF2-40B4-BE49-F238E27FC236}">
                  <a16:creationId xmlns:a16="http://schemas.microsoft.com/office/drawing/2014/main" id="{979765B4-CB65-5B8A-D670-7CC32C4E4A07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19;p28">
              <a:extLst>
                <a:ext uri="{FF2B5EF4-FFF2-40B4-BE49-F238E27FC236}">
                  <a16:creationId xmlns:a16="http://schemas.microsoft.com/office/drawing/2014/main" id="{F281F96E-E1F5-1F13-B94E-E8FB25D06F41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20;p28">
              <a:extLst>
                <a:ext uri="{FF2B5EF4-FFF2-40B4-BE49-F238E27FC236}">
                  <a16:creationId xmlns:a16="http://schemas.microsoft.com/office/drawing/2014/main" id="{A6A6EBE4-0693-3AFC-854C-9A5918FF5086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21;p28">
              <a:extLst>
                <a:ext uri="{FF2B5EF4-FFF2-40B4-BE49-F238E27FC236}">
                  <a16:creationId xmlns:a16="http://schemas.microsoft.com/office/drawing/2014/main" id="{983B0347-9DE2-DED3-D5A7-4A3D49CA843C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22;p28">
              <a:extLst>
                <a:ext uri="{FF2B5EF4-FFF2-40B4-BE49-F238E27FC236}">
                  <a16:creationId xmlns:a16="http://schemas.microsoft.com/office/drawing/2014/main" id="{E87377E0-BDF5-C602-CBB2-1C300C4633FA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23;p28">
              <a:extLst>
                <a:ext uri="{FF2B5EF4-FFF2-40B4-BE49-F238E27FC236}">
                  <a16:creationId xmlns:a16="http://schemas.microsoft.com/office/drawing/2014/main" id="{43D5F947-C847-778B-C972-530941B4F99C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524;p28">
              <a:extLst>
                <a:ext uri="{FF2B5EF4-FFF2-40B4-BE49-F238E27FC236}">
                  <a16:creationId xmlns:a16="http://schemas.microsoft.com/office/drawing/2014/main" id="{19C355BD-3336-EBB5-0AA2-8479445D6663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525;p28">
              <a:extLst>
                <a:ext uri="{FF2B5EF4-FFF2-40B4-BE49-F238E27FC236}">
                  <a16:creationId xmlns:a16="http://schemas.microsoft.com/office/drawing/2014/main" id="{820364B3-830F-54C2-6728-0F21D19BB910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526;p28">
              <a:extLst>
                <a:ext uri="{FF2B5EF4-FFF2-40B4-BE49-F238E27FC236}">
                  <a16:creationId xmlns:a16="http://schemas.microsoft.com/office/drawing/2014/main" id="{5AB872B6-69DB-D907-37BD-91A089E5D56A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527;p28">
              <a:extLst>
                <a:ext uri="{FF2B5EF4-FFF2-40B4-BE49-F238E27FC236}">
                  <a16:creationId xmlns:a16="http://schemas.microsoft.com/office/drawing/2014/main" id="{AA863B53-A86C-3409-4C45-FB409D3CB17D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528;p28">
              <a:extLst>
                <a:ext uri="{FF2B5EF4-FFF2-40B4-BE49-F238E27FC236}">
                  <a16:creationId xmlns:a16="http://schemas.microsoft.com/office/drawing/2014/main" id="{3E03BA97-42C8-DD28-7946-31DA425226E7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529;p28">
              <a:extLst>
                <a:ext uri="{FF2B5EF4-FFF2-40B4-BE49-F238E27FC236}">
                  <a16:creationId xmlns:a16="http://schemas.microsoft.com/office/drawing/2014/main" id="{526B4EBB-A446-96F3-65F0-AC065B90606A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534;p28">
            <a:extLst>
              <a:ext uri="{FF2B5EF4-FFF2-40B4-BE49-F238E27FC236}">
                <a16:creationId xmlns:a16="http://schemas.microsoft.com/office/drawing/2014/main" id="{8F230FC4-61D6-69C2-DAB4-CBD9618347AD}"/>
              </a:ext>
            </a:extLst>
          </p:cNvPr>
          <p:cNvGrpSpPr/>
          <p:nvPr/>
        </p:nvGrpSpPr>
        <p:grpSpPr>
          <a:xfrm>
            <a:off x="14072787" y="3365472"/>
            <a:ext cx="886136" cy="1357009"/>
            <a:chOff x="1766150" y="2150600"/>
            <a:chExt cx="753325" cy="1153625"/>
          </a:xfrm>
        </p:grpSpPr>
        <p:sp>
          <p:nvSpPr>
            <p:cNvPr id="830" name="Google Shape;535;p28">
              <a:extLst>
                <a:ext uri="{FF2B5EF4-FFF2-40B4-BE49-F238E27FC236}">
                  <a16:creationId xmlns:a16="http://schemas.microsoft.com/office/drawing/2014/main" id="{0FB81E79-96BE-092D-D897-1229B51520F3}"/>
                </a:ext>
              </a:extLst>
            </p:cNvPr>
            <p:cNvSpPr/>
            <p:nvPr/>
          </p:nvSpPr>
          <p:spPr>
            <a:xfrm>
              <a:off x="2041450" y="2823000"/>
              <a:ext cx="231900" cy="481225"/>
            </a:xfrm>
            <a:custGeom>
              <a:avLst/>
              <a:gdLst/>
              <a:ahLst/>
              <a:cxnLst/>
              <a:rect l="l" t="t" r="r" b="b"/>
              <a:pathLst>
                <a:path w="9276" h="19249" extrusionOk="0">
                  <a:moveTo>
                    <a:pt x="4641" y="0"/>
                  </a:moveTo>
                  <a:lnTo>
                    <a:pt x="4519" y="3583"/>
                  </a:lnTo>
                  <a:lnTo>
                    <a:pt x="2637" y="2078"/>
                  </a:lnTo>
                  <a:lnTo>
                    <a:pt x="2435" y="2251"/>
                  </a:lnTo>
                  <a:lnTo>
                    <a:pt x="4252" y="4501"/>
                  </a:lnTo>
                  <a:lnTo>
                    <a:pt x="3913" y="11352"/>
                  </a:lnTo>
                  <a:lnTo>
                    <a:pt x="3022" y="10487"/>
                  </a:lnTo>
                  <a:lnTo>
                    <a:pt x="3082" y="8152"/>
                  </a:lnTo>
                  <a:lnTo>
                    <a:pt x="2737" y="8062"/>
                  </a:lnTo>
                  <a:lnTo>
                    <a:pt x="2416" y="9935"/>
                  </a:lnTo>
                  <a:lnTo>
                    <a:pt x="228" y="8062"/>
                  </a:lnTo>
                  <a:lnTo>
                    <a:pt x="0" y="8246"/>
                  </a:lnTo>
                  <a:lnTo>
                    <a:pt x="3711" y="12543"/>
                  </a:lnTo>
                  <a:lnTo>
                    <a:pt x="3249" y="19249"/>
                  </a:lnTo>
                  <a:lnTo>
                    <a:pt x="6283" y="19249"/>
                  </a:lnTo>
                  <a:lnTo>
                    <a:pt x="5903" y="10802"/>
                  </a:lnTo>
                  <a:lnTo>
                    <a:pt x="7575" y="8182"/>
                  </a:lnTo>
                  <a:lnTo>
                    <a:pt x="9275" y="7922"/>
                  </a:lnTo>
                  <a:lnTo>
                    <a:pt x="9275" y="7663"/>
                  </a:lnTo>
                  <a:lnTo>
                    <a:pt x="7719" y="7684"/>
                  </a:lnTo>
                  <a:lnTo>
                    <a:pt x="8612" y="6277"/>
                  </a:lnTo>
                  <a:lnTo>
                    <a:pt x="8382" y="6126"/>
                  </a:lnTo>
                  <a:lnTo>
                    <a:pt x="5931" y="8783"/>
                  </a:lnTo>
                  <a:lnTo>
                    <a:pt x="5456" y="4405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536;p28">
              <a:extLst>
                <a:ext uri="{FF2B5EF4-FFF2-40B4-BE49-F238E27FC236}">
                  <a16:creationId xmlns:a16="http://schemas.microsoft.com/office/drawing/2014/main" id="{36CE3152-B93A-28BD-AECF-63B294220F96}"/>
                </a:ext>
              </a:extLst>
            </p:cNvPr>
            <p:cNvSpPr/>
            <p:nvPr/>
          </p:nvSpPr>
          <p:spPr>
            <a:xfrm>
              <a:off x="1786025" y="2150600"/>
              <a:ext cx="733450" cy="798025"/>
            </a:xfrm>
            <a:custGeom>
              <a:avLst/>
              <a:gdLst/>
              <a:ahLst/>
              <a:cxnLst/>
              <a:rect l="l" t="t" r="r" b="b"/>
              <a:pathLst>
                <a:path w="29338" h="31921" extrusionOk="0">
                  <a:moveTo>
                    <a:pt x="15561" y="1"/>
                  </a:moveTo>
                  <a:cubicBezTo>
                    <a:pt x="15513" y="1"/>
                    <a:pt x="15464" y="2"/>
                    <a:pt x="15416" y="4"/>
                  </a:cubicBezTo>
                  <a:cubicBezTo>
                    <a:pt x="13897" y="72"/>
                    <a:pt x="12620" y="1160"/>
                    <a:pt x="11651" y="2332"/>
                  </a:cubicBezTo>
                  <a:cubicBezTo>
                    <a:pt x="9642" y="4763"/>
                    <a:pt x="8404" y="7821"/>
                    <a:pt x="8154" y="10966"/>
                  </a:cubicBezTo>
                  <a:cubicBezTo>
                    <a:pt x="7570" y="10165"/>
                    <a:pt x="6978" y="9354"/>
                    <a:pt x="6199" y="8741"/>
                  </a:cubicBezTo>
                  <a:cubicBezTo>
                    <a:pt x="5537" y="8222"/>
                    <a:pt x="4715" y="7857"/>
                    <a:pt x="3883" y="7857"/>
                  </a:cubicBezTo>
                  <a:cubicBezTo>
                    <a:pt x="3736" y="7857"/>
                    <a:pt x="3588" y="7868"/>
                    <a:pt x="3440" y="7892"/>
                  </a:cubicBezTo>
                  <a:cubicBezTo>
                    <a:pt x="1833" y="8154"/>
                    <a:pt x="809" y="9791"/>
                    <a:pt x="418" y="11372"/>
                  </a:cubicBezTo>
                  <a:cubicBezTo>
                    <a:pt x="0" y="13073"/>
                    <a:pt x="60" y="14854"/>
                    <a:pt x="590" y="16522"/>
                  </a:cubicBezTo>
                  <a:cubicBezTo>
                    <a:pt x="1466" y="19259"/>
                    <a:pt x="3521" y="21433"/>
                    <a:pt x="5513" y="23504"/>
                  </a:cubicBezTo>
                  <a:cubicBezTo>
                    <a:pt x="5303" y="23411"/>
                    <a:pt x="5081" y="23368"/>
                    <a:pt x="4857" y="23368"/>
                  </a:cubicBezTo>
                  <a:cubicBezTo>
                    <a:pt x="4106" y="23368"/>
                    <a:pt x="3342" y="23854"/>
                    <a:pt x="3000" y="24546"/>
                  </a:cubicBezTo>
                  <a:cubicBezTo>
                    <a:pt x="2399" y="25768"/>
                    <a:pt x="2972" y="27174"/>
                    <a:pt x="3808" y="28145"/>
                  </a:cubicBezTo>
                  <a:cubicBezTo>
                    <a:pt x="4511" y="28963"/>
                    <a:pt x="5443" y="29552"/>
                    <a:pt x="6407" y="30036"/>
                  </a:cubicBezTo>
                  <a:cubicBezTo>
                    <a:pt x="8991" y="31334"/>
                    <a:pt x="11845" y="31920"/>
                    <a:pt x="14715" y="31920"/>
                  </a:cubicBezTo>
                  <a:cubicBezTo>
                    <a:pt x="17839" y="31920"/>
                    <a:pt x="20984" y="31225"/>
                    <a:pt x="23823" y="29996"/>
                  </a:cubicBezTo>
                  <a:cubicBezTo>
                    <a:pt x="25846" y="29120"/>
                    <a:pt x="27258" y="27672"/>
                    <a:pt x="28333" y="25735"/>
                  </a:cubicBezTo>
                  <a:cubicBezTo>
                    <a:pt x="28337" y="25727"/>
                    <a:pt x="28341" y="25720"/>
                    <a:pt x="28345" y="25712"/>
                  </a:cubicBezTo>
                  <a:cubicBezTo>
                    <a:pt x="28988" y="24551"/>
                    <a:pt x="29260" y="23214"/>
                    <a:pt x="29308" y="21890"/>
                  </a:cubicBezTo>
                  <a:cubicBezTo>
                    <a:pt x="29337" y="21053"/>
                    <a:pt x="29275" y="20193"/>
                    <a:pt x="28924" y="19434"/>
                  </a:cubicBezTo>
                  <a:cubicBezTo>
                    <a:pt x="28573" y="18675"/>
                    <a:pt x="27888" y="18032"/>
                    <a:pt x="27060" y="17912"/>
                  </a:cubicBezTo>
                  <a:cubicBezTo>
                    <a:pt x="26981" y="17901"/>
                    <a:pt x="26901" y="17895"/>
                    <a:pt x="26820" y="17895"/>
                  </a:cubicBezTo>
                  <a:cubicBezTo>
                    <a:pt x="26426" y="17895"/>
                    <a:pt x="26026" y="18031"/>
                    <a:pt x="25777" y="18329"/>
                  </a:cubicBezTo>
                  <a:lnTo>
                    <a:pt x="25777" y="18329"/>
                  </a:lnTo>
                  <a:cubicBezTo>
                    <a:pt x="26701" y="17177"/>
                    <a:pt x="27541" y="15916"/>
                    <a:pt x="27905" y="14486"/>
                  </a:cubicBezTo>
                  <a:cubicBezTo>
                    <a:pt x="28273" y="13043"/>
                    <a:pt x="28089" y="11394"/>
                    <a:pt x="27129" y="10256"/>
                  </a:cubicBezTo>
                  <a:cubicBezTo>
                    <a:pt x="26347" y="9329"/>
                    <a:pt x="25122" y="8847"/>
                    <a:pt x="23905" y="8847"/>
                  </a:cubicBezTo>
                  <a:cubicBezTo>
                    <a:pt x="23683" y="8847"/>
                    <a:pt x="23462" y="8863"/>
                    <a:pt x="23244" y="8896"/>
                  </a:cubicBezTo>
                  <a:cubicBezTo>
                    <a:pt x="21826" y="9104"/>
                    <a:pt x="20544" y="9932"/>
                    <a:pt x="19611" y="11021"/>
                  </a:cubicBezTo>
                  <a:cubicBezTo>
                    <a:pt x="19712" y="8780"/>
                    <a:pt x="20228" y="6521"/>
                    <a:pt x="19817" y="4317"/>
                  </a:cubicBezTo>
                  <a:cubicBezTo>
                    <a:pt x="19417" y="2161"/>
                    <a:pt x="17732" y="1"/>
                    <a:pt x="15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537;p28">
              <a:extLst>
                <a:ext uri="{FF2B5EF4-FFF2-40B4-BE49-F238E27FC236}">
                  <a16:creationId xmlns:a16="http://schemas.microsoft.com/office/drawing/2014/main" id="{BA9C4C75-6F70-FB11-31CD-21ED62908EEB}"/>
                </a:ext>
              </a:extLst>
            </p:cNvPr>
            <p:cNvSpPr/>
            <p:nvPr/>
          </p:nvSpPr>
          <p:spPr>
            <a:xfrm>
              <a:off x="1962625" y="2960900"/>
              <a:ext cx="164375" cy="140725"/>
            </a:xfrm>
            <a:custGeom>
              <a:avLst/>
              <a:gdLst/>
              <a:ahLst/>
              <a:cxnLst/>
              <a:rect l="l" t="t" r="r" b="b"/>
              <a:pathLst>
                <a:path w="6575" h="5629" extrusionOk="0">
                  <a:moveTo>
                    <a:pt x="3021" y="1"/>
                  </a:moveTo>
                  <a:cubicBezTo>
                    <a:pt x="2463" y="1"/>
                    <a:pt x="1962" y="599"/>
                    <a:pt x="2554" y="1525"/>
                  </a:cubicBezTo>
                  <a:cubicBezTo>
                    <a:pt x="2114" y="1068"/>
                    <a:pt x="1688" y="888"/>
                    <a:pt x="1338" y="888"/>
                  </a:cubicBezTo>
                  <a:cubicBezTo>
                    <a:pt x="373" y="888"/>
                    <a:pt x="0" y="2266"/>
                    <a:pt x="1574" y="2986"/>
                  </a:cubicBezTo>
                  <a:cubicBezTo>
                    <a:pt x="78" y="3017"/>
                    <a:pt x="497" y="4775"/>
                    <a:pt x="1579" y="4775"/>
                  </a:cubicBezTo>
                  <a:cubicBezTo>
                    <a:pt x="1793" y="4775"/>
                    <a:pt x="2033" y="4706"/>
                    <a:pt x="2290" y="4541"/>
                  </a:cubicBezTo>
                  <a:lnTo>
                    <a:pt x="2290" y="4541"/>
                  </a:lnTo>
                  <a:cubicBezTo>
                    <a:pt x="1789" y="4922"/>
                    <a:pt x="2115" y="5628"/>
                    <a:pt x="2706" y="5628"/>
                  </a:cubicBezTo>
                  <a:cubicBezTo>
                    <a:pt x="2746" y="5628"/>
                    <a:pt x="2786" y="5625"/>
                    <a:pt x="2828" y="5619"/>
                  </a:cubicBezTo>
                  <a:cubicBezTo>
                    <a:pt x="4682" y="5314"/>
                    <a:pt x="6574" y="2360"/>
                    <a:pt x="4904" y="848"/>
                  </a:cubicBezTo>
                  <a:cubicBezTo>
                    <a:pt x="4779" y="703"/>
                    <a:pt x="4532" y="601"/>
                    <a:pt x="4317" y="601"/>
                  </a:cubicBezTo>
                  <a:cubicBezTo>
                    <a:pt x="4099" y="601"/>
                    <a:pt x="3915" y="705"/>
                    <a:pt x="3922" y="973"/>
                  </a:cubicBezTo>
                  <a:cubicBezTo>
                    <a:pt x="3831" y="294"/>
                    <a:pt x="3412" y="1"/>
                    <a:pt x="3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538;p28">
              <a:extLst>
                <a:ext uri="{FF2B5EF4-FFF2-40B4-BE49-F238E27FC236}">
                  <a16:creationId xmlns:a16="http://schemas.microsoft.com/office/drawing/2014/main" id="{6CCFA4F5-9C0C-9D01-7B28-5701688B78AF}"/>
                </a:ext>
              </a:extLst>
            </p:cNvPr>
            <p:cNvSpPr/>
            <p:nvPr/>
          </p:nvSpPr>
          <p:spPr>
            <a:xfrm>
              <a:off x="1978675" y="2512575"/>
              <a:ext cx="398975" cy="436025"/>
            </a:xfrm>
            <a:custGeom>
              <a:avLst/>
              <a:gdLst/>
              <a:ahLst/>
              <a:cxnLst/>
              <a:rect l="l" t="t" r="r" b="b"/>
              <a:pathLst>
                <a:path w="15959" h="17441" extrusionOk="0">
                  <a:moveTo>
                    <a:pt x="5400" y="1"/>
                  </a:moveTo>
                  <a:cubicBezTo>
                    <a:pt x="5240" y="1"/>
                    <a:pt x="5080" y="19"/>
                    <a:pt x="4921" y="59"/>
                  </a:cubicBezTo>
                  <a:cubicBezTo>
                    <a:pt x="3714" y="365"/>
                    <a:pt x="3135" y="1818"/>
                    <a:pt x="3268" y="3056"/>
                  </a:cubicBezTo>
                  <a:cubicBezTo>
                    <a:pt x="3403" y="4294"/>
                    <a:pt x="4038" y="5412"/>
                    <a:pt x="4450" y="6588"/>
                  </a:cubicBezTo>
                  <a:cubicBezTo>
                    <a:pt x="3896" y="6232"/>
                    <a:pt x="3241" y="6009"/>
                    <a:pt x="2586" y="6009"/>
                  </a:cubicBezTo>
                  <a:cubicBezTo>
                    <a:pt x="2450" y="6009"/>
                    <a:pt x="2314" y="6019"/>
                    <a:pt x="2178" y="6038"/>
                  </a:cubicBezTo>
                  <a:cubicBezTo>
                    <a:pt x="1392" y="6154"/>
                    <a:pt x="646" y="6652"/>
                    <a:pt x="329" y="7382"/>
                  </a:cubicBezTo>
                  <a:cubicBezTo>
                    <a:pt x="1" y="8141"/>
                    <a:pt x="167" y="9047"/>
                    <a:pt x="593" y="9755"/>
                  </a:cubicBezTo>
                  <a:cubicBezTo>
                    <a:pt x="1014" y="10457"/>
                    <a:pt x="1662" y="10994"/>
                    <a:pt x="2337" y="11459"/>
                  </a:cubicBezTo>
                  <a:lnTo>
                    <a:pt x="2337" y="11459"/>
                  </a:lnTo>
                  <a:cubicBezTo>
                    <a:pt x="2229" y="11388"/>
                    <a:pt x="2102" y="11357"/>
                    <a:pt x="1972" y="11357"/>
                  </a:cubicBezTo>
                  <a:cubicBezTo>
                    <a:pt x="1841" y="11357"/>
                    <a:pt x="1708" y="11388"/>
                    <a:pt x="1589" y="11443"/>
                  </a:cubicBezTo>
                  <a:cubicBezTo>
                    <a:pt x="1169" y="11638"/>
                    <a:pt x="907" y="12090"/>
                    <a:pt x="841" y="12549"/>
                  </a:cubicBezTo>
                  <a:cubicBezTo>
                    <a:pt x="776" y="13009"/>
                    <a:pt x="881" y="13477"/>
                    <a:pt x="1030" y="13917"/>
                  </a:cubicBezTo>
                  <a:cubicBezTo>
                    <a:pt x="1267" y="14614"/>
                    <a:pt x="1626" y="15282"/>
                    <a:pt x="2152" y="15795"/>
                  </a:cubicBezTo>
                  <a:lnTo>
                    <a:pt x="2163" y="15805"/>
                  </a:lnTo>
                  <a:cubicBezTo>
                    <a:pt x="3044" y="16664"/>
                    <a:pt x="4026" y="17208"/>
                    <a:pt x="5242" y="17351"/>
                  </a:cubicBezTo>
                  <a:cubicBezTo>
                    <a:pt x="5747" y="17411"/>
                    <a:pt x="6259" y="17441"/>
                    <a:pt x="6773" y="17441"/>
                  </a:cubicBezTo>
                  <a:cubicBezTo>
                    <a:pt x="9587" y="17441"/>
                    <a:pt x="12448" y="16539"/>
                    <a:pt x="14510" y="14590"/>
                  </a:cubicBezTo>
                  <a:cubicBezTo>
                    <a:pt x="14945" y="14178"/>
                    <a:pt x="15346" y="13717"/>
                    <a:pt x="15590" y="13170"/>
                  </a:cubicBezTo>
                  <a:cubicBezTo>
                    <a:pt x="15879" y="12520"/>
                    <a:pt x="15959" y="11680"/>
                    <a:pt x="15444" y="11126"/>
                  </a:cubicBezTo>
                  <a:cubicBezTo>
                    <a:pt x="15223" y="10889"/>
                    <a:pt x="14892" y="10753"/>
                    <a:pt x="14571" y="10753"/>
                  </a:cubicBezTo>
                  <a:cubicBezTo>
                    <a:pt x="14341" y="10753"/>
                    <a:pt x="14117" y="10822"/>
                    <a:pt x="13941" y="10974"/>
                  </a:cubicBezTo>
                  <a:cubicBezTo>
                    <a:pt x="14670" y="9554"/>
                    <a:pt x="15416" y="8071"/>
                    <a:pt x="15444" y="6475"/>
                  </a:cubicBezTo>
                  <a:cubicBezTo>
                    <a:pt x="15459" y="5503"/>
                    <a:pt x="15206" y="4546"/>
                    <a:pt x="14713" y="3708"/>
                  </a:cubicBezTo>
                  <a:cubicBezTo>
                    <a:pt x="14287" y="2988"/>
                    <a:pt x="13564" y="2328"/>
                    <a:pt x="12747" y="2328"/>
                  </a:cubicBezTo>
                  <a:cubicBezTo>
                    <a:pt x="12682" y="2328"/>
                    <a:pt x="12616" y="2332"/>
                    <a:pt x="12550" y="2341"/>
                  </a:cubicBezTo>
                  <a:cubicBezTo>
                    <a:pt x="12004" y="2412"/>
                    <a:pt x="11535" y="2783"/>
                    <a:pt x="11219" y="3233"/>
                  </a:cubicBezTo>
                  <a:cubicBezTo>
                    <a:pt x="10902" y="3682"/>
                    <a:pt x="10717" y="4209"/>
                    <a:pt x="10535" y="4728"/>
                  </a:cubicBezTo>
                  <a:cubicBezTo>
                    <a:pt x="9900" y="3096"/>
                    <a:pt x="8752" y="1667"/>
                    <a:pt x="7294" y="696"/>
                  </a:cubicBezTo>
                  <a:cubicBezTo>
                    <a:pt x="6729" y="317"/>
                    <a:pt x="6065" y="1"/>
                    <a:pt x="5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539;p28">
              <a:extLst>
                <a:ext uri="{FF2B5EF4-FFF2-40B4-BE49-F238E27FC236}">
                  <a16:creationId xmlns:a16="http://schemas.microsoft.com/office/drawing/2014/main" id="{463541FF-0080-EB0E-0F80-A688F03E761C}"/>
                </a:ext>
              </a:extLst>
            </p:cNvPr>
            <p:cNvSpPr/>
            <p:nvPr/>
          </p:nvSpPr>
          <p:spPr>
            <a:xfrm>
              <a:off x="1821925" y="2700625"/>
              <a:ext cx="37300" cy="50875"/>
            </a:xfrm>
            <a:custGeom>
              <a:avLst/>
              <a:gdLst/>
              <a:ahLst/>
              <a:cxnLst/>
              <a:rect l="l" t="t" r="r" b="b"/>
              <a:pathLst>
                <a:path w="1492" h="2035" extrusionOk="0">
                  <a:moveTo>
                    <a:pt x="184" y="0"/>
                  </a:moveTo>
                  <a:cubicBezTo>
                    <a:pt x="184" y="0"/>
                    <a:pt x="1" y="696"/>
                    <a:pt x="311" y="1258"/>
                  </a:cubicBezTo>
                  <a:cubicBezTo>
                    <a:pt x="620" y="1820"/>
                    <a:pt x="1307" y="2035"/>
                    <a:pt x="1307" y="2035"/>
                  </a:cubicBezTo>
                  <a:cubicBezTo>
                    <a:pt x="1307" y="2035"/>
                    <a:pt x="1491" y="1340"/>
                    <a:pt x="1181" y="778"/>
                  </a:cubicBezTo>
                  <a:cubicBezTo>
                    <a:pt x="872" y="216"/>
                    <a:pt x="18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540;p28">
              <a:extLst>
                <a:ext uri="{FF2B5EF4-FFF2-40B4-BE49-F238E27FC236}">
                  <a16:creationId xmlns:a16="http://schemas.microsoft.com/office/drawing/2014/main" id="{C4E51EDF-2F5A-0D68-E020-04319C72C566}"/>
                </a:ext>
              </a:extLst>
            </p:cNvPr>
            <p:cNvSpPr/>
            <p:nvPr/>
          </p:nvSpPr>
          <p:spPr>
            <a:xfrm>
              <a:off x="1766150" y="2749650"/>
              <a:ext cx="79775" cy="34350"/>
            </a:xfrm>
            <a:custGeom>
              <a:avLst/>
              <a:gdLst/>
              <a:ahLst/>
              <a:cxnLst/>
              <a:rect l="l" t="t" r="r" b="b"/>
              <a:pathLst>
                <a:path w="3191" h="1374" extrusionOk="0">
                  <a:moveTo>
                    <a:pt x="1658" y="1"/>
                  </a:moveTo>
                  <a:cubicBezTo>
                    <a:pt x="1624" y="1"/>
                    <a:pt x="1590" y="2"/>
                    <a:pt x="1556" y="4"/>
                  </a:cubicBezTo>
                  <a:cubicBezTo>
                    <a:pt x="674" y="56"/>
                    <a:pt x="1" y="781"/>
                    <a:pt x="1" y="781"/>
                  </a:cubicBezTo>
                  <a:cubicBezTo>
                    <a:pt x="1" y="781"/>
                    <a:pt x="698" y="1373"/>
                    <a:pt x="1535" y="1373"/>
                  </a:cubicBezTo>
                  <a:cubicBezTo>
                    <a:pt x="1569" y="1373"/>
                    <a:pt x="1602" y="1372"/>
                    <a:pt x="1636" y="1370"/>
                  </a:cubicBezTo>
                  <a:cubicBezTo>
                    <a:pt x="2517" y="1318"/>
                    <a:pt x="3191" y="593"/>
                    <a:pt x="3191" y="593"/>
                  </a:cubicBezTo>
                  <a:cubicBezTo>
                    <a:pt x="3191" y="593"/>
                    <a:pt x="2493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541;p28">
              <a:extLst>
                <a:ext uri="{FF2B5EF4-FFF2-40B4-BE49-F238E27FC236}">
                  <a16:creationId xmlns:a16="http://schemas.microsoft.com/office/drawing/2014/main" id="{D5E9C743-CE7A-E4BD-CAA5-65D90506CA0E}"/>
                </a:ext>
              </a:extLst>
            </p:cNvPr>
            <p:cNvSpPr/>
            <p:nvPr/>
          </p:nvSpPr>
          <p:spPr>
            <a:xfrm>
              <a:off x="2276375" y="3020350"/>
              <a:ext cx="28600" cy="15125"/>
            </a:xfrm>
            <a:custGeom>
              <a:avLst/>
              <a:gdLst/>
              <a:ahLst/>
              <a:cxnLst/>
              <a:rect l="l" t="t" r="r" b="b"/>
              <a:pathLst>
                <a:path w="1144" h="605" extrusionOk="0">
                  <a:moveTo>
                    <a:pt x="367" y="0"/>
                  </a:moveTo>
                  <a:cubicBezTo>
                    <a:pt x="164" y="0"/>
                    <a:pt x="0" y="63"/>
                    <a:pt x="0" y="63"/>
                  </a:cubicBezTo>
                  <a:cubicBezTo>
                    <a:pt x="0" y="63"/>
                    <a:pt x="154" y="415"/>
                    <a:pt x="470" y="547"/>
                  </a:cubicBezTo>
                  <a:cubicBezTo>
                    <a:pt x="572" y="590"/>
                    <a:pt x="679" y="605"/>
                    <a:pt x="777" y="605"/>
                  </a:cubicBezTo>
                  <a:cubicBezTo>
                    <a:pt x="980" y="605"/>
                    <a:pt x="1143" y="543"/>
                    <a:pt x="1143" y="543"/>
                  </a:cubicBezTo>
                  <a:cubicBezTo>
                    <a:pt x="1143" y="543"/>
                    <a:pt x="990" y="191"/>
                    <a:pt x="674" y="58"/>
                  </a:cubicBezTo>
                  <a:cubicBezTo>
                    <a:pt x="571" y="15"/>
                    <a:pt x="465" y="0"/>
                    <a:pt x="36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542;p28">
              <a:extLst>
                <a:ext uri="{FF2B5EF4-FFF2-40B4-BE49-F238E27FC236}">
                  <a16:creationId xmlns:a16="http://schemas.microsoft.com/office/drawing/2014/main" id="{756F4CEC-AFBD-9D69-A170-EF67DF239060}"/>
                </a:ext>
              </a:extLst>
            </p:cNvPr>
            <p:cNvSpPr/>
            <p:nvPr/>
          </p:nvSpPr>
          <p:spPr>
            <a:xfrm>
              <a:off x="2275700" y="2985200"/>
              <a:ext cx="31825" cy="28425"/>
            </a:xfrm>
            <a:custGeom>
              <a:avLst/>
              <a:gdLst/>
              <a:ahLst/>
              <a:cxnLst/>
              <a:rect l="l" t="t" r="r" b="b"/>
              <a:pathLst>
                <a:path w="1273" h="1137" extrusionOk="0">
                  <a:moveTo>
                    <a:pt x="1257" y="1"/>
                  </a:moveTo>
                  <a:cubicBezTo>
                    <a:pt x="1166" y="1"/>
                    <a:pt x="709" y="15"/>
                    <a:pt x="394" y="297"/>
                  </a:cubicBezTo>
                  <a:cubicBezTo>
                    <a:pt x="43" y="609"/>
                    <a:pt x="0" y="1136"/>
                    <a:pt x="0" y="1136"/>
                  </a:cubicBezTo>
                  <a:cubicBezTo>
                    <a:pt x="0" y="1136"/>
                    <a:pt x="6" y="1136"/>
                    <a:pt x="16" y="1136"/>
                  </a:cubicBezTo>
                  <a:cubicBezTo>
                    <a:pt x="107" y="1136"/>
                    <a:pt x="564" y="1122"/>
                    <a:pt x="879" y="841"/>
                  </a:cubicBezTo>
                  <a:cubicBezTo>
                    <a:pt x="1231" y="527"/>
                    <a:pt x="1273" y="1"/>
                    <a:pt x="1273" y="1"/>
                  </a:cubicBezTo>
                  <a:cubicBezTo>
                    <a:pt x="1273" y="1"/>
                    <a:pt x="1267" y="1"/>
                    <a:pt x="1257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543;p28">
              <a:extLst>
                <a:ext uri="{FF2B5EF4-FFF2-40B4-BE49-F238E27FC236}">
                  <a16:creationId xmlns:a16="http://schemas.microsoft.com/office/drawing/2014/main" id="{F7F4E88F-2C06-FF3E-A392-DA2EECF17F58}"/>
                </a:ext>
              </a:extLst>
            </p:cNvPr>
            <p:cNvSpPr/>
            <p:nvPr/>
          </p:nvSpPr>
          <p:spPr>
            <a:xfrm>
              <a:off x="2256475" y="2515800"/>
              <a:ext cx="40600" cy="41625"/>
            </a:xfrm>
            <a:custGeom>
              <a:avLst/>
              <a:gdLst/>
              <a:ahLst/>
              <a:cxnLst/>
              <a:rect l="l" t="t" r="r" b="b"/>
              <a:pathLst>
                <a:path w="1624" h="1665" extrusionOk="0">
                  <a:moveTo>
                    <a:pt x="1623" y="0"/>
                  </a:moveTo>
                  <a:cubicBezTo>
                    <a:pt x="1623" y="0"/>
                    <a:pt x="903" y="25"/>
                    <a:pt x="455" y="484"/>
                  </a:cubicBezTo>
                  <a:cubicBezTo>
                    <a:pt x="7" y="945"/>
                    <a:pt x="1" y="1665"/>
                    <a:pt x="1" y="1665"/>
                  </a:cubicBezTo>
                  <a:cubicBezTo>
                    <a:pt x="1" y="1665"/>
                    <a:pt x="721" y="1639"/>
                    <a:pt x="1169" y="1179"/>
                  </a:cubicBezTo>
                  <a:cubicBezTo>
                    <a:pt x="1616" y="720"/>
                    <a:pt x="1623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544;p28">
              <a:extLst>
                <a:ext uri="{FF2B5EF4-FFF2-40B4-BE49-F238E27FC236}">
                  <a16:creationId xmlns:a16="http://schemas.microsoft.com/office/drawing/2014/main" id="{324B6B9E-6451-9263-929E-03BEAF398C0A}"/>
                </a:ext>
              </a:extLst>
            </p:cNvPr>
            <p:cNvSpPr/>
            <p:nvPr/>
          </p:nvSpPr>
          <p:spPr>
            <a:xfrm>
              <a:off x="1993075" y="2634850"/>
              <a:ext cx="37675" cy="19275"/>
            </a:xfrm>
            <a:custGeom>
              <a:avLst/>
              <a:gdLst/>
              <a:ahLst/>
              <a:cxnLst/>
              <a:rect l="l" t="t" r="r" b="b"/>
              <a:pathLst>
                <a:path w="1507" h="771" extrusionOk="0">
                  <a:moveTo>
                    <a:pt x="515" y="0"/>
                  </a:moveTo>
                  <a:cubicBezTo>
                    <a:pt x="232" y="0"/>
                    <a:pt x="0" y="98"/>
                    <a:pt x="0" y="98"/>
                  </a:cubicBezTo>
                  <a:cubicBezTo>
                    <a:pt x="0" y="98"/>
                    <a:pt x="215" y="549"/>
                    <a:pt x="630" y="709"/>
                  </a:cubicBezTo>
                  <a:cubicBezTo>
                    <a:pt x="750" y="754"/>
                    <a:pt x="874" y="770"/>
                    <a:pt x="990" y="770"/>
                  </a:cubicBezTo>
                  <a:cubicBezTo>
                    <a:pt x="1274" y="770"/>
                    <a:pt x="1507" y="672"/>
                    <a:pt x="1507" y="672"/>
                  </a:cubicBezTo>
                  <a:cubicBezTo>
                    <a:pt x="1507" y="672"/>
                    <a:pt x="1292" y="222"/>
                    <a:pt x="876" y="63"/>
                  </a:cubicBezTo>
                  <a:cubicBezTo>
                    <a:pt x="755" y="17"/>
                    <a:pt x="631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545;p28">
              <a:extLst>
                <a:ext uri="{FF2B5EF4-FFF2-40B4-BE49-F238E27FC236}">
                  <a16:creationId xmlns:a16="http://schemas.microsoft.com/office/drawing/2014/main" id="{17450136-78BD-42BD-C652-A5E3094DA6C0}"/>
                </a:ext>
              </a:extLst>
            </p:cNvPr>
            <p:cNvSpPr/>
            <p:nvPr/>
          </p:nvSpPr>
          <p:spPr>
            <a:xfrm>
              <a:off x="2204075" y="2477875"/>
              <a:ext cx="47350" cy="74975"/>
            </a:xfrm>
            <a:custGeom>
              <a:avLst/>
              <a:gdLst/>
              <a:ahLst/>
              <a:cxnLst/>
              <a:rect l="l" t="t" r="r" b="b"/>
              <a:pathLst>
                <a:path w="1894" h="2999" extrusionOk="0">
                  <a:moveTo>
                    <a:pt x="395" y="1"/>
                  </a:moveTo>
                  <a:cubicBezTo>
                    <a:pt x="395" y="1"/>
                    <a:pt x="0" y="908"/>
                    <a:pt x="305" y="1736"/>
                  </a:cubicBezTo>
                  <a:cubicBezTo>
                    <a:pt x="611" y="2564"/>
                    <a:pt x="1500" y="2999"/>
                    <a:pt x="1500" y="2999"/>
                  </a:cubicBezTo>
                  <a:cubicBezTo>
                    <a:pt x="1500" y="2999"/>
                    <a:pt x="1894" y="2092"/>
                    <a:pt x="1589" y="1263"/>
                  </a:cubicBezTo>
                  <a:cubicBezTo>
                    <a:pt x="1284" y="435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546;p28">
              <a:extLst>
                <a:ext uri="{FF2B5EF4-FFF2-40B4-BE49-F238E27FC236}">
                  <a16:creationId xmlns:a16="http://schemas.microsoft.com/office/drawing/2014/main" id="{59DF84F2-7190-313E-9E8E-978C80F2A92C}"/>
                </a:ext>
              </a:extLst>
            </p:cNvPr>
            <p:cNvSpPr/>
            <p:nvPr/>
          </p:nvSpPr>
          <p:spPr>
            <a:xfrm>
              <a:off x="2027225" y="3017325"/>
              <a:ext cx="67125" cy="60175"/>
            </a:xfrm>
            <a:custGeom>
              <a:avLst/>
              <a:gdLst/>
              <a:ahLst/>
              <a:cxnLst/>
              <a:rect l="l" t="t" r="r" b="b"/>
              <a:pathLst>
                <a:path w="2685" h="2407" extrusionOk="0">
                  <a:moveTo>
                    <a:pt x="1974" y="1"/>
                  </a:moveTo>
                  <a:cubicBezTo>
                    <a:pt x="1740" y="1"/>
                    <a:pt x="1671" y="345"/>
                    <a:pt x="1426" y="351"/>
                  </a:cubicBezTo>
                  <a:cubicBezTo>
                    <a:pt x="1425" y="351"/>
                    <a:pt x="1424" y="351"/>
                    <a:pt x="1423" y="351"/>
                  </a:cubicBezTo>
                  <a:cubicBezTo>
                    <a:pt x="1362" y="351"/>
                    <a:pt x="1309" y="312"/>
                    <a:pt x="1267" y="268"/>
                  </a:cubicBezTo>
                  <a:cubicBezTo>
                    <a:pt x="1199" y="194"/>
                    <a:pt x="1135" y="94"/>
                    <a:pt x="1030" y="70"/>
                  </a:cubicBezTo>
                  <a:cubicBezTo>
                    <a:pt x="1016" y="67"/>
                    <a:pt x="1002" y="66"/>
                    <a:pt x="988" y="66"/>
                  </a:cubicBezTo>
                  <a:cubicBezTo>
                    <a:pt x="866" y="66"/>
                    <a:pt x="757" y="180"/>
                    <a:pt x="726" y="304"/>
                  </a:cubicBezTo>
                  <a:cubicBezTo>
                    <a:pt x="692" y="440"/>
                    <a:pt x="726" y="584"/>
                    <a:pt x="745" y="725"/>
                  </a:cubicBezTo>
                  <a:cubicBezTo>
                    <a:pt x="763" y="865"/>
                    <a:pt x="762" y="1020"/>
                    <a:pt x="674" y="1130"/>
                  </a:cubicBezTo>
                  <a:cubicBezTo>
                    <a:pt x="514" y="1332"/>
                    <a:pt x="165" y="1267"/>
                    <a:pt x="68" y="1536"/>
                  </a:cubicBezTo>
                  <a:cubicBezTo>
                    <a:pt x="1" y="1720"/>
                    <a:pt x="67" y="1952"/>
                    <a:pt x="187" y="2098"/>
                  </a:cubicBezTo>
                  <a:cubicBezTo>
                    <a:pt x="330" y="2270"/>
                    <a:pt x="549" y="2366"/>
                    <a:pt x="771" y="2395"/>
                  </a:cubicBezTo>
                  <a:cubicBezTo>
                    <a:pt x="841" y="2403"/>
                    <a:pt x="912" y="2407"/>
                    <a:pt x="983" y="2407"/>
                  </a:cubicBezTo>
                  <a:cubicBezTo>
                    <a:pt x="1071" y="2407"/>
                    <a:pt x="1159" y="2400"/>
                    <a:pt x="1246" y="2388"/>
                  </a:cubicBezTo>
                  <a:cubicBezTo>
                    <a:pt x="1649" y="2334"/>
                    <a:pt x="2045" y="2207"/>
                    <a:pt x="2315" y="1887"/>
                  </a:cubicBezTo>
                  <a:cubicBezTo>
                    <a:pt x="2618" y="1528"/>
                    <a:pt x="2685" y="1046"/>
                    <a:pt x="2546" y="605"/>
                  </a:cubicBezTo>
                  <a:cubicBezTo>
                    <a:pt x="2467" y="355"/>
                    <a:pt x="2305" y="56"/>
                    <a:pt x="2020" y="5"/>
                  </a:cubicBezTo>
                  <a:cubicBezTo>
                    <a:pt x="2004" y="2"/>
                    <a:pt x="1989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2" name="Picture 2" descr="Unlocking the Power of Effective Data Cleaning: Techniques, Benefits, and  Best Practices">
            <a:extLst>
              <a:ext uri="{FF2B5EF4-FFF2-40B4-BE49-F238E27FC236}">
                <a16:creationId xmlns:a16="http://schemas.microsoft.com/office/drawing/2014/main" id="{C3173E0E-8049-17B2-117C-CCD2B381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668" y="2034043"/>
            <a:ext cx="807879" cy="80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3" name="Google Shape;408;p28">
            <a:extLst>
              <a:ext uri="{FF2B5EF4-FFF2-40B4-BE49-F238E27FC236}">
                <a16:creationId xmlns:a16="http://schemas.microsoft.com/office/drawing/2014/main" id="{FBBF9976-92E7-8941-5774-A9C1B639818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42872" r="12974"/>
          <a:stretch/>
        </p:blipFill>
        <p:spPr>
          <a:xfrm>
            <a:off x="-6188959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844" name="Google Shape;406;p28">
            <a:extLst>
              <a:ext uri="{FF2B5EF4-FFF2-40B4-BE49-F238E27FC236}">
                <a16:creationId xmlns:a16="http://schemas.microsoft.com/office/drawing/2014/main" id="{49C08802-9408-0931-47BD-9F8700DB7C1F}"/>
              </a:ext>
            </a:extLst>
          </p:cNvPr>
          <p:cNvSpPr txBox="1">
            <a:spLocks/>
          </p:cNvSpPr>
          <p:nvPr/>
        </p:nvSpPr>
        <p:spPr>
          <a:xfrm>
            <a:off x="10534436" y="1300250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Analyzing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Data</a:t>
            </a:r>
          </a:p>
        </p:txBody>
      </p:sp>
      <p:sp>
        <p:nvSpPr>
          <p:cNvPr id="845" name="Google Shape;407;p28">
            <a:extLst>
              <a:ext uri="{FF2B5EF4-FFF2-40B4-BE49-F238E27FC236}">
                <a16:creationId xmlns:a16="http://schemas.microsoft.com/office/drawing/2014/main" id="{FA39F793-DE84-6271-4067-81B864366B67}"/>
              </a:ext>
            </a:extLst>
          </p:cNvPr>
          <p:cNvSpPr txBox="1">
            <a:spLocks/>
          </p:cNvSpPr>
          <p:nvPr/>
        </p:nvSpPr>
        <p:spPr>
          <a:xfrm>
            <a:off x="10534436" y="539500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05</a:t>
            </a:r>
          </a:p>
        </p:txBody>
      </p:sp>
      <p:pic>
        <p:nvPicPr>
          <p:cNvPr id="846" name="Picture 2">
            <a:extLst>
              <a:ext uri="{FF2B5EF4-FFF2-40B4-BE49-F238E27FC236}">
                <a16:creationId xmlns:a16="http://schemas.microsoft.com/office/drawing/2014/main" id="{4408F3A3-73A0-A530-6CE6-8322262F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2431484" y="2107192"/>
            <a:ext cx="807879" cy="80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615742DB-A435-1937-956F-DC39C4711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661;p31">
            <a:extLst>
              <a:ext uri="{FF2B5EF4-FFF2-40B4-BE49-F238E27FC236}">
                <a16:creationId xmlns:a16="http://schemas.microsoft.com/office/drawing/2014/main" id="{DE0C4523-0480-E1F3-BCEC-407F0574433C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420" name="Google Shape;662;p31">
              <a:extLst>
                <a:ext uri="{FF2B5EF4-FFF2-40B4-BE49-F238E27FC236}">
                  <a16:creationId xmlns:a16="http://schemas.microsoft.com/office/drawing/2014/main" id="{B89CEF84-31EA-7A52-8B1D-42A9A6ED9BBA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1" name="Google Shape;663;p31">
              <a:extLst>
                <a:ext uri="{FF2B5EF4-FFF2-40B4-BE49-F238E27FC236}">
                  <a16:creationId xmlns:a16="http://schemas.microsoft.com/office/drawing/2014/main" id="{7E8D2BD6-E459-9449-7130-8759B3E239A6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2" name="Google Shape;664;p31">
              <a:extLst>
                <a:ext uri="{FF2B5EF4-FFF2-40B4-BE49-F238E27FC236}">
                  <a16:creationId xmlns:a16="http://schemas.microsoft.com/office/drawing/2014/main" id="{0E8E315D-D9F8-F5E0-4FAC-1249C382B321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3" name="Google Shape;665;p31">
              <a:extLst>
                <a:ext uri="{FF2B5EF4-FFF2-40B4-BE49-F238E27FC236}">
                  <a16:creationId xmlns:a16="http://schemas.microsoft.com/office/drawing/2014/main" id="{E787C18B-6351-4EBF-EEDC-56BA5803B6BC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4" name="Google Shape;666;p31">
              <a:extLst>
                <a:ext uri="{FF2B5EF4-FFF2-40B4-BE49-F238E27FC236}">
                  <a16:creationId xmlns:a16="http://schemas.microsoft.com/office/drawing/2014/main" id="{1D4A739D-49BD-EA9E-8F06-A535D1050F72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5" name="Google Shape;667;p31">
              <a:extLst>
                <a:ext uri="{FF2B5EF4-FFF2-40B4-BE49-F238E27FC236}">
                  <a16:creationId xmlns:a16="http://schemas.microsoft.com/office/drawing/2014/main" id="{89A1FF3D-A2FA-52F1-C3C5-2859B3813EE2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6" name="Google Shape;668;p31">
              <a:extLst>
                <a:ext uri="{FF2B5EF4-FFF2-40B4-BE49-F238E27FC236}">
                  <a16:creationId xmlns:a16="http://schemas.microsoft.com/office/drawing/2014/main" id="{02DFDF18-BA6F-EC3B-4598-03D1CC595679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7" name="Google Shape;669;p31">
              <a:extLst>
                <a:ext uri="{FF2B5EF4-FFF2-40B4-BE49-F238E27FC236}">
                  <a16:creationId xmlns:a16="http://schemas.microsoft.com/office/drawing/2014/main" id="{8DF7AB6E-F9D5-9CC1-5C86-D0203179AE45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8" name="Google Shape;670;p31">
              <a:extLst>
                <a:ext uri="{FF2B5EF4-FFF2-40B4-BE49-F238E27FC236}">
                  <a16:creationId xmlns:a16="http://schemas.microsoft.com/office/drawing/2014/main" id="{C7EE55D2-409C-17F9-590B-A5C5A4ADAFF6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9" name="Google Shape;671;p31">
              <a:extLst>
                <a:ext uri="{FF2B5EF4-FFF2-40B4-BE49-F238E27FC236}">
                  <a16:creationId xmlns:a16="http://schemas.microsoft.com/office/drawing/2014/main" id="{F0E68095-CDF9-02B2-5237-3913AFF113EB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0" name="Google Shape;672;p31">
              <a:extLst>
                <a:ext uri="{FF2B5EF4-FFF2-40B4-BE49-F238E27FC236}">
                  <a16:creationId xmlns:a16="http://schemas.microsoft.com/office/drawing/2014/main" id="{39D0A700-085F-A375-05E0-149E5BD24586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1" name="Google Shape;673;p31">
              <a:extLst>
                <a:ext uri="{FF2B5EF4-FFF2-40B4-BE49-F238E27FC236}">
                  <a16:creationId xmlns:a16="http://schemas.microsoft.com/office/drawing/2014/main" id="{F4A3EC65-B327-FD78-5DD8-F43540A180D8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2" name="Google Shape;674;p31">
              <a:extLst>
                <a:ext uri="{FF2B5EF4-FFF2-40B4-BE49-F238E27FC236}">
                  <a16:creationId xmlns:a16="http://schemas.microsoft.com/office/drawing/2014/main" id="{B7271778-EBE1-26FA-269F-2907F3A86722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3" name="Google Shape;675;p31">
              <a:extLst>
                <a:ext uri="{FF2B5EF4-FFF2-40B4-BE49-F238E27FC236}">
                  <a16:creationId xmlns:a16="http://schemas.microsoft.com/office/drawing/2014/main" id="{F61B2111-05C3-C8D8-1A55-6E5B6EC92DD4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4" name="Google Shape;676;p31">
              <a:extLst>
                <a:ext uri="{FF2B5EF4-FFF2-40B4-BE49-F238E27FC236}">
                  <a16:creationId xmlns:a16="http://schemas.microsoft.com/office/drawing/2014/main" id="{238DFEAA-47D2-14AC-3F98-86E34B3F1C45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5" name="Google Shape;677;p31">
              <a:extLst>
                <a:ext uri="{FF2B5EF4-FFF2-40B4-BE49-F238E27FC236}">
                  <a16:creationId xmlns:a16="http://schemas.microsoft.com/office/drawing/2014/main" id="{DAB52E22-EE6F-2457-FDCA-6C41D167F5C0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6" name="Google Shape;678;p31">
              <a:extLst>
                <a:ext uri="{FF2B5EF4-FFF2-40B4-BE49-F238E27FC236}">
                  <a16:creationId xmlns:a16="http://schemas.microsoft.com/office/drawing/2014/main" id="{E6C226D7-B527-3510-BC13-CA32F4572B77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7" name="Google Shape;679;p31">
              <a:extLst>
                <a:ext uri="{FF2B5EF4-FFF2-40B4-BE49-F238E27FC236}">
                  <a16:creationId xmlns:a16="http://schemas.microsoft.com/office/drawing/2014/main" id="{BC27DED7-EFFD-D504-B421-B1042BF31065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8" name="Google Shape;680;p31">
              <a:extLst>
                <a:ext uri="{FF2B5EF4-FFF2-40B4-BE49-F238E27FC236}">
                  <a16:creationId xmlns:a16="http://schemas.microsoft.com/office/drawing/2014/main" id="{2D1563D2-2472-C118-1606-D36C10FF2C07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9" name="Google Shape;681;p31">
              <a:extLst>
                <a:ext uri="{FF2B5EF4-FFF2-40B4-BE49-F238E27FC236}">
                  <a16:creationId xmlns:a16="http://schemas.microsoft.com/office/drawing/2014/main" id="{CC9B7F86-37B1-257A-DC3B-3BED77BF1BC1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0" name="Google Shape;682;p31">
              <a:extLst>
                <a:ext uri="{FF2B5EF4-FFF2-40B4-BE49-F238E27FC236}">
                  <a16:creationId xmlns:a16="http://schemas.microsoft.com/office/drawing/2014/main" id="{BD38BB4E-596B-3BDB-D7AB-3A8B3BE6F380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1" name="Google Shape;683;p31">
              <a:extLst>
                <a:ext uri="{FF2B5EF4-FFF2-40B4-BE49-F238E27FC236}">
                  <a16:creationId xmlns:a16="http://schemas.microsoft.com/office/drawing/2014/main" id="{DAA82987-F958-2455-E3FB-1ABF753A7AC3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2" name="Google Shape;684;p31">
              <a:extLst>
                <a:ext uri="{FF2B5EF4-FFF2-40B4-BE49-F238E27FC236}">
                  <a16:creationId xmlns:a16="http://schemas.microsoft.com/office/drawing/2014/main" id="{AF1B6FFD-9C61-5F18-6503-9AE7CB3B0534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3" name="Google Shape;685;p31">
              <a:extLst>
                <a:ext uri="{FF2B5EF4-FFF2-40B4-BE49-F238E27FC236}">
                  <a16:creationId xmlns:a16="http://schemas.microsoft.com/office/drawing/2014/main" id="{5B0D66F4-8B28-79DB-4555-769D318509BC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82" name="Google Shape;406;p28">
            <a:extLst>
              <a:ext uri="{FF2B5EF4-FFF2-40B4-BE49-F238E27FC236}">
                <a16:creationId xmlns:a16="http://schemas.microsoft.com/office/drawing/2014/main" id="{D63B7614-4BA1-2D2C-24D6-C029FD9083F3}"/>
              </a:ext>
            </a:extLst>
          </p:cNvPr>
          <p:cNvSpPr txBox="1">
            <a:spLocks/>
          </p:cNvSpPr>
          <p:nvPr/>
        </p:nvSpPr>
        <p:spPr>
          <a:xfrm>
            <a:off x="3807725" y="1300250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Analyzing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Data</a:t>
            </a:r>
          </a:p>
        </p:txBody>
      </p:sp>
      <p:pic>
        <p:nvPicPr>
          <p:cNvPr id="683" name="Google Shape;408;p28">
            <a:extLst>
              <a:ext uri="{FF2B5EF4-FFF2-40B4-BE49-F238E27FC236}">
                <a16:creationId xmlns:a16="http://schemas.microsoft.com/office/drawing/2014/main" id="{9646BFC5-6E05-DE51-8F2F-D832D7E01C0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42872" r="12974"/>
          <a:stretch/>
        </p:blipFill>
        <p:spPr>
          <a:xfrm>
            <a:off x="71322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684" name="Google Shape;407;p28">
            <a:extLst>
              <a:ext uri="{FF2B5EF4-FFF2-40B4-BE49-F238E27FC236}">
                <a16:creationId xmlns:a16="http://schemas.microsoft.com/office/drawing/2014/main" id="{9DAC2156-AB4A-6AC4-82CD-07FC3D8ABC15}"/>
              </a:ext>
            </a:extLst>
          </p:cNvPr>
          <p:cNvSpPr txBox="1">
            <a:spLocks/>
          </p:cNvSpPr>
          <p:nvPr/>
        </p:nvSpPr>
        <p:spPr>
          <a:xfrm>
            <a:off x="3807725" y="539500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05</a:t>
            </a:r>
          </a:p>
        </p:txBody>
      </p:sp>
      <p:grpSp>
        <p:nvGrpSpPr>
          <p:cNvPr id="685" name="Google Shape;409;p28">
            <a:extLst>
              <a:ext uri="{FF2B5EF4-FFF2-40B4-BE49-F238E27FC236}">
                <a16:creationId xmlns:a16="http://schemas.microsoft.com/office/drawing/2014/main" id="{8BFEAC64-FCEA-20BB-15D0-0B7F61ECB375}"/>
              </a:ext>
            </a:extLst>
          </p:cNvPr>
          <p:cNvGrpSpPr/>
          <p:nvPr/>
        </p:nvGrpSpPr>
        <p:grpSpPr>
          <a:xfrm flipH="1">
            <a:off x="3711290" y="3088974"/>
            <a:ext cx="3087127" cy="1514894"/>
            <a:chOff x="3877050" y="4199900"/>
            <a:chExt cx="2587050" cy="1269500"/>
          </a:xfrm>
        </p:grpSpPr>
        <p:sp>
          <p:nvSpPr>
            <p:cNvPr id="686" name="Google Shape;410;p28">
              <a:extLst>
                <a:ext uri="{FF2B5EF4-FFF2-40B4-BE49-F238E27FC236}">
                  <a16:creationId xmlns:a16="http://schemas.microsoft.com/office/drawing/2014/main" id="{B779C430-07E8-C4A8-C7AD-C9642A5B24A0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11;p28">
              <a:extLst>
                <a:ext uri="{FF2B5EF4-FFF2-40B4-BE49-F238E27FC236}">
                  <a16:creationId xmlns:a16="http://schemas.microsoft.com/office/drawing/2014/main" id="{936F98FC-3599-DE51-BF96-55E491607F28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12;p28">
              <a:extLst>
                <a:ext uri="{FF2B5EF4-FFF2-40B4-BE49-F238E27FC236}">
                  <a16:creationId xmlns:a16="http://schemas.microsoft.com/office/drawing/2014/main" id="{4E68B18E-A03C-7A76-8324-683CB68F85A5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13;p28">
              <a:extLst>
                <a:ext uri="{FF2B5EF4-FFF2-40B4-BE49-F238E27FC236}">
                  <a16:creationId xmlns:a16="http://schemas.microsoft.com/office/drawing/2014/main" id="{3EA20020-BCC1-903B-A12B-4C9F86DE312B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14;p28">
              <a:extLst>
                <a:ext uri="{FF2B5EF4-FFF2-40B4-BE49-F238E27FC236}">
                  <a16:creationId xmlns:a16="http://schemas.microsoft.com/office/drawing/2014/main" id="{CCA56119-0EE6-0A18-F75C-557295F046E7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15;p28">
              <a:extLst>
                <a:ext uri="{FF2B5EF4-FFF2-40B4-BE49-F238E27FC236}">
                  <a16:creationId xmlns:a16="http://schemas.microsoft.com/office/drawing/2014/main" id="{17329699-B388-A955-B47C-B591B1FB3B97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16;p28">
              <a:extLst>
                <a:ext uri="{FF2B5EF4-FFF2-40B4-BE49-F238E27FC236}">
                  <a16:creationId xmlns:a16="http://schemas.microsoft.com/office/drawing/2014/main" id="{EA6F5B01-A36F-5F84-E1A1-2AB5B95E7B2B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17;p28">
              <a:extLst>
                <a:ext uri="{FF2B5EF4-FFF2-40B4-BE49-F238E27FC236}">
                  <a16:creationId xmlns:a16="http://schemas.microsoft.com/office/drawing/2014/main" id="{FA3097F3-0B1A-08DC-874F-1A7FA1731822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18;p28">
              <a:extLst>
                <a:ext uri="{FF2B5EF4-FFF2-40B4-BE49-F238E27FC236}">
                  <a16:creationId xmlns:a16="http://schemas.microsoft.com/office/drawing/2014/main" id="{3C760525-677A-D94C-AD47-EBBEA17C053E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19;p28">
              <a:extLst>
                <a:ext uri="{FF2B5EF4-FFF2-40B4-BE49-F238E27FC236}">
                  <a16:creationId xmlns:a16="http://schemas.microsoft.com/office/drawing/2014/main" id="{2FB92EAB-CB37-DB4A-DD4C-80151C56FAAD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20;p28">
              <a:extLst>
                <a:ext uri="{FF2B5EF4-FFF2-40B4-BE49-F238E27FC236}">
                  <a16:creationId xmlns:a16="http://schemas.microsoft.com/office/drawing/2014/main" id="{7A6E547D-E9CB-C53F-AC96-7E6E07321F99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21;p28">
              <a:extLst>
                <a:ext uri="{FF2B5EF4-FFF2-40B4-BE49-F238E27FC236}">
                  <a16:creationId xmlns:a16="http://schemas.microsoft.com/office/drawing/2014/main" id="{7D37C82D-F78B-73EA-45E9-4AA4342F8B9B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22;p28">
              <a:extLst>
                <a:ext uri="{FF2B5EF4-FFF2-40B4-BE49-F238E27FC236}">
                  <a16:creationId xmlns:a16="http://schemas.microsoft.com/office/drawing/2014/main" id="{8194F2A9-6D1E-52B6-0245-BC8C7553B60D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23;p28">
              <a:extLst>
                <a:ext uri="{FF2B5EF4-FFF2-40B4-BE49-F238E27FC236}">
                  <a16:creationId xmlns:a16="http://schemas.microsoft.com/office/drawing/2014/main" id="{B02DFCE5-0AFA-4FC3-5569-F7B6AC2A2408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24;p28">
              <a:extLst>
                <a:ext uri="{FF2B5EF4-FFF2-40B4-BE49-F238E27FC236}">
                  <a16:creationId xmlns:a16="http://schemas.microsoft.com/office/drawing/2014/main" id="{7F3C39AE-FE36-55A8-4FC4-37E04E33E4D0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25;p28">
              <a:extLst>
                <a:ext uri="{FF2B5EF4-FFF2-40B4-BE49-F238E27FC236}">
                  <a16:creationId xmlns:a16="http://schemas.microsoft.com/office/drawing/2014/main" id="{28EB3350-FD57-765C-0324-B46D73D02AE7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26;p28">
              <a:extLst>
                <a:ext uri="{FF2B5EF4-FFF2-40B4-BE49-F238E27FC236}">
                  <a16:creationId xmlns:a16="http://schemas.microsoft.com/office/drawing/2014/main" id="{CA79BF97-5AC6-E7B9-425A-2E42313E54FA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27;p28">
              <a:extLst>
                <a:ext uri="{FF2B5EF4-FFF2-40B4-BE49-F238E27FC236}">
                  <a16:creationId xmlns:a16="http://schemas.microsoft.com/office/drawing/2014/main" id="{970938AE-AD61-BF4E-786D-D7129F60C9C3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28;p28">
              <a:extLst>
                <a:ext uri="{FF2B5EF4-FFF2-40B4-BE49-F238E27FC236}">
                  <a16:creationId xmlns:a16="http://schemas.microsoft.com/office/drawing/2014/main" id="{63D9F3CA-E3A2-58A5-227F-700D5928B2BA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29;p28">
              <a:extLst>
                <a:ext uri="{FF2B5EF4-FFF2-40B4-BE49-F238E27FC236}">
                  <a16:creationId xmlns:a16="http://schemas.microsoft.com/office/drawing/2014/main" id="{E3DA277E-311A-3371-60FF-07B1D5E0BB48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30;p28">
              <a:extLst>
                <a:ext uri="{FF2B5EF4-FFF2-40B4-BE49-F238E27FC236}">
                  <a16:creationId xmlns:a16="http://schemas.microsoft.com/office/drawing/2014/main" id="{6732527B-DADE-0F1E-5B91-DF4CACDDC716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31;p28">
              <a:extLst>
                <a:ext uri="{FF2B5EF4-FFF2-40B4-BE49-F238E27FC236}">
                  <a16:creationId xmlns:a16="http://schemas.microsoft.com/office/drawing/2014/main" id="{B14431F2-A8AA-D529-FE6B-F243CDA50F52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32;p28">
              <a:extLst>
                <a:ext uri="{FF2B5EF4-FFF2-40B4-BE49-F238E27FC236}">
                  <a16:creationId xmlns:a16="http://schemas.microsoft.com/office/drawing/2014/main" id="{96EEC3EE-B8A0-EC15-B31A-A54FB521783F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33;p28">
              <a:extLst>
                <a:ext uri="{FF2B5EF4-FFF2-40B4-BE49-F238E27FC236}">
                  <a16:creationId xmlns:a16="http://schemas.microsoft.com/office/drawing/2014/main" id="{8C5B9B2B-B4B1-552F-3933-EF8B55526672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34;p28">
              <a:extLst>
                <a:ext uri="{FF2B5EF4-FFF2-40B4-BE49-F238E27FC236}">
                  <a16:creationId xmlns:a16="http://schemas.microsoft.com/office/drawing/2014/main" id="{FE5B40D8-54B2-498C-87E6-886E79465BD2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35;p28">
              <a:extLst>
                <a:ext uri="{FF2B5EF4-FFF2-40B4-BE49-F238E27FC236}">
                  <a16:creationId xmlns:a16="http://schemas.microsoft.com/office/drawing/2014/main" id="{3F93BE28-95EA-4C6D-7D5F-EBFC26C591CF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36;p28">
              <a:extLst>
                <a:ext uri="{FF2B5EF4-FFF2-40B4-BE49-F238E27FC236}">
                  <a16:creationId xmlns:a16="http://schemas.microsoft.com/office/drawing/2014/main" id="{EA487CBD-947C-C2A3-CDDF-A942A7EFEF44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37;p28">
              <a:extLst>
                <a:ext uri="{FF2B5EF4-FFF2-40B4-BE49-F238E27FC236}">
                  <a16:creationId xmlns:a16="http://schemas.microsoft.com/office/drawing/2014/main" id="{E5FC1493-1FCA-5C67-E89B-2AD939C78CD4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38;p28">
              <a:extLst>
                <a:ext uri="{FF2B5EF4-FFF2-40B4-BE49-F238E27FC236}">
                  <a16:creationId xmlns:a16="http://schemas.microsoft.com/office/drawing/2014/main" id="{304223DB-1E10-DC08-FA6B-1546D5B5E260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39;p28">
              <a:extLst>
                <a:ext uri="{FF2B5EF4-FFF2-40B4-BE49-F238E27FC236}">
                  <a16:creationId xmlns:a16="http://schemas.microsoft.com/office/drawing/2014/main" id="{547C47B2-0533-E335-B298-B79C41222DA7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40;p28">
              <a:extLst>
                <a:ext uri="{FF2B5EF4-FFF2-40B4-BE49-F238E27FC236}">
                  <a16:creationId xmlns:a16="http://schemas.microsoft.com/office/drawing/2014/main" id="{2FBD80E1-041D-6312-1766-EF6C7CD11274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41;p28">
              <a:extLst>
                <a:ext uri="{FF2B5EF4-FFF2-40B4-BE49-F238E27FC236}">
                  <a16:creationId xmlns:a16="http://schemas.microsoft.com/office/drawing/2014/main" id="{7D085A53-F746-CCC5-5488-5A9A13BCEF23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42;p28">
              <a:extLst>
                <a:ext uri="{FF2B5EF4-FFF2-40B4-BE49-F238E27FC236}">
                  <a16:creationId xmlns:a16="http://schemas.microsoft.com/office/drawing/2014/main" id="{85F0462F-1A22-3EC0-0FF9-48480FD67FAC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43;p28">
              <a:extLst>
                <a:ext uri="{FF2B5EF4-FFF2-40B4-BE49-F238E27FC236}">
                  <a16:creationId xmlns:a16="http://schemas.microsoft.com/office/drawing/2014/main" id="{113015D6-A25B-86AA-4233-F1FCA8AF48E4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44;p28">
              <a:extLst>
                <a:ext uri="{FF2B5EF4-FFF2-40B4-BE49-F238E27FC236}">
                  <a16:creationId xmlns:a16="http://schemas.microsoft.com/office/drawing/2014/main" id="{5407158E-BB00-9EA1-56FA-1A65BBC25F6C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45;p28">
              <a:extLst>
                <a:ext uri="{FF2B5EF4-FFF2-40B4-BE49-F238E27FC236}">
                  <a16:creationId xmlns:a16="http://schemas.microsoft.com/office/drawing/2014/main" id="{FAF6D336-A161-FC4A-5783-5868AE790D60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46;p28">
              <a:extLst>
                <a:ext uri="{FF2B5EF4-FFF2-40B4-BE49-F238E27FC236}">
                  <a16:creationId xmlns:a16="http://schemas.microsoft.com/office/drawing/2014/main" id="{81918FEB-D477-A1BC-66DB-71E89E54C023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47;p28">
              <a:extLst>
                <a:ext uri="{FF2B5EF4-FFF2-40B4-BE49-F238E27FC236}">
                  <a16:creationId xmlns:a16="http://schemas.microsoft.com/office/drawing/2014/main" id="{F82270B1-CEF2-4DFB-1298-C8C4EE86957E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48;p28">
              <a:extLst>
                <a:ext uri="{FF2B5EF4-FFF2-40B4-BE49-F238E27FC236}">
                  <a16:creationId xmlns:a16="http://schemas.microsoft.com/office/drawing/2014/main" id="{568C6FC3-6277-A4D6-00F6-610CEC6DA706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49;p28">
              <a:extLst>
                <a:ext uri="{FF2B5EF4-FFF2-40B4-BE49-F238E27FC236}">
                  <a16:creationId xmlns:a16="http://schemas.microsoft.com/office/drawing/2014/main" id="{CF6257D8-C20A-AFF0-4489-948235C60509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50;p28">
              <a:extLst>
                <a:ext uri="{FF2B5EF4-FFF2-40B4-BE49-F238E27FC236}">
                  <a16:creationId xmlns:a16="http://schemas.microsoft.com/office/drawing/2014/main" id="{1B12F4F9-9478-970B-703C-ED29CD1B7676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51;p28">
              <a:extLst>
                <a:ext uri="{FF2B5EF4-FFF2-40B4-BE49-F238E27FC236}">
                  <a16:creationId xmlns:a16="http://schemas.microsoft.com/office/drawing/2014/main" id="{9F961AAA-B905-7D7C-CD54-0247C668FC3C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52;p28">
              <a:extLst>
                <a:ext uri="{FF2B5EF4-FFF2-40B4-BE49-F238E27FC236}">
                  <a16:creationId xmlns:a16="http://schemas.microsoft.com/office/drawing/2014/main" id="{AF45843C-ECAB-F623-A9E5-F902609D4EA1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53;p28">
              <a:extLst>
                <a:ext uri="{FF2B5EF4-FFF2-40B4-BE49-F238E27FC236}">
                  <a16:creationId xmlns:a16="http://schemas.microsoft.com/office/drawing/2014/main" id="{9E43BF86-72FA-C57C-ABC8-8A781E4F3655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54;p28">
              <a:extLst>
                <a:ext uri="{FF2B5EF4-FFF2-40B4-BE49-F238E27FC236}">
                  <a16:creationId xmlns:a16="http://schemas.microsoft.com/office/drawing/2014/main" id="{84B3D2E2-ABD4-E2E3-4F59-1D34AED21D72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55;p28">
              <a:extLst>
                <a:ext uri="{FF2B5EF4-FFF2-40B4-BE49-F238E27FC236}">
                  <a16:creationId xmlns:a16="http://schemas.microsoft.com/office/drawing/2014/main" id="{3C307464-2C9D-27C1-10D0-7E6CA9B35911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56;p28">
              <a:extLst>
                <a:ext uri="{FF2B5EF4-FFF2-40B4-BE49-F238E27FC236}">
                  <a16:creationId xmlns:a16="http://schemas.microsoft.com/office/drawing/2014/main" id="{8C6A2BCD-FAFE-1540-4620-5CDF30FDA018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57;p28">
              <a:extLst>
                <a:ext uri="{FF2B5EF4-FFF2-40B4-BE49-F238E27FC236}">
                  <a16:creationId xmlns:a16="http://schemas.microsoft.com/office/drawing/2014/main" id="{A694E153-034B-700D-0262-6D8A40057561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58;p28">
              <a:extLst>
                <a:ext uri="{FF2B5EF4-FFF2-40B4-BE49-F238E27FC236}">
                  <a16:creationId xmlns:a16="http://schemas.microsoft.com/office/drawing/2014/main" id="{90AED149-DA61-9FE1-3977-AEADC532BBE0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59;p28">
              <a:extLst>
                <a:ext uri="{FF2B5EF4-FFF2-40B4-BE49-F238E27FC236}">
                  <a16:creationId xmlns:a16="http://schemas.microsoft.com/office/drawing/2014/main" id="{001460CB-5DE3-0897-ECB1-B800EB984299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60;p28">
              <a:extLst>
                <a:ext uri="{FF2B5EF4-FFF2-40B4-BE49-F238E27FC236}">
                  <a16:creationId xmlns:a16="http://schemas.microsoft.com/office/drawing/2014/main" id="{D0832803-E8B7-C764-08BA-8B53DCD87969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61;p28">
              <a:extLst>
                <a:ext uri="{FF2B5EF4-FFF2-40B4-BE49-F238E27FC236}">
                  <a16:creationId xmlns:a16="http://schemas.microsoft.com/office/drawing/2014/main" id="{4B7F97AB-B6D9-B672-5FC6-9FA45135E7E6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62;p28">
              <a:extLst>
                <a:ext uri="{FF2B5EF4-FFF2-40B4-BE49-F238E27FC236}">
                  <a16:creationId xmlns:a16="http://schemas.microsoft.com/office/drawing/2014/main" id="{AB114D54-086E-1353-5343-8E301B8916FC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63;p28">
              <a:extLst>
                <a:ext uri="{FF2B5EF4-FFF2-40B4-BE49-F238E27FC236}">
                  <a16:creationId xmlns:a16="http://schemas.microsoft.com/office/drawing/2014/main" id="{EFAC4E85-63A1-228B-52E4-57FA654D0C2F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64;p28">
              <a:extLst>
                <a:ext uri="{FF2B5EF4-FFF2-40B4-BE49-F238E27FC236}">
                  <a16:creationId xmlns:a16="http://schemas.microsoft.com/office/drawing/2014/main" id="{0D83C5D4-8BE6-EC33-0A8B-33A5851453E2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65;p28">
              <a:extLst>
                <a:ext uri="{FF2B5EF4-FFF2-40B4-BE49-F238E27FC236}">
                  <a16:creationId xmlns:a16="http://schemas.microsoft.com/office/drawing/2014/main" id="{D2FE3D45-B609-86B3-855D-FE799FCD2A27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66;p28">
              <a:extLst>
                <a:ext uri="{FF2B5EF4-FFF2-40B4-BE49-F238E27FC236}">
                  <a16:creationId xmlns:a16="http://schemas.microsoft.com/office/drawing/2014/main" id="{CA4234A4-FD75-B11E-21C4-1F8E73DC73B5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67;p28">
              <a:extLst>
                <a:ext uri="{FF2B5EF4-FFF2-40B4-BE49-F238E27FC236}">
                  <a16:creationId xmlns:a16="http://schemas.microsoft.com/office/drawing/2014/main" id="{D47A48EF-E60B-BBF2-3F1D-5766ED4679EC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68;p28">
              <a:extLst>
                <a:ext uri="{FF2B5EF4-FFF2-40B4-BE49-F238E27FC236}">
                  <a16:creationId xmlns:a16="http://schemas.microsoft.com/office/drawing/2014/main" id="{2DC38047-C649-CD7F-8975-C71BEFB16FE1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69;p28">
              <a:extLst>
                <a:ext uri="{FF2B5EF4-FFF2-40B4-BE49-F238E27FC236}">
                  <a16:creationId xmlns:a16="http://schemas.microsoft.com/office/drawing/2014/main" id="{014D25C1-CBC2-D781-CA01-6CAB9ECB805B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70;p28">
              <a:extLst>
                <a:ext uri="{FF2B5EF4-FFF2-40B4-BE49-F238E27FC236}">
                  <a16:creationId xmlns:a16="http://schemas.microsoft.com/office/drawing/2014/main" id="{F5B47E00-5DFF-5538-0130-0A58A6608B88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71;p28">
              <a:extLst>
                <a:ext uri="{FF2B5EF4-FFF2-40B4-BE49-F238E27FC236}">
                  <a16:creationId xmlns:a16="http://schemas.microsoft.com/office/drawing/2014/main" id="{C88DF28F-B390-34F8-6EF0-A59CD6C66D4A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72;p28">
              <a:extLst>
                <a:ext uri="{FF2B5EF4-FFF2-40B4-BE49-F238E27FC236}">
                  <a16:creationId xmlns:a16="http://schemas.microsoft.com/office/drawing/2014/main" id="{CA1A9B3C-3777-7364-4F4E-C320A7F341A6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73;p28">
              <a:extLst>
                <a:ext uri="{FF2B5EF4-FFF2-40B4-BE49-F238E27FC236}">
                  <a16:creationId xmlns:a16="http://schemas.microsoft.com/office/drawing/2014/main" id="{1A83478A-6E3B-EC3D-A09B-3AE4C2BE0BAA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74;p28">
              <a:extLst>
                <a:ext uri="{FF2B5EF4-FFF2-40B4-BE49-F238E27FC236}">
                  <a16:creationId xmlns:a16="http://schemas.microsoft.com/office/drawing/2014/main" id="{DF2E3FE3-311E-546A-0DA7-4404F9161B3C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75;p28">
              <a:extLst>
                <a:ext uri="{FF2B5EF4-FFF2-40B4-BE49-F238E27FC236}">
                  <a16:creationId xmlns:a16="http://schemas.microsoft.com/office/drawing/2014/main" id="{A200CEEC-1C9F-56AC-3D48-12852EE5163D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76;p28">
              <a:extLst>
                <a:ext uri="{FF2B5EF4-FFF2-40B4-BE49-F238E27FC236}">
                  <a16:creationId xmlns:a16="http://schemas.microsoft.com/office/drawing/2014/main" id="{33DD729D-DBF5-D2F4-FC39-37D1625B269E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77;p28">
              <a:extLst>
                <a:ext uri="{FF2B5EF4-FFF2-40B4-BE49-F238E27FC236}">
                  <a16:creationId xmlns:a16="http://schemas.microsoft.com/office/drawing/2014/main" id="{260E0C68-545B-3329-4350-37BCC54841C9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78;p28">
              <a:extLst>
                <a:ext uri="{FF2B5EF4-FFF2-40B4-BE49-F238E27FC236}">
                  <a16:creationId xmlns:a16="http://schemas.microsoft.com/office/drawing/2014/main" id="{11273A1B-EF95-BF1D-1E8A-34C9651CEA1B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79;p28">
              <a:extLst>
                <a:ext uri="{FF2B5EF4-FFF2-40B4-BE49-F238E27FC236}">
                  <a16:creationId xmlns:a16="http://schemas.microsoft.com/office/drawing/2014/main" id="{8C0C8709-F530-3BCE-176D-DF37F449D3A9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80;p28">
              <a:extLst>
                <a:ext uri="{FF2B5EF4-FFF2-40B4-BE49-F238E27FC236}">
                  <a16:creationId xmlns:a16="http://schemas.microsoft.com/office/drawing/2014/main" id="{D3A37795-EE4D-7D7C-A629-55AC3FFC908A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81;p28">
              <a:extLst>
                <a:ext uri="{FF2B5EF4-FFF2-40B4-BE49-F238E27FC236}">
                  <a16:creationId xmlns:a16="http://schemas.microsoft.com/office/drawing/2014/main" id="{27CF6BE4-0828-9F18-91D6-01D26138A1D9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82;p28">
              <a:extLst>
                <a:ext uri="{FF2B5EF4-FFF2-40B4-BE49-F238E27FC236}">
                  <a16:creationId xmlns:a16="http://schemas.microsoft.com/office/drawing/2014/main" id="{181A45E2-63FE-60E7-77A1-846422BF0F64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83;p28">
              <a:extLst>
                <a:ext uri="{FF2B5EF4-FFF2-40B4-BE49-F238E27FC236}">
                  <a16:creationId xmlns:a16="http://schemas.microsoft.com/office/drawing/2014/main" id="{FC0CCE38-EC9F-257E-2A8F-6A4444B6103D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84;p28">
              <a:extLst>
                <a:ext uri="{FF2B5EF4-FFF2-40B4-BE49-F238E27FC236}">
                  <a16:creationId xmlns:a16="http://schemas.microsoft.com/office/drawing/2014/main" id="{89936889-0DDF-4D53-F6B6-926F745D7472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85;p28">
              <a:extLst>
                <a:ext uri="{FF2B5EF4-FFF2-40B4-BE49-F238E27FC236}">
                  <a16:creationId xmlns:a16="http://schemas.microsoft.com/office/drawing/2014/main" id="{BF154EF3-29E1-F8B8-F43C-BF76D618DDB4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86;p28">
              <a:extLst>
                <a:ext uri="{FF2B5EF4-FFF2-40B4-BE49-F238E27FC236}">
                  <a16:creationId xmlns:a16="http://schemas.microsoft.com/office/drawing/2014/main" id="{1EC9B521-5E89-50DB-D5BF-EF8672444003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87;p28">
              <a:extLst>
                <a:ext uri="{FF2B5EF4-FFF2-40B4-BE49-F238E27FC236}">
                  <a16:creationId xmlns:a16="http://schemas.microsoft.com/office/drawing/2014/main" id="{5B544F86-C8FB-C8E2-A457-6E730308EA09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88;p28">
              <a:extLst>
                <a:ext uri="{FF2B5EF4-FFF2-40B4-BE49-F238E27FC236}">
                  <a16:creationId xmlns:a16="http://schemas.microsoft.com/office/drawing/2014/main" id="{03DD75D3-3B6C-A61F-A40F-E49F333F0080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89;p28">
              <a:extLst>
                <a:ext uri="{FF2B5EF4-FFF2-40B4-BE49-F238E27FC236}">
                  <a16:creationId xmlns:a16="http://schemas.microsoft.com/office/drawing/2014/main" id="{B737D4E8-D1E2-B7CF-74D7-AE10CB03B055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90;p28">
              <a:extLst>
                <a:ext uri="{FF2B5EF4-FFF2-40B4-BE49-F238E27FC236}">
                  <a16:creationId xmlns:a16="http://schemas.microsoft.com/office/drawing/2014/main" id="{90750289-59EF-9FEF-27FC-4DE4822BE27C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91;p28">
              <a:extLst>
                <a:ext uri="{FF2B5EF4-FFF2-40B4-BE49-F238E27FC236}">
                  <a16:creationId xmlns:a16="http://schemas.microsoft.com/office/drawing/2014/main" id="{747814DD-12CB-3F8B-F0EA-B13F6B0EF77E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92;p28">
              <a:extLst>
                <a:ext uri="{FF2B5EF4-FFF2-40B4-BE49-F238E27FC236}">
                  <a16:creationId xmlns:a16="http://schemas.microsoft.com/office/drawing/2014/main" id="{9B8256B9-53D0-8B25-2238-EDF7ADB972B9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93;p28">
              <a:extLst>
                <a:ext uri="{FF2B5EF4-FFF2-40B4-BE49-F238E27FC236}">
                  <a16:creationId xmlns:a16="http://schemas.microsoft.com/office/drawing/2014/main" id="{B52B059E-70B8-B21F-4BC4-01BD11811E1D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94;p28">
              <a:extLst>
                <a:ext uri="{FF2B5EF4-FFF2-40B4-BE49-F238E27FC236}">
                  <a16:creationId xmlns:a16="http://schemas.microsoft.com/office/drawing/2014/main" id="{CA8E51C6-CF6B-7DBA-D755-F029CDE65BB8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95;p28">
              <a:extLst>
                <a:ext uri="{FF2B5EF4-FFF2-40B4-BE49-F238E27FC236}">
                  <a16:creationId xmlns:a16="http://schemas.microsoft.com/office/drawing/2014/main" id="{237F6AD8-EE98-1DCE-45E0-D18FAD6B012E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96;p28">
              <a:extLst>
                <a:ext uri="{FF2B5EF4-FFF2-40B4-BE49-F238E27FC236}">
                  <a16:creationId xmlns:a16="http://schemas.microsoft.com/office/drawing/2014/main" id="{27EB22A6-A3A3-063D-3202-5F211E2BEFFD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97;p28">
              <a:extLst>
                <a:ext uri="{FF2B5EF4-FFF2-40B4-BE49-F238E27FC236}">
                  <a16:creationId xmlns:a16="http://schemas.microsoft.com/office/drawing/2014/main" id="{D1ABDA90-2692-211A-ECD3-0F2E92C04B7D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98;p28">
              <a:extLst>
                <a:ext uri="{FF2B5EF4-FFF2-40B4-BE49-F238E27FC236}">
                  <a16:creationId xmlns:a16="http://schemas.microsoft.com/office/drawing/2014/main" id="{CCDE9937-F984-14D4-928B-59A00FE0D0C2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99;p28">
              <a:extLst>
                <a:ext uri="{FF2B5EF4-FFF2-40B4-BE49-F238E27FC236}">
                  <a16:creationId xmlns:a16="http://schemas.microsoft.com/office/drawing/2014/main" id="{DA3E368A-2FD6-3573-EEC1-73C49FE80890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00;p28">
              <a:extLst>
                <a:ext uri="{FF2B5EF4-FFF2-40B4-BE49-F238E27FC236}">
                  <a16:creationId xmlns:a16="http://schemas.microsoft.com/office/drawing/2014/main" id="{E14E7FFA-E6BC-8FD8-94A8-7E10072C6436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01;p28">
              <a:extLst>
                <a:ext uri="{FF2B5EF4-FFF2-40B4-BE49-F238E27FC236}">
                  <a16:creationId xmlns:a16="http://schemas.microsoft.com/office/drawing/2014/main" id="{15E6B2F3-4C4F-E8B2-2952-FDC6A82B7319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02;p28">
              <a:extLst>
                <a:ext uri="{FF2B5EF4-FFF2-40B4-BE49-F238E27FC236}">
                  <a16:creationId xmlns:a16="http://schemas.microsoft.com/office/drawing/2014/main" id="{1B646B8B-A0E9-0F2B-D118-D4DCFE74C1E5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03;p28">
              <a:extLst>
                <a:ext uri="{FF2B5EF4-FFF2-40B4-BE49-F238E27FC236}">
                  <a16:creationId xmlns:a16="http://schemas.microsoft.com/office/drawing/2014/main" id="{3ECED1ED-CFC6-ABDA-1FC3-3074158CDD19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04;p28">
              <a:extLst>
                <a:ext uri="{FF2B5EF4-FFF2-40B4-BE49-F238E27FC236}">
                  <a16:creationId xmlns:a16="http://schemas.microsoft.com/office/drawing/2014/main" id="{1E4385C2-0CDF-A845-CB09-89C8D05A4A17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05;p28">
              <a:extLst>
                <a:ext uri="{FF2B5EF4-FFF2-40B4-BE49-F238E27FC236}">
                  <a16:creationId xmlns:a16="http://schemas.microsoft.com/office/drawing/2014/main" id="{A88A64F2-B812-902C-E993-C6B3C69D733A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06;p28">
              <a:extLst>
                <a:ext uri="{FF2B5EF4-FFF2-40B4-BE49-F238E27FC236}">
                  <a16:creationId xmlns:a16="http://schemas.microsoft.com/office/drawing/2014/main" id="{5F8CCA99-A7EA-F420-87DC-0087B8E139B9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07;p28">
              <a:extLst>
                <a:ext uri="{FF2B5EF4-FFF2-40B4-BE49-F238E27FC236}">
                  <a16:creationId xmlns:a16="http://schemas.microsoft.com/office/drawing/2014/main" id="{2689BE44-9C4F-514A-43F1-25BE92557ED9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08;p28">
              <a:extLst>
                <a:ext uri="{FF2B5EF4-FFF2-40B4-BE49-F238E27FC236}">
                  <a16:creationId xmlns:a16="http://schemas.microsoft.com/office/drawing/2014/main" id="{439DBA59-ECDD-0E13-FD64-7B268342BF23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09;p28">
              <a:extLst>
                <a:ext uri="{FF2B5EF4-FFF2-40B4-BE49-F238E27FC236}">
                  <a16:creationId xmlns:a16="http://schemas.microsoft.com/office/drawing/2014/main" id="{0753B79B-0D1B-5692-DF63-27A063A3767F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10;p28">
              <a:extLst>
                <a:ext uri="{FF2B5EF4-FFF2-40B4-BE49-F238E27FC236}">
                  <a16:creationId xmlns:a16="http://schemas.microsoft.com/office/drawing/2014/main" id="{93F61C8A-8587-F791-BC0F-C02BF4C71392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11;p28">
              <a:extLst>
                <a:ext uri="{FF2B5EF4-FFF2-40B4-BE49-F238E27FC236}">
                  <a16:creationId xmlns:a16="http://schemas.microsoft.com/office/drawing/2014/main" id="{2FAFA239-167F-7945-5A84-470070915514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12;p28">
              <a:extLst>
                <a:ext uri="{FF2B5EF4-FFF2-40B4-BE49-F238E27FC236}">
                  <a16:creationId xmlns:a16="http://schemas.microsoft.com/office/drawing/2014/main" id="{A178B4F1-1C2E-D756-900A-77DD9B8F6817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13;p28">
              <a:extLst>
                <a:ext uri="{FF2B5EF4-FFF2-40B4-BE49-F238E27FC236}">
                  <a16:creationId xmlns:a16="http://schemas.microsoft.com/office/drawing/2014/main" id="{9D8598E4-B597-75E9-310E-19611D73AAC7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14;p28">
              <a:extLst>
                <a:ext uri="{FF2B5EF4-FFF2-40B4-BE49-F238E27FC236}">
                  <a16:creationId xmlns:a16="http://schemas.microsoft.com/office/drawing/2014/main" id="{8E218CF9-43F9-FB13-5CF4-9E1DF21A5AD9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15;p28">
              <a:extLst>
                <a:ext uri="{FF2B5EF4-FFF2-40B4-BE49-F238E27FC236}">
                  <a16:creationId xmlns:a16="http://schemas.microsoft.com/office/drawing/2014/main" id="{FC782800-A61D-186A-5091-DC0B2B8C45EA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16;p28">
              <a:extLst>
                <a:ext uri="{FF2B5EF4-FFF2-40B4-BE49-F238E27FC236}">
                  <a16:creationId xmlns:a16="http://schemas.microsoft.com/office/drawing/2014/main" id="{AF06379A-C938-9D7F-B468-56F748AC5BB7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17;p28">
              <a:extLst>
                <a:ext uri="{FF2B5EF4-FFF2-40B4-BE49-F238E27FC236}">
                  <a16:creationId xmlns:a16="http://schemas.microsoft.com/office/drawing/2014/main" id="{19337E3A-749C-0406-D5E2-7915AB4BEE2B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18;p28">
              <a:extLst>
                <a:ext uri="{FF2B5EF4-FFF2-40B4-BE49-F238E27FC236}">
                  <a16:creationId xmlns:a16="http://schemas.microsoft.com/office/drawing/2014/main" id="{E8C9EF8A-B92C-BCCF-7B72-461E3DE888DF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19;p28">
              <a:extLst>
                <a:ext uri="{FF2B5EF4-FFF2-40B4-BE49-F238E27FC236}">
                  <a16:creationId xmlns:a16="http://schemas.microsoft.com/office/drawing/2014/main" id="{A61A1F13-4BB0-6AE4-CB08-055FA82410BD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20;p28">
              <a:extLst>
                <a:ext uri="{FF2B5EF4-FFF2-40B4-BE49-F238E27FC236}">
                  <a16:creationId xmlns:a16="http://schemas.microsoft.com/office/drawing/2014/main" id="{DC86C381-C9CB-26AC-71DB-016E7CF7844D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521;p28">
              <a:extLst>
                <a:ext uri="{FF2B5EF4-FFF2-40B4-BE49-F238E27FC236}">
                  <a16:creationId xmlns:a16="http://schemas.microsoft.com/office/drawing/2014/main" id="{73D59222-B0D0-3F72-1EDD-BEE1DB0CA400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522;p28">
              <a:extLst>
                <a:ext uri="{FF2B5EF4-FFF2-40B4-BE49-F238E27FC236}">
                  <a16:creationId xmlns:a16="http://schemas.microsoft.com/office/drawing/2014/main" id="{5569E9EF-3386-35C8-3252-08830A53CB76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23;p28">
              <a:extLst>
                <a:ext uri="{FF2B5EF4-FFF2-40B4-BE49-F238E27FC236}">
                  <a16:creationId xmlns:a16="http://schemas.microsoft.com/office/drawing/2014/main" id="{BA3309AB-871C-277F-CA4D-D705740F9D97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24;p28">
              <a:extLst>
                <a:ext uri="{FF2B5EF4-FFF2-40B4-BE49-F238E27FC236}">
                  <a16:creationId xmlns:a16="http://schemas.microsoft.com/office/drawing/2014/main" id="{E778DA01-244F-1FDE-1ECB-9FE0CC515225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25;p28">
              <a:extLst>
                <a:ext uri="{FF2B5EF4-FFF2-40B4-BE49-F238E27FC236}">
                  <a16:creationId xmlns:a16="http://schemas.microsoft.com/office/drawing/2014/main" id="{ACEA4E16-E845-D9C8-C9B5-8EE2046B0072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26;p28">
              <a:extLst>
                <a:ext uri="{FF2B5EF4-FFF2-40B4-BE49-F238E27FC236}">
                  <a16:creationId xmlns:a16="http://schemas.microsoft.com/office/drawing/2014/main" id="{CB9C1279-5D46-BA87-F44B-DC5AD6694046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27;p28">
              <a:extLst>
                <a:ext uri="{FF2B5EF4-FFF2-40B4-BE49-F238E27FC236}">
                  <a16:creationId xmlns:a16="http://schemas.microsoft.com/office/drawing/2014/main" id="{6A96B9EB-C55C-8642-BD60-F25A3F455129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28;p28">
              <a:extLst>
                <a:ext uri="{FF2B5EF4-FFF2-40B4-BE49-F238E27FC236}">
                  <a16:creationId xmlns:a16="http://schemas.microsoft.com/office/drawing/2014/main" id="{7806C010-325A-D826-9922-EBEA9DA03770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29;p28">
              <a:extLst>
                <a:ext uri="{FF2B5EF4-FFF2-40B4-BE49-F238E27FC236}">
                  <a16:creationId xmlns:a16="http://schemas.microsoft.com/office/drawing/2014/main" id="{BF91CEBB-A21C-24D6-2643-0A61DDC275A2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530;p28">
            <a:extLst>
              <a:ext uri="{FF2B5EF4-FFF2-40B4-BE49-F238E27FC236}">
                <a16:creationId xmlns:a16="http://schemas.microsoft.com/office/drawing/2014/main" id="{1EEBF62E-2596-A2F9-1180-D95ABE85EA3A}"/>
              </a:ext>
            </a:extLst>
          </p:cNvPr>
          <p:cNvSpPr/>
          <p:nvPr/>
        </p:nvSpPr>
        <p:spPr>
          <a:xfrm>
            <a:off x="7773300" y="464500"/>
            <a:ext cx="916800" cy="91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531;p28">
            <a:extLst>
              <a:ext uri="{FF2B5EF4-FFF2-40B4-BE49-F238E27FC236}">
                <a16:creationId xmlns:a16="http://schemas.microsoft.com/office/drawing/2014/main" id="{D3435922-3569-D07D-45EE-D9708ED9A9D5}"/>
              </a:ext>
            </a:extLst>
          </p:cNvPr>
          <p:cNvSpPr/>
          <p:nvPr/>
        </p:nvSpPr>
        <p:spPr>
          <a:xfrm flipH="1">
            <a:off x="6341388" y="3395322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532;p28">
            <a:extLst>
              <a:ext uri="{FF2B5EF4-FFF2-40B4-BE49-F238E27FC236}">
                <a16:creationId xmlns:a16="http://schemas.microsoft.com/office/drawing/2014/main" id="{F8DA082A-B3BD-20AC-BB3A-BD90F9B8938B}"/>
              </a:ext>
            </a:extLst>
          </p:cNvPr>
          <p:cNvSpPr/>
          <p:nvPr/>
        </p:nvSpPr>
        <p:spPr>
          <a:xfrm flipH="1">
            <a:off x="7907573" y="2511127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533;p28">
            <a:extLst>
              <a:ext uri="{FF2B5EF4-FFF2-40B4-BE49-F238E27FC236}">
                <a16:creationId xmlns:a16="http://schemas.microsoft.com/office/drawing/2014/main" id="{281B43EF-7E9F-973F-859C-ACBB105E75A2}"/>
              </a:ext>
            </a:extLst>
          </p:cNvPr>
          <p:cNvSpPr/>
          <p:nvPr/>
        </p:nvSpPr>
        <p:spPr>
          <a:xfrm flipH="1">
            <a:off x="5983001" y="821527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534;p28">
            <a:extLst>
              <a:ext uri="{FF2B5EF4-FFF2-40B4-BE49-F238E27FC236}">
                <a16:creationId xmlns:a16="http://schemas.microsoft.com/office/drawing/2014/main" id="{E058A02E-BB1E-9970-6BED-FE0DBC13D062}"/>
              </a:ext>
            </a:extLst>
          </p:cNvPr>
          <p:cNvGrpSpPr/>
          <p:nvPr/>
        </p:nvGrpSpPr>
        <p:grpSpPr>
          <a:xfrm>
            <a:off x="7428476" y="3246892"/>
            <a:ext cx="886136" cy="1357009"/>
            <a:chOff x="1766150" y="2150600"/>
            <a:chExt cx="753325" cy="1153625"/>
          </a:xfrm>
        </p:grpSpPr>
        <p:sp>
          <p:nvSpPr>
            <p:cNvPr id="811" name="Google Shape;535;p28">
              <a:extLst>
                <a:ext uri="{FF2B5EF4-FFF2-40B4-BE49-F238E27FC236}">
                  <a16:creationId xmlns:a16="http://schemas.microsoft.com/office/drawing/2014/main" id="{A9F25DA3-7CB2-74AA-B3F6-118F1956EF24}"/>
                </a:ext>
              </a:extLst>
            </p:cNvPr>
            <p:cNvSpPr/>
            <p:nvPr/>
          </p:nvSpPr>
          <p:spPr>
            <a:xfrm>
              <a:off x="2041450" y="2823000"/>
              <a:ext cx="231900" cy="481225"/>
            </a:xfrm>
            <a:custGeom>
              <a:avLst/>
              <a:gdLst/>
              <a:ahLst/>
              <a:cxnLst/>
              <a:rect l="l" t="t" r="r" b="b"/>
              <a:pathLst>
                <a:path w="9276" h="19249" extrusionOk="0">
                  <a:moveTo>
                    <a:pt x="4641" y="0"/>
                  </a:moveTo>
                  <a:lnTo>
                    <a:pt x="4519" y="3583"/>
                  </a:lnTo>
                  <a:lnTo>
                    <a:pt x="2637" y="2078"/>
                  </a:lnTo>
                  <a:lnTo>
                    <a:pt x="2435" y="2251"/>
                  </a:lnTo>
                  <a:lnTo>
                    <a:pt x="4252" y="4501"/>
                  </a:lnTo>
                  <a:lnTo>
                    <a:pt x="3913" y="11352"/>
                  </a:lnTo>
                  <a:lnTo>
                    <a:pt x="3022" y="10487"/>
                  </a:lnTo>
                  <a:lnTo>
                    <a:pt x="3082" y="8152"/>
                  </a:lnTo>
                  <a:lnTo>
                    <a:pt x="2737" y="8062"/>
                  </a:lnTo>
                  <a:lnTo>
                    <a:pt x="2416" y="9935"/>
                  </a:lnTo>
                  <a:lnTo>
                    <a:pt x="228" y="8062"/>
                  </a:lnTo>
                  <a:lnTo>
                    <a:pt x="0" y="8246"/>
                  </a:lnTo>
                  <a:lnTo>
                    <a:pt x="3711" y="12543"/>
                  </a:lnTo>
                  <a:lnTo>
                    <a:pt x="3249" y="19249"/>
                  </a:lnTo>
                  <a:lnTo>
                    <a:pt x="6283" y="19249"/>
                  </a:lnTo>
                  <a:lnTo>
                    <a:pt x="5903" y="10802"/>
                  </a:lnTo>
                  <a:lnTo>
                    <a:pt x="7575" y="8182"/>
                  </a:lnTo>
                  <a:lnTo>
                    <a:pt x="9275" y="7922"/>
                  </a:lnTo>
                  <a:lnTo>
                    <a:pt x="9275" y="7663"/>
                  </a:lnTo>
                  <a:lnTo>
                    <a:pt x="7719" y="7684"/>
                  </a:lnTo>
                  <a:lnTo>
                    <a:pt x="8612" y="6277"/>
                  </a:lnTo>
                  <a:lnTo>
                    <a:pt x="8382" y="6126"/>
                  </a:lnTo>
                  <a:lnTo>
                    <a:pt x="5931" y="8783"/>
                  </a:lnTo>
                  <a:lnTo>
                    <a:pt x="5456" y="4405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36;p28">
              <a:extLst>
                <a:ext uri="{FF2B5EF4-FFF2-40B4-BE49-F238E27FC236}">
                  <a16:creationId xmlns:a16="http://schemas.microsoft.com/office/drawing/2014/main" id="{36DCFDC6-39C0-B19F-34C0-1A6613E010E7}"/>
                </a:ext>
              </a:extLst>
            </p:cNvPr>
            <p:cNvSpPr/>
            <p:nvPr/>
          </p:nvSpPr>
          <p:spPr>
            <a:xfrm>
              <a:off x="1786025" y="2150600"/>
              <a:ext cx="733450" cy="798025"/>
            </a:xfrm>
            <a:custGeom>
              <a:avLst/>
              <a:gdLst/>
              <a:ahLst/>
              <a:cxnLst/>
              <a:rect l="l" t="t" r="r" b="b"/>
              <a:pathLst>
                <a:path w="29338" h="31921" extrusionOk="0">
                  <a:moveTo>
                    <a:pt x="15561" y="1"/>
                  </a:moveTo>
                  <a:cubicBezTo>
                    <a:pt x="15513" y="1"/>
                    <a:pt x="15464" y="2"/>
                    <a:pt x="15416" y="4"/>
                  </a:cubicBezTo>
                  <a:cubicBezTo>
                    <a:pt x="13897" y="72"/>
                    <a:pt x="12620" y="1160"/>
                    <a:pt x="11651" y="2332"/>
                  </a:cubicBezTo>
                  <a:cubicBezTo>
                    <a:pt x="9642" y="4763"/>
                    <a:pt x="8404" y="7821"/>
                    <a:pt x="8154" y="10966"/>
                  </a:cubicBezTo>
                  <a:cubicBezTo>
                    <a:pt x="7570" y="10165"/>
                    <a:pt x="6978" y="9354"/>
                    <a:pt x="6199" y="8741"/>
                  </a:cubicBezTo>
                  <a:cubicBezTo>
                    <a:pt x="5537" y="8222"/>
                    <a:pt x="4715" y="7857"/>
                    <a:pt x="3883" y="7857"/>
                  </a:cubicBezTo>
                  <a:cubicBezTo>
                    <a:pt x="3736" y="7857"/>
                    <a:pt x="3588" y="7868"/>
                    <a:pt x="3440" y="7892"/>
                  </a:cubicBezTo>
                  <a:cubicBezTo>
                    <a:pt x="1833" y="8154"/>
                    <a:pt x="809" y="9791"/>
                    <a:pt x="418" y="11372"/>
                  </a:cubicBezTo>
                  <a:cubicBezTo>
                    <a:pt x="0" y="13073"/>
                    <a:pt x="60" y="14854"/>
                    <a:pt x="590" y="16522"/>
                  </a:cubicBezTo>
                  <a:cubicBezTo>
                    <a:pt x="1466" y="19259"/>
                    <a:pt x="3521" y="21433"/>
                    <a:pt x="5513" y="23504"/>
                  </a:cubicBezTo>
                  <a:cubicBezTo>
                    <a:pt x="5303" y="23411"/>
                    <a:pt x="5081" y="23368"/>
                    <a:pt x="4857" y="23368"/>
                  </a:cubicBezTo>
                  <a:cubicBezTo>
                    <a:pt x="4106" y="23368"/>
                    <a:pt x="3342" y="23854"/>
                    <a:pt x="3000" y="24546"/>
                  </a:cubicBezTo>
                  <a:cubicBezTo>
                    <a:pt x="2399" y="25768"/>
                    <a:pt x="2972" y="27174"/>
                    <a:pt x="3808" y="28145"/>
                  </a:cubicBezTo>
                  <a:cubicBezTo>
                    <a:pt x="4511" y="28963"/>
                    <a:pt x="5443" y="29552"/>
                    <a:pt x="6407" y="30036"/>
                  </a:cubicBezTo>
                  <a:cubicBezTo>
                    <a:pt x="8991" y="31334"/>
                    <a:pt x="11845" y="31920"/>
                    <a:pt x="14715" y="31920"/>
                  </a:cubicBezTo>
                  <a:cubicBezTo>
                    <a:pt x="17839" y="31920"/>
                    <a:pt x="20984" y="31225"/>
                    <a:pt x="23823" y="29996"/>
                  </a:cubicBezTo>
                  <a:cubicBezTo>
                    <a:pt x="25846" y="29120"/>
                    <a:pt x="27258" y="27672"/>
                    <a:pt x="28333" y="25735"/>
                  </a:cubicBezTo>
                  <a:cubicBezTo>
                    <a:pt x="28337" y="25727"/>
                    <a:pt x="28341" y="25720"/>
                    <a:pt x="28345" y="25712"/>
                  </a:cubicBezTo>
                  <a:cubicBezTo>
                    <a:pt x="28988" y="24551"/>
                    <a:pt x="29260" y="23214"/>
                    <a:pt x="29308" y="21890"/>
                  </a:cubicBezTo>
                  <a:cubicBezTo>
                    <a:pt x="29337" y="21053"/>
                    <a:pt x="29275" y="20193"/>
                    <a:pt x="28924" y="19434"/>
                  </a:cubicBezTo>
                  <a:cubicBezTo>
                    <a:pt x="28573" y="18675"/>
                    <a:pt x="27888" y="18032"/>
                    <a:pt x="27060" y="17912"/>
                  </a:cubicBezTo>
                  <a:cubicBezTo>
                    <a:pt x="26981" y="17901"/>
                    <a:pt x="26901" y="17895"/>
                    <a:pt x="26820" y="17895"/>
                  </a:cubicBezTo>
                  <a:cubicBezTo>
                    <a:pt x="26426" y="17895"/>
                    <a:pt x="26026" y="18031"/>
                    <a:pt x="25777" y="18329"/>
                  </a:cubicBezTo>
                  <a:lnTo>
                    <a:pt x="25777" y="18329"/>
                  </a:lnTo>
                  <a:cubicBezTo>
                    <a:pt x="26701" y="17177"/>
                    <a:pt x="27541" y="15916"/>
                    <a:pt x="27905" y="14486"/>
                  </a:cubicBezTo>
                  <a:cubicBezTo>
                    <a:pt x="28273" y="13043"/>
                    <a:pt x="28089" y="11394"/>
                    <a:pt x="27129" y="10256"/>
                  </a:cubicBezTo>
                  <a:cubicBezTo>
                    <a:pt x="26347" y="9329"/>
                    <a:pt x="25122" y="8847"/>
                    <a:pt x="23905" y="8847"/>
                  </a:cubicBezTo>
                  <a:cubicBezTo>
                    <a:pt x="23683" y="8847"/>
                    <a:pt x="23462" y="8863"/>
                    <a:pt x="23244" y="8896"/>
                  </a:cubicBezTo>
                  <a:cubicBezTo>
                    <a:pt x="21826" y="9104"/>
                    <a:pt x="20544" y="9932"/>
                    <a:pt x="19611" y="11021"/>
                  </a:cubicBezTo>
                  <a:cubicBezTo>
                    <a:pt x="19712" y="8780"/>
                    <a:pt x="20228" y="6521"/>
                    <a:pt x="19817" y="4317"/>
                  </a:cubicBezTo>
                  <a:cubicBezTo>
                    <a:pt x="19417" y="2161"/>
                    <a:pt x="17732" y="1"/>
                    <a:pt x="15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37;p28">
              <a:extLst>
                <a:ext uri="{FF2B5EF4-FFF2-40B4-BE49-F238E27FC236}">
                  <a16:creationId xmlns:a16="http://schemas.microsoft.com/office/drawing/2014/main" id="{4B079CD6-1AFA-65A5-7E65-88EF63C7CFF0}"/>
                </a:ext>
              </a:extLst>
            </p:cNvPr>
            <p:cNvSpPr/>
            <p:nvPr/>
          </p:nvSpPr>
          <p:spPr>
            <a:xfrm>
              <a:off x="1962625" y="2960900"/>
              <a:ext cx="164375" cy="140725"/>
            </a:xfrm>
            <a:custGeom>
              <a:avLst/>
              <a:gdLst/>
              <a:ahLst/>
              <a:cxnLst/>
              <a:rect l="l" t="t" r="r" b="b"/>
              <a:pathLst>
                <a:path w="6575" h="5629" extrusionOk="0">
                  <a:moveTo>
                    <a:pt x="3021" y="1"/>
                  </a:moveTo>
                  <a:cubicBezTo>
                    <a:pt x="2463" y="1"/>
                    <a:pt x="1962" y="599"/>
                    <a:pt x="2554" y="1525"/>
                  </a:cubicBezTo>
                  <a:cubicBezTo>
                    <a:pt x="2114" y="1068"/>
                    <a:pt x="1688" y="888"/>
                    <a:pt x="1338" y="888"/>
                  </a:cubicBezTo>
                  <a:cubicBezTo>
                    <a:pt x="373" y="888"/>
                    <a:pt x="0" y="2266"/>
                    <a:pt x="1574" y="2986"/>
                  </a:cubicBezTo>
                  <a:cubicBezTo>
                    <a:pt x="78" y="3017"/>
                    <a:pt x="497" y="4775"/>
                    <a:pt x="1579" y="4775"/>
                  </a:cubicBezTo>
                  <a:cubicBezTo>
                    <a:pt x="1793" y="4775"/>
                    <a:pt x="2033" y="4706"/>
                    <a:pt x="2290" y="4541"/>
                  </a:cubicBezTo>
                  <a:lnTo>
                    <a:pt x="2290" y="4541"/>
                  </a:lnTo>
                  <a:cubicBezTo>
                    <a:pt x="1789" y="4922"/>
                    <a:pt x="2115" y="5628"/>
                    <a:pt x="2706" y="5628"/>
                  </a:cubicBezTo>
                  <a:cubicBezTo>
                    <a:pt x="2746" y="5628"/>
                    <a:pt x="2786" y="5625"/>
                    <a:pt x="2828" y="5619"/>
                  </a:cubicBezTo>
                  <a:cubicBezTo>
                    <a:pt x="4682" y="5314"/>
                    <a:pt x="6574" y="2360"/>
                    <a:pt x="4904" y="848"/>
                  </a:cubicBezTo>
                  <a:cubicBezTo>
                    <a:pt x="4779" y="703"/>
                    <a:pt x="4532" y="601"/>
                    <a:pt x="4317" y="601"/>
                  </a:cubicBezTo>
                  <a:cubicBezTo>
                    <a:pt x="4099" y="601"/>
                    <a:pt x="3915" y="705"/>
                    <a:pt x="3922" y="973"/>
                  </a:cubicBezTo>
                  <a:cubicBezTo>
                    <a:pt x="3831" y="294"/>
                    <a:pt x="3412" y="1"/>
                    <a:pt x="3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38;p28">
              <a:extLst>
                <a:ext uri="{FF2B5EF4-FFF2-40B4-BE49-F238E27FC236}">
                  <a16:creationId xmlns:a16="http://schemas.microsoft.com/office/drawing/2014/main" id="{84FF36FB-7312-D416-F365-F658748C0DA8}"/>
                </a:ext>
              </a:extLst>
            </p:cNvPr>
            <p:cNvSpPr/>
            <p:nvPr/>
          </p:nvSpPr>
          <p:spPr>
            <a:xfrm>
              <a:off x="1978675" y="2512575"/>
              <a:ext cx="398975" cy="436025"/>
            </a:xfrm>
            <a:custGeom>
              <a:avLst/>
              <a:gdLst/>
              <a:ahLst/>
              <a:cxnLst/>
              <a:rect l="l" t="t" r="r" b="b"/>
              <a:pathLst>
                <a:path w="15959" h="17441" extrusionOk="0">
                  <a:moveTo>
                    <a:pt x="5400" y="1"/>
                  </a:moveTo>
                  <a:cubicBezTo>
                    <a:pt x="5240" y="1"/>
                    <a:pt x="5080" y="19"/>
                    <a:pt x="4921" y="59"/>
                  </a:cubicBezTo>
                  <a:cubicBezTo>
                    <a:pt x="3714" y="365"/>
                    <a:pt x="3135" y="1818"/>
                    <a:pt x="3268" y="3056"/>
                  </a:cubicBezTo>
                  <a:cubicBezTo>
                    <a:pt x="3403" y="4294"/>
                    <a:pt x="4038" y="5412"/>
                    <a:pt x="4450" y="6588"/>
                  </a:cubicBezTo>
                  <a:cubicBezTo>
                    <a:pt x="3896" y="6232"/>
                    <a:pt x="3241" y="6009"/>
                    <a:pt x="2586" y="6009"/>
                  </a:cubicBezTo>
                  <a:cubicBezTo>
                    <a:pt x="2450" y="6009"/>
                    <a:pt x="2314" y="6019"/>
                    <a:pt x="2178" y="6038"/>
                  </a:cubicBezTo>
                  <a:cubicBezTo>
                    <a:pt x="1392" y="6154"/>
                    <a:pt x="646" y="6652"/>
                    <a:pt x="329" y="7382"/>
                  </a:cubicBezTo>
                  <a:cubicBezTo>
                    <a:pt x="1" y="8141"/>
                    <a:pt x="167" y="9047"/>
                    <a:pt x="593" y="9755"/>
                  </a:cubicBezTo>
                  <a:cubicBezTo>
                    <a:pt x="1014" y="10457"/>
                    <a:pt x="1662" y="10994"/>
                    <a:pt x="2337" y="11459"/>
                  </a:cubicBezTo>
                  <a:lnTo>
                    <a:pt x="2337" y="11459"/>
                  </a:lnTo>
                  <a:cubicBezTo>
                    <a:pt x="2229" y="11388"/>
                    <a:pt x="2102" y="11357"/>
                    <a:pt x="1972" y="11357"/>
                  </a:cubicBezTo>
                  <a:cubicBezTo>
                    <a:pt x="1841" y="11357"/>
                    <a:pt x="1708" y="11388"/>
                    <a:pt x="1589" y="11443"/>
                  </a:cubicBezTo>
                  <a:cubicBezTo>
                    <a:pt x="1169" y="11638"/>
                    <a:pt x="907" y="12090"/>
                    <a:pt x="841" y="12549"/>
                  </a:cubicBezTo>
                  <a:cubicBezTo>
                    <a:pt x="776" y="13009"/>
                    <a:pt x="881" y="13477"/>
                    <a:pt x="1030" y="13917"/>
                  </a:cubicBezTo>
                  <a:cubicBezTo>
                    <a:pt x="1267" y="14614"/>
                    <a:pt x="1626" y="15282"/>
                    <a:pt x="2152" y="15795"/>
                  </a:cubicBezTo>
                  <a:lnTo>
                    <a:pt x="2163" y="15805"/>
                  </a:lnTo>
                  <a:cubicBezTo>
                    <a:pt x="3044" y="16664"/>
                    <a:pt x="4026" y="17208"/>
                    <a:pt x="5242" y="17351"/>
                  </a:cubicBezTo>
                  <a:cubicBezTo>
                    <a:pt x="5747" y="17411"/>
                    <a:pt x="6259" y="17441"/>
                    <a:pt x="6773" y="17441"/>
                  </a:cubicBezTo>
                  <a:cubicBezTo>
                    <a:pt x="9587" y="17441"/>
                    <a:pt x="12448" y="16539"/>
                    <a:pt x="14510" y="14590"/>
                  </a:cubicBezTo>
                  <a:cubicBezTo>
                    <a:pt x="14945" y="14178"/>
                    <a:pt x="15346" y="13717"/>
                    <a:pt x="15590" y="13170"/>
                  </a:cubicBezTo>
                  <a:cubicBezTo>
                    <a:pt x="15879" y="12520"/>
                    <a:pt x="15959" y="11680"/>
                    <a:pt x="15444" y="11126"/>
                  </a:cubicBezTo>
                  <a:cubicBezTo>
                    <a:pt x="15223" y="10889"/>
                    <a:pt x="14892" y="10753"/>
                    <a:pt x="14571" y="10753"/>
                  </a:cubicBezTo>
                  <a:cubicBezTo>
                    <a:pt x="14341" y="10753"/>
                    <a:pt x="14117" y="10822"/>
                    <a:pt x="13941" y="10974"/>
                  </a:cubicBezTo>
                  <a:cubicBezTo>
                    <a:pt x="14670" y="9554"/>
                    <a:pt x="15416" y="8071"/>
                    <a:pt x="15444" y="6475"/>
                  </a:cubicBezTo>
                  <a:cubicBezTo>
                    <a:pt x="15459" y="5503"/>
                    <a:pt x="15206" y="4546"/>
                    <a:pt x="14713" y="3708"/>
                  </a:cubicBezTo>
                  <a:cubicBezTo>
                    <a:pt x="14287" y="2988"/>
                    <a:pt x="13564" y="2328"/>
                    <a:pt x="12747" y="2328"/>
                  </a:cubicBezTo>
                  <a:cubicBezTo>
                    <a:pt x="12682" y="2328"/>
                    <a:pt x="12616" y="2332"/>
                    <a:pt x="12550" y="2341"/>
                  </a:cubicBezTo>
                  <a:cubicBezTo>
                    <a:pt x="12004" y="2412"/>
                    <a:pt x="11535" y="2783"/>
                    <a:pt x="11219" y="3233"/>
                  </a:cubicBezTo>
                  <a:cubicBezTo>
                    <a:pt x="10902" y="3682"/>
                    <a:pt x="10717" y="4209"/>
                    <a:pt x="10535" y="4728"/>
                  </a:cubicBezTo>
                  <a:cubicBezTo>
                    <a:pt x="9900" y="3096"/>
                    <a:pt x="8752" y="1667"/>
                    <a:pt x="7294" y="696"/>
                  </a:cubicBezTo>
                  <a:cubicBezTo>
                    <a:pt x="6729" y="317"/>
                    <a:pt x="6065" y="1"/>
                    <a:pt x="5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39;p28">
              <a:extLst>
                <a:ext uri="{FF2B5EF4-FFF2-40B4-BE49-F238E27FC236}">
                  <a16:creationId xmlns:a16="http://schemas.microsoft.com/office/drawing/2014/main" id="{7657C9D9-548B-76B0-D4E0-65634F1063D6}"/>
                </a:ext>
              </a:extLst>
            </p:cNvPr>
            <p:cNvSpPr/>
            <p:nvPr/>
          </p:nvSpPr>
          <p:spPr>
            <a:xfrm>
              <a:off x="1821925" y="2700625"/>
              <a:ext cx="37300" cy="50875"/>
            </a:xfrm>
            <a:custGeom>
              <a:avLst/>
              <a:gdLst/>
              <a:ahLst/>
              <a:cxnLst/>
              <a:rect l="l" t="t" r="r" b="b"/>
              <a:pathLst>
                <a:path w="1492" h="2035" extrusionOk="0">
                  <a:moveTo>
                    <a:pt x="184" y="0"/>
                  </a:moveTo>
                  <a:cubicBezTo>
                    <a:pt x="184" y="0"/>
                    <a:pt x="1" y="696"/>
                    <a:pt x="311" y="1258"/>
                  </a:cubicBezTo>
                  <a:cubicBezTo>
                    <a:pt x="620" y="1820"/>
                    <a:pt x="1307" y="2035"/>
                    <a:pt x="1307" y="2035"/>
                  </a:cubicBezTo>
                  <a:cubicBezTo>
                    <a:pt x="1307" y="2035"/>
                    <a:pt x="1491" y="1340"/>
                    <a:pt x="1181" y="778"/>
                  </a:cubicBezTo>
                  <a:cubicBezTo>
                    <a:pt x="872" y="216"/>
                    <a:pt x="18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40;p28">
              <a:extLst>
                <a:ext uri="{FF2B5EF4-FFF2-40B4-BE49-F238E27FC236}">
                  <a16:creationId xmlns:a16="http://schemas.microsoft.com/office/drawing/2014/main" id="{D182EC91-3667-B4A8-E1EE-ACBF039FD550}"/>
                </a:ext>
              </a:extLst>
            </p:cNvPr>
            <p:cNvSpPr/>
            <p:nvPr/>
          </p:nvSpPr>
          <p:spPr>
            <a:xfrm>
              <a:off x="1766150" y="2749650"/>
              <a:ext cx="79775" cy="34350"/>
            </a:xfrm>
            <a:custGeom>
              <a:avLst/>
              <a:gdLst/>
              <a:ahLst/>
              <a:cxnLst/>
              <a:rect l="l" t="t" r="r" b="b"/>
              <a:pathLst>
                <a:path w="3191" h="1374" extrusionOk="0">
                  <a:moveTo>
                    <a:pt x="1658" y="1"/>
                  </a:moveTo>
                  <a:cubicBezTo>
                    <a:pt x="1624" y="1"/>
                    <a:pt x="1590" y="2"/>
                    <a:pt x="1556" y="4"/>
                  </a:cubicBezTo>
                  <a:cubicBezTo>
                    <a:pt x="674" y="56"/>
                    <a:pt x="1" y="781"/>
                    <a:pt x="1" y="781"/>
                  </a:cubicBezTo>
                  <a:cubicBezTo>
                    <a:pt x="1" y="781"/>
                    <a:pt x="698" y="1373"/>
                    <a:pt x="1535" y="1373"/>
                  </a:cubicBezTo>
                  <a:cubicBezTo>
                    <a:pt x="1569" y="1373"/>
                    <a:pt x="1602" y="1372"/>
                    <a:pt x="1636" y="1370"/>
                  </a:cubicBezTo>
                  <a:cubicBezTo>
                    <a:pt x="2517" y="1318"/>
                    <a:pt x="3191" y="593"/>
                    <a:pt x="3191" y="593"/>
                  </a:cubicBezTo>
                  <a:cubicBezTo>
                    <a:pt x="3191" y="593"/>
                    <a:pt x="2493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41;p28">
              <a:extLst>
                <a:ext uri="{FF2B5EF4-FFF2-40B4-BE49-F238E27FC236}">
                  <a16:creationId xmlns:a16="http://schemas.microsoft.com/office/drawing/2014/main" id="{5C9C0FFD-B753-9C6E-8897-B1CF72F1C6C0}"/>
                </a:ext>
              </a:extLst>
            </p:cNvPr>
            <p:cNvSpPr/>
            <p:nvPr/>
          </p:nvSpPr>
          <p:spPr>
            <a:xfrm>
              <a:off x="2276375" y="3020350"/>
              <a:ext cx="28600" cy="15125"/>
            </a:xfrm>
            <a:custGeom>
              <a:avLst/>
              <a:gdLst/>
              <a:ahLst/>
              <a:cxnLst/>
              <a:rect l="l" t="t" r="r" b="b"/>
              <a:pathLst>
                <a:path w="1144" h="605" extrusionOk="0">
                  <a:moveTo>
                    <a:pt x="367" y="0"/>
                  </a:moveTo>
                  <a:cubicBezTo>
                    <a:pt x="164" y="0"/>
                    <a:pt x="0" y="63"/>
                    <a:pt x="0" y="63"/>
                  </a:cubicBezTo>
                  <a:cubicBezTo>
                    <a:pt x="0" y="63"/>
                    <a:pt x="154" y="415"/>
                    <a:pt x="470" y="547"/>
                  </a:cubicBezTo>
                  <a:cubicBezTo>
                    <a:pt x="572" y="590"/>
                    <a:pt x="679" y="605"/>
                    <a:pt x="777" y="605"/>
                  </a:cubicBezTo>
                  <a:cubicBezTo>
                    <a:pt x="980" y="605"/>
                    <a:pt x="1143" y="543"/>
                    <a:pt x="1143" y="543"/>
                  </a:cubicBezTo>
                  <a:cubicBezTo>
                    <a:pt x="1143" y="543"/>
                    <a:pt x="990" y="191"/>
                    <a:pt x="674" y="58"/>
                  </a:cubicBezTo>
                  <a:cubicBezTo>
                    <a:pt x="571" y="15"/>
                    <a:pt x="465" y="0"/>
                    <a:pt x="36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42;p28">
              <a:extLst>
                <a:ext uri="{FF2B5EF4-FFF2-40B4-BE49-F238E27FC236}">
                  <a16:creationId xmlns:a16="http://schemas.microsoft.com/office/drawing/2014/main" id="{5B0B1C4F-BA3C-1059-0076-268327EF6AED}"/>
                </a:ext>
              </a:extLst>
            </p:cNvPr>
            <p:cNvSpPr/>
            <p:nvPr/>
          </p:nvSpPr>
          <p:spPr>
            <a:xfrm>
              <a:off x="2275700" y="2985200"/>
              <a:ext cx="31825" cy="28425"/>
            </a:xfrm>
            <a:custGeom>
              <a:avLst/>
              <a:gdLst/>
              <a:ahLst/>
              <a:cxnLst/>
              <a:rect l="l" t="t" r="r" b="b"/>
              <a:pathLst>
                <a:path w="1273" h="1137" extrusionOk="0">
                  <a:moveTo>
                    <a:pt x="1257" y="1"/>
                  </a:moveTo>
                  <a:cubicBezTo>
                    <a:pt x="1166" y="1"/>
                    <a:pt x="709" y="15"/>
                    <a:pt x="394" y="297"/>
                  </a:cubicBezTo>
                  <a:cubicBezTo>
                    <a:pt x="43" y="609"/>
                    <a:pt x="0" y="1136"/>
                    <a:pt x="0" y="1136"/>
                  </a:cubicBezTo>
                  <a:cubicBezTo>
                    <a:pt x="0" y="1136"/>
                    <a:pt x="6" y="1136"/>
                    <a:pt x="16" y="1136"/>
                  </a:cubicBezTo>
                  <a:cubicBezTo>
                    <a:pt x="107" y="1136"/>
                    <a:pt x="564" y="1122"/>
                    <a:pt x="879" y="841"/>
                  </a:cubicBezTo>
                  <a:cubicBezTo>
                    <a:pt x="1231" y="527"/>
                    <a:pt x="1273" y="1"/>
                    <a:pt x="1273" y="1"/>
                  </a:cubicBezTo>
                  <a:cubicBezTo>
                    <a:pt x="1273" y="1"/>
                    <a:pt x="1267" y="1"/>
                    <a:pt x="1257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43;p28">
              <a:extLst>
                <a:ext uri="{FF2B5EF4-FFF2-40B4-BE49-F238E27FC236}">
                  <a16:creationId xmlns:a16="http://schemas.microsoft.com/office/drawing/2014/main" id="{CA6976A3-2444-47A9-1825-034BCADF0172}"/>
                </a:ext>
              </a:extLst>
            </p:cNvPr>
            <p:cNvSpPr/>
            <p:nvPr/>
          </p:nvSpPr>
          <p:spPr>
            <a:xfrm>
              <a:off x="2256475" y="2515800"/>
              <a:ext cx="40600" cy="41625"/>
            </a:xfrm>
            <a:custGeom>
              <a:avLst/>
              <a:gdLst/>
              <a:ahLst/>
              <a:cxnLst/>
              <a:rect l="l" t="t" r="r" b="b"/>
              <a:pathLst>
                <a:path w="1624" h="1665" extrusionOk="0">
                  <a:moveTo>
                    <a:pt x="1623" y="0"/>
                  </a:moveTo>
                  <a:cubicBezTo>
                    <a:pt x="1623" y="0"/>
                    <a:pt x="903" y="25"/>
                    <a:pt x="455" y="484"/>
                  </a:cubicBezTo>
                  <a:cubicBezTo>
                    <a:pt x="7" y="945"/>
                    <a:pt x="1" y="1665"/>
                    <a:pt x="1" y="1665"/>
                  </a:cubicBezTo>
                  <a:cubicBezTo>
                    <a:pt x="1" y="1665"/>
                    <a:pt x="721" y="1639"/>
                    <a:pt x="1169" y="1179"/>
                  </a:cubicBezTo>
                  <a:cubicBezTo>
                    <a:pt x="1616" y="720"/>
                    <a:pt x="1623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44;p28">
              <a:extLst>
                <a:ext uri="{FF2B5EF4-FFF2-40B4-BE49-F238E27FC236}">
                  <a16:creationId xmlns:a16="http://schemas.microsoft.com/office/drawing/2014/main" id="{2C739D1A-14A0-5EDE-5116-7724145BDD17}"/>
                </a:ext>
              </a:extLst>
            </p:cNvPr>
            <p:cNvSpPr/>
            <p:nvPr/>
          </p:nvSpPr>
          <p:spPr>
            <a:xfrm>
              <a:off x="1993075" y="2634850"/>
              <a:ext cx="37675" cy="19275"/>
            </a:xfrm>
            <a:custGeom>
              <a:avLst/>
              <a:gdLst/>
              <a:ahLst/>
              <a:cxnLst/>
              <a:rect l="l" t="t" r="r" b="b"/>
              <a:pathLst>
                <a:path w="1507" h="771" extrusionOk="0">
                  <a:moveTo>
                    <a:pt x="515" y="0"/>
                  </a:moveTo>
                  <a:cubicBezTo>
                    <a:pt x="232" y="0"/>
                    <a:pt x="0" y="98"/>
                    <a:pt x="0" y="98"/>
                  </a:cubicBezTo>
                  <a:cubicBezTo>
                    <a:pt x="0" y="98"/>
                    <a:pt x="215" y="549"/>
                    <a:pt x="630" y="709"/>
                  </a:cubicBezTo>
                  <a:cubicBezTo>
                    <a:pt x="750" y="754"/>
                    <a:pt x="874" y="770"/>
                    <a:pt x="990" y="770"/>
                  </a:cubicBezTo>
                  <a:cubicBezTo>
                    <a:pt x="1274" y="770"/>
                    <a:pt x="1507" y="672"/>
                    <a:pt x="1507" y="672"/>
                  </a:cubicBezTo>
                  <a:cubicBezTo>
                    <a:pt x="1507" y="672"/>
                    <a:pt x="1292" y="222"/>
                    <a:pt x="876" y="63"/>
                  </a:cubicBezTo>
                  <a:cubicBezTo>
                    <a:pt x="755" y="17"/>
                    <a:pt x="631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45;p28">
              <a:extLst>
                <a:ext uri="{FF2B5EF4-FFF2-40B4-BE49-F238E27FC236}">
                  <a16:creationId xmlns:a16="http://schemas.microsoft.com/office/drawing/2014/main" id="{74CD7347-06A9-D62A-A056-4AB69F709965}"/>
                </a:ext>
              </a:extLst>
            </p:cNvPr>
            <p:cNvSpPr/>
            <p:nvPr/>
          </p:nvSpPr>
          <p:spPr>
            <a:xfrm>
              <a:off x="2204075" y="2477875"/>
              <a:ext cx="47350" cy="74975"/>
            </a:xfrm>
            <a:custGeom>
              <a:avLst/>
              <a:gdLst/>
              <a:ahLst/>
              <a:cxnLst/>
              <a:rect l="l" t="t" r="r" b="b"/>
              <a:pathLst>
                <a:path w="1894" h="2999" extrusionOk="0">
                  <a:moveTo>
                    <a:pt x="395" y="1"/>
                  </a:moveTo>
                  <a:cubicBezTo>
                    <a:pt x="395" y="1"/>
                    <a:pt x="0" y="908"/>
                    <a:pt x="305" y="1736"/>
                  </a:cubicBezTo>
                  <a:cubicBezTo>
                    <a:pt x="611" y="2564"/>
                    <a:pt x="1500" y="2999"/>
                    <a:pt x="1500" y="2999"/>
                  </a:cubicBezTo>
                  <a:cubicBezTo>
                    <a:pt x="1500" y="2999"/>
                    <a:pt x="1894" y="2092"/>
                    <a:pt x="1589" y="1263"/>
                  </a:cubicBezTo>
                  <a:cubicBezTo>
                    <a:pt x="1284" y="435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46;p28">
              <a:extLst>
                <a:ext uri="{FF2B5EF4-FFF2-40B4-BE49-F238E27FC236}">
                  <a16:creationId xmlns:a16="http://schemas.microsoft.com/office/drawing/2014/main" id="{8AC83E74-2194-5B96-17DF-D2C02BB14852}"/>
                </a:ext>
              </a:extLst>
            </p:cNvPr>
            <p:cNvSpPr/>
            <p:nvPr/>
          </p:nvSpPr>
          <p:spPr>
            <a:xfrm>
              <a:off x="2027225" y="3017325"/>
              <a:ext cx="67125" cy="60175"/>
            </a:xfrm>
            <a:custGeom>
              <a:avLst/>
              <a:gdLst/>
              <a:ahLst/>
              <a:cxnLst/>
              <a:rect l="l" t="t" r="r" b="b"/>
              <a:pathLst>
                <a:path w="2685" h="2407" extrusionOk="0">
                  <a:moveTo>
                    <a:pt x="1974" y="1"/>
                  </a:moveTo>
                  <a:cubicBezTo>
                    <a:pt x="1740" y="1"/>
                    <a:pt x="1671" y="345"/>
                    <a:pt x="1426" y="351"/>
                  </a:cubicBezTo>
                  <a:cubicBezTo>
                    <a:pt x="1425" y="351"/>
                    <a:pt x="1424" y="351"/>
                    <a:pt x="1423" y="351"/>
                  </a:cubicBezTo>
                  <a:cubicBezTo>
                    <a:pt x="1362" y="351"/>
                    <a:pt x="1309" y="312"/>
                    <a:pt x="1267" y="268"/>
                  </a:cubicBezTo>
                  <a:cubicBezTo>
                    <a:pt x="1199" y="194"/>
                    <a:pt x="1135" y="94"/>
                    <a:pt x="1030" y="70"/>
                  </a:cubicBezTo>
                  <a:cubicBezTo>
                    <a:pt x="1016" y="67"/>
                    <a:pt x="1002" y="66"/>
                    <a:pt x="988" y="66"/>
                  </a:cubicBezTo>
                  <a:cubicBezTo>
                    <a:pt x="866" y="66"/>
                    <a:pt x="757" y="180"/>
                    <a:pt x="726" y="304"/>
                  </a:cubicBezTo>
                  <a:cubicBezTo>
                    <a:pt x="692" y="440"/>
                    <a:pt x="726" y="584"/>
                    <a:pt x="745" y="725"/>
                  </a:cubicBezTo>
                  <a:cubicBezTo>
                    <a:pt x="763" y="865"/>
                    <a:pt x="762" y="1020"/>
                    <a:pt x="674" y="1130"/>
                  </a:cubicBezTo>
                  <a:cubicBezTo>
                    <a:pt x="514" y="1332"/>
                    <a:pt x="165" y="1267"/>
                    <a:pt x="68" y="1536"/>
                  </a:cubicBezTo>
                  <a:cubicBezTo>
                    <a:pt x="1" y="1720"/>
                    <a:pt x="67" y="1952"/>
                    <a:pt x="187" y="2098"/>
                  </a:cubicBezTo>
                  <a:cubicBezTo>
                    <a:pt x="330" y="2270"/>
                    <a:pt x="549" y="2366"/>
                    <a:pt x="771" y="2395"/>
                  </a:cubicBezTo>
                  <a:cubicBezTo>
                    <a:pt x="841" y="2403"/>
                    <a:pt x="912" y="2407"/>
                    <a:pt x="983" y="2407"/>
                  </a:cubicBezTo>
                  <a:cubicBezTo>
                    <a:pt x="1071" y="2407"/>
                    <a:pt x="1159" y="2400"/>
                    <a:pt x="1246" y="2388"/>
                  </a:cubicBezTo>
                  <a:cubicBezTo>
                    <a:pt x="1649" y="2334"/>
                    <a:pt x="2045" y="2207"/>
                    <a:pt x="2315" y="1887"/>
                  </a:cubicBezTo>
                  <a:cubicBezTo>
                    <a:pt x="2618" y="1528"/>
                    <a:pt x="2685" y="1046"/>
                    <a:pt x="2546" y="605"/>
                  </a:cubicBezTo>
                  <a:cubicBezTo>
                    <a:pt x="2467" y="355"/>
                    <a:pt x="2305" y="56"/>
                    <a:pt x="2020" y="5"/>
                  </a:cubicBezTo>
                  <a:cubicBezTo>
                    <a:pt x="2004" y="2"/>
                    <a:pt x="1989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DABACA-3AF7-F1A2-BF0A-2BE74035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704773" y="2107192"/>
            <a:ext cx="807879" cy="80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81;p30">
            <a:extLst>
              <a:ext uri="{FF2B5EF4-FFF2-40B4-BE49-F238E27FC236}">
                <a16:creationId xmlns:a16="http://schemas.microsoft.com/office/drawing/2014/main" id="{27F6423A-E2F6-76A8-1EC5-80B721B95993}"/>
              </a:ext>
            </a:extLst>
          </p:cNvPr>
          <p:cNvSpPr txBox="1">
            <a:spLocks/>
          </p:cNvSpPr>
          <p:nvPr/>
        </p:nvSpPr>
        <p:spPr>
          <a:xfrm>
            <a:off x="720000" y="7049315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Removing Nulls</a:t>
            </a:r>
            <a:endParaRPr lang="en-US" dirty="0"/>
          </a:p>
        </p:txBody>
      </p:sp>
      <p:sp>
        <p:nvSpPr>
          <p:cNvPr id="4" name="Google Shape;583;p30">
            <a:extLst>
              <a:ext uri="{FF2B5EF4-FFF2-40B4-BE49-F238E27FC236}">
                <a16:creationId xmlns:a16="http://schemas.microsoft.com/office/drawing/2014/main" id="{CB346490-20A1-2B87-CDF9-96CA5B482862}"/>
              </a:ext>
            </a:extLst>
          </p:cNvPr>
          <p:cNvSpPr txBox="1">
            <a:spLocks/>
          </p:cNvSpPr>
          <p:nvPr/>
        </p:nvSpPr>
        <p:spPr>
          <a:xfrm>
            <a:off x="720000" y="7517665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Unfortunately, the data was having a big number of null values.</a:t>
            </a:r>
            <a:br>
              <a:rPr lang="en-US"/>
            </a:br>
            <a:r>
              <a:rPr lang="en-US"/>
              <a:t>The remaining rows are about 9.8K observation and it’s more than enough for our analysis</a:t>
            </a:r>
            <a:endParaRPr lang="en-US" dirty="0"/>
          </a:p>
        </p:txBody>
      </p:sp>
      <p:sp>
        <p:nvSpPr>
          <p:cNvPr id="5" name="Google Shape;584;p30">
            <a:extLst>
              <a:ext uri="{FF2B5EF4-FFF2-40B4-BE49-F238E27FC236}">
                <a16:creationId xmlns:a16="http://schemas.microsoft.com/office/drawing/2014/main" id="{C28B7DB7-0E3B-AC6E-16BE-4BB5187F8BD8}"/>
              </a:ext>
            </a:extLst>
          </p:cNvPr>
          <p:cNvSpPr txBox="1">
            <a:spLocks/>
          </p:cNvSpPr>
          <p:nvPr/>
        </p:nvSpPr>
        <p:spPr>
          <a:xfrm>
            <a:off x="3375598" y="9922948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Identify and drop exact or near duplicates while ensuring no critical data is lost.</a:t>
            </a:r>
          </a:p>
          <a:p>
            <a:pPr algn="ctr"/>
            <a:r>
              <a:rPr lang="en-US"/>
              <a:t>The data had no duplicates.</a:t>
            </a:r>
            <a:endParaRPr lang="en-US" dirty="0"/>
          </a:p>
        </p:txBody>
      </p:sp>
      <p:sp>
        <p:nvSpPr>
          <p:cNvPr id="7" name="Google Shape;586;p30">
            <a:extLst>
              <a:ext uri="{FF2B5EF4-FFF2-40B4-BE49-F238E27FC236}">
                <a16:creationId xmlns:a16="http://schemas.microsoft.com/office/drawing/2014/main" id="{354028BE-491F-63E9-C889-4E859E0B74AF}"/>
              </a:ext>
            </a:extLst>
          </p:cNvPr>
          <p:cNvSpPr txBox="1">
            <a:spLocks/>
          </p:cNvSpPr>
          <p:nvPr/>
        </p:nvSpPr>
        <p:spPr>
          <a:xfrm>
            <a:off x="6031075" y="7317321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Feature Engineering</a:t>
            </a:r>
            <a:endParaRPr lang="en-US" dirty="0"/>
          </a:p>
        </p:txBody>
      </p:sp>
      <p:grpSp>
        <p:nvGrpSpPr>
          <p:cNvPr id="8" name="Google Shape;588;p30">
            <a:extLst>
              <a:ext uri="{FF2B5EF4-FFF2-40B4-BE49-F238E27FC236}">
                <a16:creationId xmlns:a16="http://schemas.microsoft.com/office/drawing/2014/main" id="{AE7CC0C9-0627-92D8-77E1-92E6BB8A4848}"/>
              </a:ext>
            </a:extLst>
          </p:cNvPr>
          <p:cNvGrpSpPr/>
          <p:nvPr/>
        </p:nvGrpSpPr>
        <p:grpSpPr>
          <a:xfrm>
            <a:off x="4404035" y="8955324"/>
            <a:ext cx="389592" cy="367809"/>
            <a:chOff x="3999200" y="2681825"/>
            <a:chExt cx="362175" cy="341925"/>
          </a:xfrm>
        </p:grpSpPr>
        <p:sp>
          <p:nvSpPr>
            <p:cNvPr id="9" name="Google Shape;589;p30">
              <a:extLst>
                <a:ext uri="{FF2B5EF4-FFF2-40B4-BE49-F238E27FC236}">
                  <a16:creationId xmlns:a16="http://schemas.microsoft.com/office/drawing/2014/main" id="{AC0882C3-1766-7D84-90D3-F2DC583A599B}"/>
                </a:ext>
              </a:extLst>
            </p:cNvPr>
            <p:cNvSpPr/>
            <p:nvPr/>
          </p:nvSpPr>
          <p:spPr>
            <a:xfrm>
              <a:off x="4091500" y="2798150"/>
              <a:ext cx="111675" cy="20200"/>
            </a:xfrm>
            <a:custGeom>
              <a:avLst/>
              <a:gdLst/>
              <a:ahLst/>
              <a:cxnLst/>
              <a:rect l="l" t="t" r="r" b="b"/>
              <a:pathLst>
                <a:path w="4467" h="808" extrusionOk="0">
                  <a:moveTo>
                    <a:pt x="0" y="1"/>
                  </a:moveTo>
                  <a:lnTo>
                    <a:pt x="0" y="807"/>
                  </a:lnTo>
                  <a:lnTo>
                    <a:pt x="4467" y="807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0;p30">
              <a:extLst>
                <a:ext uri="{FF2B5EF4-FFF2-40B4-BE49-F238E27FC236}">
                  <a16:creationId xmlns:a16="http://schemas.microsoft.com/office/drawing/2014/main" id="{06DCAA0E-BCAC-2F6E-BDDB-56F729325B4B}"/>
                </a:ext>
              </a:extLst>
            </p:cNvPr>
            <p:cNvSpPr/>
            <p:nvPr/>
          </p:nvSpPr>
          <p:spPr>
            <a:xfrm>
              <a:off x="3999200" y="2681825"/>
              <a:ext cx="362175" cy="341925"/>
            </a:xfrm>
            <a:custGeom>
              <a:avLst/>
              <a:gdLst/>
              <a:ahLst/>
              <a:cxnLst/>
              <a:rect l="l" t="t" r="r" b="b"/>
              <a:pathLst>
                <a:path w="14487" h="13677" extrusionOk="0">
                  <a:moveTo>
                    <a:pt x="3692" y="776"/>
                  </a:moveTo>
                  <a:lnTo>
                    <a:pt x="3692" y="1335"/>
                  </a:lnTo>
                  <a:lnTo>
                    <a:pt x="2637" y="1955"/>
                  </a:lnTo>
                  <a:lnTo>
                    <a:pt x="2637" y="776"/>
                  </a:lnTo>
                  <a:close/>
                  <a:moveTo>
                    <a:pt x="5925" y="931"/>
                  </a:moveTo>
                  <a:lnTo>
                    <a:pt x="11044" y="4002"/>
                  </a:lnTo>
                  <a:lnTo>
                    <a:pt x="11044" y="4902"/>
                  </a:lnTo>
                  <a:lnTo>
                    <a:pt x="5925" y="1831"/>
                  </a:lnTo>
                  <a:lnTo>
                    <a:pt x="807" y="4902"/>
                  </a:lnTo>
                  <a:lnTo>
                    <a:pt x="807" y="4002"/>
                  </a:lnTo>
                  <a:lnTo>
                    <a:pt x="5925" y="931"/>
                  </a:lnTo>
                  <a:close/>
                  <a:moveTo>
                    <a:pt x="10516" y="9989"/>
                  </a:moveTo>
                  <a:cubicBezTo>
                    <a:pt x="10826" y="9989"/>
                    <a:pt x="11044" y="10237"/>
                    <a:pt x="11044" y="10516"/>
                  </a:cubicBezTo>
                  <a:cubicBezTo>
                    <a:pt x="11044" y="10832"/>
                    <a:pt x="10787" y="11033"/>
                    <a:pt x="10524" y="11033"/>
                  </a:cubicBezTo>
                  <a:cubicBezTo>
                    <a:pt x="10400" y="11033"/>
                    <a:pt x="10275" y="10988"/>
                    <a:pt x="10175" y="10888"/>
                  </a:cubicBezTo>
                  <a:cubicBezTo>
                    <a:pt x="9834" y="10547"/>
                    <a:pt x="10051" y="9989"/>
                    <a:pt x="10516" y="9989"/>
                  </a:cubicBezTo>
                  <a:close/>
                  <a:moveTo>
                    <a:pt x="5925" y="2761"/>
                  </a:moveTo>
                  <a:lnTo>
                    <a:pt x="10144" y="5305"/>
                  </a:lnTo>
                  <a:lnTo>
                    <a:pt x="10144" y="7383"/>
                  </a:lnTo>
                  <a:cubicBezTo>
                    <a:pt x="9369" y="7476"/>
                    <a:pt x="8686" y="7849"/>
                    <a:pt x="8159" y="8407"/>
                  </a:cubicBezTo>
                  <a:lnTo>
                    <a:pt x="8159" y="6422"/>
                  </a:lnTo>
                  <a:lnTo>
                    <a:pt x="3692" y="6422"/>
                  </a:lnTo>
                  <a:lnTo>
                    <a:pt x="3692" y="11043"/>
                  </a:lnTo>
                  <a:lnTo>
                    <a:pt x="1738" y="11043"/>
                  </a:lnTo>
                  <a:lnTo>
                    <a:pt x="1738" y="5305"/>
                  </a:lnTo>
                  <a:lnTo>
                    <a:pt x="5925" y="2761"/>
                  </a:lnTo>
                  <a:close/>
                  <a:moveTo>
                    <a:pt x="7383" y="7228"/>
                  </a:moveTo>
                  <a:lnTo>
                    <a:pt x="7383" y="11043"/>
                  </a:lnTo>
                  <a:lnTo>
                    <a:pt x="4499" y="11043"/>
                  </a:lnTo>
                  <a:lnTo>
                    <a:pt x="4499" y="7228"/>
                  </a:lnTo>
                  <a:close/>
                  <a:moveTo>
                    <a:pt x="10528" y="8236"/>
                  </a:moveTo>
                  <a:cubicBezTo>
                    <a:pt x="11679" y="8236"/>
                    <a:pt x="12827" y="8996"/>
                    <a:pt x="12874" y="10516"/>
                  </a:cubicBezTo>
                  <a:cubicBezTo>
                    <a:pt x="12905" y="11012"/>
                    <a:pt x="12750" y="11478"/>
                    <a:pt x="12439" y="11881"/>
                  </a:cubicBezTo>
                  <a:lnTo>
                    <a:pt x="11695" y="11106"/>
                  </a:lnTo>
                  <a:cubicBezTo>
                    <a:pt x="12221" y="10122"/>
                    <a:pt x="11415" y="9190"/>
                    <a:pt x="10521" y="9190"/>
                  </a:cubicBezTo>
                  <a:cubicBezTo>
                    <a:pt x="10202" y="9190"/>
                    <a:pt x="9871" y="9308"/>
                    <a:pt x="9586" y="9586"/>
                  </a:cubicBezTo>
                  <a:cubicBezTo>
                    <a:pt x="8696" y="10475"/>
                    <a:pt x="9461" y="11849"/>
                    <a:pt x="10523" y="11849"/>
                  </a:cubicBezTo>
                  <a:cubicBezTo>
                    <a:pt x="10720" y="11849"/>
                    <a:pt x="10928" y="11802"/>
                    <a:pt x="11137" y="11695"/>
                  </a:cubicBezTo>
                  <a:lnTo>
                    <a:pt x="11881" y="12439"/>
                  </a:lnTo>
                  <a:cubicBezTo>
                    <a:pt x="11478" y="12719"/>
                    <a:pt x="11013" y="12874"/>
                    <a:pt x="10516" y="12874"/>
                  </a:cubicBezTo>
                  <a:cubicBezTo>
                    <a:pt x="9213" y="12874"/>
                    <a:pt x="8159" y="11819"/>
                    <a:pt x="8159" y="10516"/>
                  </a:cubicBezTo>
                  <a:cubicBezTo>
                    <a:pt x="8221" y="8996"/>
                    <a:pt x="9376" y="8236"/>
                    <a:pt x="10528" y="8236"/>
                  </a:cubicBezTo>
                  <a:close/>
                  <a:moveTo>
                    <a:pt x="1831" y="1"/>
                  </a:moveTo>
                  <a:lnTo>
                    <a:pt x="1831" y="2451"/>
                  </a:lnTo>
                  <a:lnTo>
                    <a:pt x="1" y="3537"/>
                  </a:lnTo>
                  <a:lnTo>
                    <a:pt x="1" y="6329"/>
                  </a:lnTo>
                  <a:lnTo>
                    <a:pt x="931" y="5770"/>
                  </a:lnTo>
                  <a:lnTo>
                    <a:pt x="931" y="11850"/>
                  </a:lnTo>
                  <a:lnTo>
                    <a:pt x="7662" y="11850"/>
                  </a:lnTo>
                  <a:cubicBezTo>
                    <a:pt x="8209" y="13045"/>
                    <a:pt x="9357" y="13677"/>
                    <a:pt x="10517" y="13677"/>
                  </a:cubicBezTo>
                  <a:cubicBezTo>
                    <a:pt x="11464" y="13677"/>
                    <a:pt x="12418" y="13256"/>
                    <a:pt x="13060" y="12377"/>
                  </a:cubicBezTo>
                  <a:cubicBezTo>
                    <a:pt x="14487" y="10454"/>
                    <a:pt x="13308" y="7693"/>
                    <a:pt x="10920" y="7383"/>
                  </a:cubicBezTo>
                  <a:lnTo>
                    <a:pt x="10920" y="5770"/>
                  </a:lnTo>
                  <a:lnTo>
                    <a:pt x="11850" y="6329"/>
                  </a:lnTo>
                  <a:lnTo>
                    <a:pt x="11850" y="3537"/>
                  </a:lnTo>
                  <a:lnTo>
                    <a:pt x="5925" y="1"/>
                  </a:lnTo>
                  <a:lnTo>
                    <a:pt x="4499" y="869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591;p30">
            <a:extLst>
              <a:ext uri="{FF2B5EF4-FFF2-40B4-BE49-F238E27FC236}">
                <a16:creationId xmlns:a16="http://schemas.microsoft.com/office/drawing/2014/main" id="{744B6CD8-B570-ACD8-2C67-8A70AE272D60}"/>
              </a:ext>
            </a:extLst>
          </p:cNvPr>
          <p:cNvSpPr/>
          <p:nvPr/>
        </p:nvSpPr>
        <p:spPr>
          <a:xfrm>
            <a:off x="1587450" y="6404991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96;p30">
            <a:extLst>
              <a:ext uri="{FF2B5EF4-FFF2-40B4-BE49-F238E27FC236}">
                <a16:creationId xmlns:a16="http://schemas.microsoft.com/office/drawing/2014/main" id="{7FEADB39-7E19-A0DE-9230-968BFAC6BE80}"/>
              </a:ext>
            </a:extLst>
          </p:cNvPr>
          <p:cNvSpPr/>
          <p:nvPr/>
        </p:nvSpPr>
        <p:spPr>
          <a:xfrm>
            <a:off x="6898638" y="6404991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87;p30">
            <a:extLst>
              <a:ext uri="{FF2B5EF4-FFF2-40B4-BE49-F238E27FC236}">
                <a16:creationId xmlns:a16="http://schemas.microsoft.com/office/drawing/2014/main" id="{0510FE2E-8DE5-152C-02E4-3F107480391D}"/>
              </a:ext>
            </a:extLst>
          </p:cNvPr>
          <p:cNvSpPr/>
          <p:nvPr/>
        </p:nvSpPr>
        <p:spPr>
          <a:xfrm>
            <a:off x="4242988" y="8822290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10;p34">
            <a:extLst>
              <a:ext uri="{FF2B5EF4-FFF2-40B4-BE49-F238E27FC236}">
                <a16:creationId xmlns:a16="http://schemas.microsoft.com/office/drawing/2014/main" id="{1B10B43E-28B6-FC05-9D2F-B422394BB6D3}"/>
              </a:ext>
            </a:extLst>
          </p:cNvPr>
          <p:cNvSpPr txBox="1">
            <a:spLocks/>
          </p:cNvSpPr>
          <p:nvPr/>
        </p:nvSpPr>
        <p:spPr>
          <a:xfrm>
            <a:off x="-7009477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/>
              <a:t>What is the average price of houses for each house type?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399;p27">
            <a:extLst>
              <a:ext uri="{FF2B5EF4-FFF2-40B4-BE49-F238E27FC236}">
                <a16:creationId xmlns:a16="http://schemas.microsoft.com/office/drawing/2014/main" id="{CC450414-9696-14CE-5B3C-C75339DFFCCF}"/>
              </a:ext>
            </a:extLst>
          </p:cNvPr>
          <p:cNvSpPr/>
          <p:nvPr/>
        </p:nvSpPr>
        <p:spPr>
          <a:xfrm>
            <a:off x="-7240806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B11B4A8-9D57-F865-D872-093FBC6CF9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400600"/>
              </p:ext>
            </p:extLst>
          </p:nvPr>
        </p:nvGraphicFramePr>
        <p:xfrm>
          <a:off x="-5789611" y="1019273"/>
          <a:ext cx="5588663" cy="335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46F8281D-A228-3139-61A0-907C8D266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463030"/>
              </p:ext>
            </p:extLst>
          </p:nvPr>
        </p:nvGraphicFramePr>
        <p:xfrm>
          <a:off x="10094947" y="1610587"/>
          <a:ext cx="2839023" cy="216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257371" imgH="1723935" progId="Excel.Sheet.12">
                  <p:embed/>
                </p:oleObj>
              </mc:Choice>
              <mc:Fallback>
                <p:oleObj name="Worksheet" r:id="rId6" imgW="2257371" imgH="1723935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76FC34E-B6F8-A027-5AEB-D6EA58CB1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94947" y="1610587"/>
                        <a:ext cx="2839023" cy="216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oogle Shape;582;p30">
            <a:extLst>
              <a:ext uri="{FF2B5EF4-FFF2-40B4-BE49-F238E27FC236}">
                <a16:creationId xmlns:a16="http://schemas.microsoft.com/office/drawing/2014/main" id="{41589EA3-A2FC-D7E4-7608-0ECDA2895FA3}"/>
              </a:ext>
            </a:extLst>
          </p:cNvPr>
          <p:cNvSpPr txBox="1">
            <a:spLocks/>
          </p:cNvSpPr>
          <p:nvPr/>
        </p:nvSpPr>
        <p:spPr>
          <a:xfrm>
            <a:off x="3375602" y="9160066"/>
            <a:ext cx="2392800" cy="7983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Removing Duplicates</a:t>
            </a:r>
          </a:p>
        </p:txBody>
      </p:sp>
      <p:sp>
        <p:nvSpPr>
          <p:cNvPr id="19" name="Google Shape;585;p30">
            <a:extLst>
              <a:ext uri="{FF2B5EF4-FFF2-40B4-BE49-F238E27FC236}">
                <a16:creationId xmlns:a16="http://schemas.microsoft.com/office/drawing/2014/main" id="{3A42BADB-BBE9-7719-CCCC-3F92DAD35E5A}"/>
              </a:ext>
            </a:extLst>
          </p:cNvPr>
          <p:cNvSpPr txBox="1">
            <a:spLocks/>
          </p:cNvSpPr>
          <p:nvPr/>
        </p:nvSpPr>
        <p:spPr>
          <a:xfrm>
            <a:off x="6031075" y="8199415"/>
            <a:ext cx="2392800" cy="1875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We did Dimensionality Reduction and selected the useful columns and dropped the rest like “Compound” due to its big number of null values.</a:t>
            </a:r>
          </a:p>
          <a:p>
            <a:pPr algn="ctr"/>
            <a:r>
              <a:rPr lang="en-US"/>
              <a:t>We added a “Expensive” col. that tell us whether it’s above 3M EGP 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6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/>
          <p:cNvSpPr txBox="1">
            <a:spLocks noGrp="1"/>
          </p:cNvSpPr>
          <p:nvPr>
            <p:ph type="title"/>
          </p:nvPr>
        </p:nvSpPr>
        <p:spPr>
          <a:xfrm>
            <a:off x="720000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What is the average price of houses for each house type?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B58BAB8-E105-F188-F81F-F99A163E4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8659561"/>
              </p:ext>
            </p:extLst>
          </p:nvPr>
        </p:nvGraphicFramePr>
        <p:xfrm>
          <a:off x="552243" y="1019273"/>
          <a:ext cx="5588663" cy="335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76FC34E-B6F8-A027-5AEB-D6EA58CB1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524584"/>
              </p:ext>
            </p:extLst>
          </p:nvPr>
        </p:nvGraphicFramePr>
        <p:xfrm>
          <a:off x="5922084" y="1610587"/>
          <a:ext cx="2839023" cy="216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257371" imgH="1723935" progId="Excel.Sheet.12">
                  <p:embed/>
                </p:oleObj>
              </mc:Choice>
              <mc:Fallback>
                <p:oleObj name="Worksheet" r:id="rId4" imgW="2257371" imgH="17239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22084" y="1610587"/>
                        <a:ext cx="2839023" cy="216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F33FCBA0-923E-29F0-ACFA-9E065EEBB945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1C463DA7-7263-DC4E-68F8-414B8133B9CA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5A34400D-03B3-08D1-30A4-CB998FF2A927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E638A4CE-5C55-2B81-5333-0FD26CFEA8EB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0923BD2E-3DBC-FD05-6821-44F54F464877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4F5CAF59-BF28-1E45-0E9E-D781B97A6F92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27B21DB5-D41A-0D0D-A79C-B1FE285038B5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306865F9-6678-D575-A070-059F09C17857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3A276502-1B69-560C-8867-112E0DD9B722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4055133E-4E3E-1ADB-A839-A0B64A8832DD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6E15FE20-41BE-E897-32C3-F43DCEDFC0F8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7763F023-DD1C-94CB-0DDB-A011F74E6F11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70D0573D-5EA2-D0C2-FFC8-11B1D427E49A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C037C7A8-A7B0-4C08-150A-22470C9E4BB2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81EAC348-2D06-D18C-6344-63D7B2C0B60E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6F470CE8-4E97-C136-AA76-EFEE6CC7DA6E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0C6FCA16-89D1-73BF-2A64-312B486FB921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B955814E-7B20-273C-E1EE-C0CAE2AD766E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8FC2F905-3CD5-6B7E-5F4B-C1DC96DB5ED3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4A728F3B-5BBA-C7AD-A5FD-22DE631AD159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BF280274-477E-E1DE-2D1B-8DE2FBA5F15B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1286120C-D1B2-B080-342E-8964E9E6337B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8A2D0E15-D5A2-21E0-9EE0-597FFE0C48A8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8DABA26A-4F38-06BB-F01F-77D6DF152DF8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9ACF4211-2590-240A-8EDC-28ACB7EB68C3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EDAD451C-6B6A-1B4A-4CDB-2BFD3AFE925A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257CFF14-A4CF-F8EE-ECC1-2DEECCD2F1DB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8CB4AB86-FB76-7B56-8C16-30E3E1F5E871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346020C2-BF4D-8ED8-EDE6-91D88D133B56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A471E412-377C-6783-2E96-54C5A8102CF1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3033F64F-4178-79FA-7B35-4B358B3BDC8D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76FA5FE8-EBC0-1DF8-9289-155D9DDADF7E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DE8175C5-6A9C-63A9-F0EA-4410DBCE8DB6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35F953A5-535A-B37F-89F0-385E28356FB4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8E352B1E-DC08-09F9-9B97-08FD1FDABAFC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0245D508-6582-5EFF-ADDC-445A3C815812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81A32A8D-011D-B3D9-1187-A92D3526A42C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41190A6F-2379-D578-95B3-2B625C721C1B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EA36E38F-CC37-9B45-0126-93E5394BA585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6F1BB039-9EDD-C2CC-A07C-B971D96DBA53}"/>
              </a:ext>
            </a:extLst>
          </p:cNvPr>
          <p:cNvSpPr/>
          <p:nvPr/>
        </p:nvSpPr>
        <p:spPr>
          <a:xfrm>
            <a:off x="488671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2E5DB4AE-638D-0954-357F-8CDD6C6F348C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Google Shape;408;p28">
            <a:extLst>
              <a:ext uri="{FF2B5EF4-FFF2-40B4-BE49-F238E27FC236}">
                <a16:creationId xmlns:a16="http://schemas.microsoft.com/office/drawing/2014/main" id="{219E172A-7533-6C28-9D68-F5136EEB4C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42872" r="12974"/>
          <a:stretch/>
        </p:blipFill>
        <p:spPr>
          <a:xfrm>
            <a:off x="-6188959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4" name="Google Shape;406;p28">
            <a:extLst>
              <a:ext uri="{FF2B5EF4-FFF2-40B4-BE49-F238E27FC236}">
                <a16:creationId xmlns:a16="http://schemas.microsoft.com/office/drawing/2014/main" id="{3B4A326E-D707-68B4-8321-AC8D1DF7DD45}"/>
              </a:ext>
            </a:extLst>
          </p:cNvPr>
          <p:cNvSpPr txBox="1">
            <a:spLocks/>
          </p:cNvSpPr>
          <p:nvPr/>
        </p:nvSpPr>
        <p:spPr>
          <a:xfrm>
            <a:off x="10534436" y="1300250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Analyzing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Data</a:t>
            </a:r>
          </a:p>
        </p:txBody>
      </p:sp>
      <p:sp>
        <p:nvSpPr>
          <p:cNvPr id="5" name="Google Shape;407;p28">
            <a:extLst>
              <a:ext uri="{FF2B5EF4-FFF2-40B4-BE49-F238E27FC236}">
                <a16:creationId xmlns:a16="http://schemas.microsoft.com/office/drawing/2014/main" id="{1822048D-5ABD-C931-19E9-17F74C66B476}"/>
              </a:ext>
            </a:extLst>
          </p:cNvPr>
          <p:cNvSpPr txBox="1">
            <a:spLocks/>
          </p:cNvSpPr>
          <p:nvPr/>
        </p:nvSpPr>
        <p:spPr>
          <a:xfrm>
            <a:off x="10534436" y="539500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05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A1E413C-FF8C-A0CC-7874-22F6A485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2431484" y="2107192"/>
            <a:ext cx="807879" cy="80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" name="Google Shape;810;p34">
            <a:extLst>
              <a:ext uri="{FF2B5EF4-FFF2-40B4-BE49-F238E27FC236}">
                <a16:creationId xmlns:a16="http://schemas.microsoft.com/office/drawing/2014/main" id="{9BD8F861-FBE2-98E9-485A-107BCA193751}"/>
              </a:ext>
            </a:extLst>
          </p:cNvPr>
          <p:cNvSpPr txBox="1">
            <a:spLocks/>
          </p:cNvSpPr>
          <p:nvPr/>
        </p:nvSpPr>
        <p:spPr>
          <a:xfrm>
            <a:off x="10534436" y="59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Which city has the highest average house prices?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399;p27">
            <a:extLst>
              <a:ext uri="{FF2B5EF4-FFF2-40B4-BE49-F238E27FC236}">
                <a16:creationId xmlns:a16="http://schemas.microsoft.com/office/drawing/2014/main" id="{9A0BF00B-3081-A18D-C88B-99D912C16A2B}"/>
              </a:ext>
            </a:extLst>
          </p:cNvPr>
          <p:cNvSpPr/>
          <p:nvPr/>
        </p:nvSpPr>
        <p:spPr>
          <a:xfrm>
            <a:off x="10684159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5BD77AD9-0C2E-9F6C-0D43-94664308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89CC1EE6-9E60-7A3B-2578-2D780011C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Which city has the highest average house prices?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821EDFA4-8BCB-463E-426C-D82DB0D7EDC5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99A4AF2A-1F79-388A-8744-675D24A6096D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D84C3C75-59A4-8316-FC4C-BEB62DF267E6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B2338457-73EA-CF1B-AD46-6E42ABCA5018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CFFB9654-805D-2D32-155A-613C4C4DE3EA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1354386C-CC2A-C032-F134-03D188EC1D40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B040714A-9572-AC27-147C-BDDE0E85C867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D4C9C184-EAED-8248-0A88-D5FF9142C61B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59BD5B03-9D32-C799-9A0E-519202E66150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217F941C-9A13-2CC0-D4E9-E742C332A9BA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4E1CB022-C433-B300-8CD8-CDE66DC13703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426D6569-D3C9-3D3F-BC24-9751FD563C31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6ACAEB15-9773-EBBA-8A27-E527671BEE13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93E8F6D5-12B4-F1C2-CFDB-BA8CA446009D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99608EF2-748E-8EB1-4170-02171EBFBA58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0A2959C4-0080-46DB-3502-BD0FBEA633D7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FF3FFB91-46E4-FE79-2FD8-0924F9002D8E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B7813402-F631-2D6D-9112-E32C01C60F59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009FD4AF-57B2-3295-0C38-99626CCC77B1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16AD5E8F-6044-A50F-ACF5-94B656C0CD15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4E3984BB-70C0-359F-AD0A-CE47713417D4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B6E019A9-2175-D6A6-0898-7EDF3380D643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306A9289-E88D-A902-079D-5D11392F380F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783F9728-4BA0-2D98-BE31-20BF0024A92E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C385C3EC-87F4-0B67-235D-432D75711BD0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D1D3B452-103F-4E8E-E52D-19DD942CAB11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2D69FCDF-53E9-C50C-A930-095BC1233CE4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7DBD5C48-E2CA-0210-772B-E36D39748800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77BAE275-5618-286E-65AE-BC1A651AA5AF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37279CD5-06F3-4823-39FC-DBB0D55A1865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840FCD54-81D3-30C7-E32D-C46DEC4D100C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74A2C250-A56C-5935-866F-14E20287ABE0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7271A421-128D-4030-63AC-B555801C30D4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2ECDD2F7-970A-BF6B-07F2-915617CD0707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95424F9F-AD1F-C6DE-6266-65DDA3E01957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D49A60F7-924A-460A-AA35-685ECC4D8D46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3C70AEFF-91DB-A682-A7C5-609C027BFB93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36759696-DB8E-197C-ED18-FB9979DF00D7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B76387FA-3043-4291-C22F-0108CEE31583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F5A743D8-B967-9539-03A4-ABD4EC6B2478}"/>
              </a:ext>
            </a:extLst>
          </p:cNvPr>
          <p:cNvSpPr/>
          <p:nvPr/>
        </p:nvSpPr>
        <p:spPr>
          <a:xfrm>
            <a:off x="869723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7A629ECE-7BFD-3F43-93F6-E5E4088C3598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F5AA90-3B11-E704-5E3B-FD7BE7D8FC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479365"/>
              </p:ext>
            </p:extLst>
          </p:nvPr>
        </p:nvGraphicFramePr>
        <p:xfrm>
          <a:off x="484736" y="1200150"/>
          <a:ext cx="5395523" cy="3237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04" name="Object 803">
            <a:extLst>
              <a:ext uri="{FF2B5EF4-FFF2-40B4-BE49-F238E27FC236}">
                <a16:creationId xmlns:a16="http://schemas.microsoft.com/office/drawing/2014/main" id="{E294AEA0-B373-407E-0962-FEFB25BA3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1150"/>
              </p:ext>
            </p:extLst>
          </p:nvPr>
        </p:nvGraphicFramePr>
        <p:xfrm>
          <a:off x="5518432" y="1500154"/>
          <a:ext cx="3140832" cy="234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819504" imgH="2104917" progId="Excel.Sheet.12">
                  <p:embed/>
                </p:oleObj>
              </mc:Choice>
              <mc:Fallback>
                <p:oleObj name="Worksheet" r:id="rId4" imgW="2819504" imgH="21049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432" y="1500154"/>
                        <a:ext cx="3140832" cy="234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1056024-2FBF-8421-F825-267FF57C3A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524142"/>
              </p:ext>
            </p:extLst>
          </p:nvPr>
        </p:nvGraphicFramePr>
        <p:xfrm>
          <a:off x="10094947" y="1610587"/>
          <a:ext cx="2839023" cy="216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257371" imgH="1723935" progId="Excel.Sheet.12">
                  <p:embed/>
                </p:oleObj>
              </mc:Choice>
              <mc:Fallback>
                <p:oleObj name="Worksheet" r:id="rId6" imgW="2257371" imgH="1723935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46F8281D-A228-3139-61A0-907C8D266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94947" y="1610587"/>
                        <a:ext cx="2839023" cy="216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Google Shape;810;p34">
            <a:extLst>
              <a:ext uri="{FF2B5EF4-FFF2-40B4-BE49-F238E27FC236}">
                <a16:creationId xmlns:a16="http://schemas.microsoft.com/office/drawing/2014/main" id="{88358ED6-2989-7B91-2E76-DADCE3089687}"/>
              </a:ext>
            </a:extLst>
          </p:cNvPr>
          <p:cNvSpPr txBox="1">
            <a:spLocks/>
          </p:cNvSpPr>
          <p:nvPr/>
        </p:nvSpPr>
        <p:spPr>
          <a:xfrm>
            <a:off x="-7778541" y="59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What is the average price of houses for each house type?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399;p27">
            <a:extLst>
              <a:ext uri="{FF2B5EF4-FFF2-40B4-BE49-F238E27FC236}">
                <a16:creationId xmlns:a16="http://schemas.microsoft.com/office/drawing/2014/main" id="{3B27B833-B89B-C259-A41A-FD04B533C100}"/>
              </a:ext>
            </a:extLst>
          </p:cNvPr>
          <p:cNvSpPr/>
          <p:nvPr/>
        </p:nvSpPr>
        <p:spPr>
          <a:xfrm>
            <a:off x="-8009870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Google Shape;560;p29">
            <a:extLst>
              <a:ext uri="{FF2B5EF4-FFF2-40B4-BE49-F238E27FC236}">
                <a16:creationId xmlns:a16="http://schemas.microsoft.com/office/drawing/2014/main" id="{A3928ED4-2646-BDD3-19AD-481FDE17DEDB}"/>
              </a:ext>
            </a:extLst>
          </p:cNvPr>
          <p:cNvSpPr/>
          <p:nvPr/>
        </p:nvSpPr>
        <p:spPr>
          <a:xfrm flipH="1">
            <a:off x="6935446" y="-1540275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1;p29">
            <a:extLst>
              <a:ext uri="{FF2B5EF4-FFF2-40B4-BE49-F238E27FC236}">
                <a16:creationId xmlns:a16="http://schemas.microsoft.com/office/drawing/2014/main" id="{C9A512E3-29EE-8875-A5BC-61C0C145EABC}"/>
              </a:ext>
            </a:extLst>
          </p:cNvPr>
          <p:cNvSpPr/>
          <p:nvPr/>
        </p:nvSpPr>
        <p:spPr>
          <a:xfrm flipH="1">
            <a:off x="4226939" y="-2412369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399;p27">
            <a:extLst>
              <a:ext uri="{FF2B5EF4-FFF2-40B4-BE49-F238E27FC236}">
                <a16:creationId xmlns:a16="http://schemas.microsoft.com/office/drawing/2014/main" id="{702ED889-320B-CA9C-38DC-2B41D518F518}"/>
              </a:ext>
            </a:extLst>
          </p:cNvPr>
          <p:cNvSpPr/>
          <p:nvPr/>
        </p:nvSpPr>
        <p:spPr>
          <a:xfrm>
            <a:off x="4177113" y="-2161158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11" name="Google Shape;408;p44">
            <a:extLst>
              <a:ext uri="{FF2B5EF4-FFF2-40B4-BE49-F238E27FC236}">
                <a16:creationId xmlns:a16="http://schemas.microsoft.com/office/drawing/2014/main" id="{16A0BEEE-311F-6D45-E31F-E9E429CA8296}"/>
              </a:ext>
            </a:extLst>
          </p:cNvPr>
          <p:cNvSpPr/>
          <p:nvPr/>
        </p:nvSpPr>
        <p:spPr>
          <a:xfrm>
            <a:off x="594641" y="-1414254"/>
            <a:ext cx="7947568" cy="4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percentage of the listed houses are furnished? what is it affect on price?</a:t>
            </a:r>
          </a:p>
        </p:txBody>
      </p:sp>
      <p:cxnSp>
        <p:nvCxnSpPr>
          <p:cNvPr id="812" name="Google Shape;415;p44">
            <a:extLst>
              <a:ext uri="{FF2B5EF4-FFF2-40B4-BE49-F238E27FC236}">
                <a16:creationId xmlns:a16="http://schemas.microsoft.com/office/drawing/2014/main" id="{48A47E30-6EC8-D07E-AB1D-A25C0475A9BF}"/>
              </a:ext>
            </a:extLst>
          </p:cNvPr>
          <p:cNvCxnSpPr>
            <a:cxnSpLocks/>
            <a:stCxn id="811" idx="2"/>
          </p:cNvCxnSpPr>
          <p:nvPr/>
        </p:nvCxnSpPr>
        <p:spPr>
          <a:xfrm>
            <a:off x="4568425" y="-1010154"/>
            <a:ext cx="0" cy="2313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560;p29">
            <a:extLst>
              <a:ext uri="{FF2B5EF4-FFF2-40B4-BE49-F238E27FC236}">
                <a16:creationId xmlns:a16="http://schemas.microsoft.com/office/drawing/2014/main" id="{F544BE5D-2CF0-BC36-81AD-BC27EF9E33F9}"/>
              </a:ext>
            </a:extLst>
          </p:cNvPr>
          <p:cNvSpPr/>
          <p:nvPr/>
        </p:nvSpPr>
        <p:spPr>
          <a:xfrm flipH="1">
            <a:off x="6935446" y="-1540275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561;p29">
            <a:extLst>
              <a:ext uri="{FF2B5EF4-FFF2-40B4-BE49-F238E27FC236}">
                <a16:creationId xmlns:a16="http://schemas.microsoft.com/office/drawing/2014/main" id="{30A789AA-D487-4CBB-7BFD-DB58FBC923A6}"/>
              </a:ext>
            </a:extLst>
          </p:cNvPr>
          <p:cNvSpPr/>
          <p:nvPr/>
        </p:nvSpPr>
        <p:spPr>
          <a:xfrm flipH="1">
            <a:off x="4226939" y="-2412369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399;p27">
            <a:extLst>
              <a:ext uri="{FF2B5EF4-FFF2-40B4-BE49-F238E27FC236}">
                <a16:creationId xmlns:a16="http://schemas.microsoft.com/office/drawing/2014/main" id="{EA00E7CF-AFBA-D745-20C6-79E65FFB0769}"/>
              </a:ext>
            </a:extLst>
          </p:cNvPr>
          <p:cNvSpPr/>
          <p:nvPr/>
        </p:nvSpPr>
        <p:spPr>
          <a:xfrm>
            <a:off x="4177113" y="-2161158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18" name="Google Shape;408;p44">
            <a:extLst>
              <a:ext uri="{FF2B5EF4-FFF2-40B4-BE49-F238E27FC236}">
                <a16:creationId xmlns:a16="http://schemas.microsoft.com/office/drawing/2014/main" id="{1C75BCD7-F9B3-933F-895C-138383A2DF64}"/>
              </a:ext>
            </a:extLst>
          </p:cNvPr>
          <p:cNvSpPr/>
          <p:nvPr/>
        </p:nvSpPr>
        <p:spPr>
          <a:xfrm>
            <a:off x="594641" y="-1414254"/>
            <a:ext cx="7947568" cy="4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percentage of the listed houses are furnished? what is it affect on price?</a:t>
            </a:r>
          </a:p>
        </p:txBody>
      </p:sp>
      <p:cxnSp>
        <p:nvCxnSpPr>
          <p:cNvPr id="919" name="Google Shape;415;p44">
            <a:extLst>
              <a:ext uri="{FF2B5EF4-FFF2-40B4-BE49-F238E27FC236}">
                <a16:creationId xmlns:a16="http://schemas.microsoft.com/office/drawing/2014/main" id="{560B49A5-4467-0579-3CB4-BE677B5C22C8}"/>
              </a:ext>
            </a:extLst>
          </p:cNvPr>
          <p:cNvCxnSpPr>
            <a:cxnSpLocks/>
            <a:stCxn id="918" idx="2"/>
          </p:cNvCxnSpPr>
          <p:nvPr/>
        </p:nvCxnSpPr>
        <p:spPr>
          <a:xfrm>
            <a:off x="4568425" y="-1010154"/>
            <a:ext cx="0" cy="2313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0" name="Google Shape;661;p31">
            <a:extLst>
              <a:ext uri="{FF2B5EF4-FFF2-40B4-BE49-F238E27FC236}">
                <a16:creationId xmlns:a16="http://schemas.microsoft.com/office/drawing/2014/main" id="{68655B97-4030-CAE9-B78C-F5B7B5FEDB17}"/>
              </a:ext>
            </a:extLst>
          </p:cNvPr>
          <p:cNvGrpSpPr/>
          <p:nvPr/>
        </p:nvGrpSpPr>
        <p:grpSpPr>
          <a:xfrm rot="5400000" flipH="1">
            <a:off x="1759269" y="8830368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921" name="Google Shape;662;p31">
              <a:extLst>
                <a:ext uri="{FF2B5EF4-FFF2-40B4-BE49-F238E27FC236}">
                  <a16:creationId xmlns:a16="http://schemas.microsoft.com/office/drawing/2014/main" id="{E6A96504-4916-70B2-4C74-BDC5F5B561EA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22" name="Google Shape;663;p31">
              <a:extLst>
                <a:ext uri="{FF2B5EF4-FFF2-40B4-BE49-F238E27FC236}">
                  <a16:creationId xmlns:a16="http://schemas.microsoft.com/office/drawing/2014/main" id="{30B6ECC9-8850-D33C-C3C0-E19943E53DBC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23" name="Google Shape;664;p31">
              <a:extLst>
                <a:ext uri="{FF2B5EF4-FFF2-40B4-BE49-F238E27FC236}">
                  <a16:creationId xmlns:a16="http://schemas.microsoft.com/office/drawing/2014/main" id="{90B18D4D-914A-869D-E175-7C89D97DA098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24" name="Google Shape;665;p31">
              <a:extLst>
                <a:ext uri="{FF2B5EF4-FFF2-40B4-BE49-F238E27FC236}">
                  <a16:creationId xmlns:a16="http://schemas.microsoft.com/office/drawing/2014/main" id="{5C5A6E13-A101-8B34-5E31-492A2ACB8C07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25" name="Google Shape;666;p31">
              <a:extLst>
                <a:ext uri="{FF2B5EF4-FFF2-40B4-BE49-F238E27FC236}">
                  <a16:creationId xmlns:a16="http://schemas.microsoft.com/office/drawing/2014/main" id="{05440D7A-4A08-7AE8-CD76-CE7E46B5F68A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26" name="Google Shape;667;p31">
              <a:extLst>
                <a:ext uri="{FF2B5EF4-FFF2-40B4-BE49-F238E27FC236}">
                  <a16:creationId xmlns:a16="http://schemas.microsoft.com/office/drawing/2014/main" id="{392586C1-E619-CC78-8F90-020B2B298FA9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27" name="Google Shape;668;p31">
              <a:extLst>
                <a:ext uri="{FF2B5EF4-FFF2-40B4-BE49-F238E27FC236}">
                  <a16:creationId xmlns:a16="http://schemas.microsoft.com/office/drawing/2014/main" id="{A4F9EF93-B053-4E09-168C-BE5E507ACA4A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28" name="Google Shape;669;p31">
              <a:extLst>
                <a:ext uri="{FF2B5EF4-FFF2-40B4-BE49-F238E27FC236}">
                  <a16:creationId xmlns:a16="http://schemas.microsoft.com/office/drawing/2014/main" id="{0CB7D465-9895-9810-370C-C9B881AC2C88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29" name="Google Shape;670;p31">
              <a:extLst>
                <a:ext uri="{FF2B5EF4-FFF2-40B4-BE49-F238E27FC236}">
                  <a16:creationId xmlns:a16="http://schemas.microsoft.com/office/drawing/2014/main" id="{884F938F-34E8-07CA-9764-676FDE815338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0" name="Google Shape;671;p31">
              <a:extLst>
                <a:ext uri="{FF2B5EF4-FFF2-40B4-BE49-F238E27FC236}">
                  <a16:creationId xmlns:a16="http://schemas.microsoft.com/office/drawing/2014/main" id="{5736E254-8037-B603-4EB8-0649111CFD56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1" name="Google Shape;672;p31">
              <a:extLst>
                <a:ext uri="{FF2B5EF4-FFF2-40B4-BE49-F238E27FC236}">
                  <a16:creationId xmlns:a16="http://schemas.microsoft.com/office/drawing/2014/main" id="{AAFE1BFD-528F-272E-961E-6DB31FDDEF07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2" name="Google Shape;673;p31">
              <a:extLst>
                <a:ext uri="{FF2B5EF4-FFF2-40B4-BE49-F238E27FC236}">
                  <a16:creationId xmlns:a16="http://schemas.microsoft.com/office/drawing/2014/main" id="{41B276F4-CEE5-9AD7-4704-FE8A6E6C69F2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3" name="Google Shape;674;p31">
              <a:extLst>
                <a:ext uri="{FF2B5EF4-FFF2-40B4-BE49-F238E27FC236}">
                  <a16:creationId xmlns:a16="http://schemas.microsoft.com/office/drawing/2014/main" id="{ABBCF8F9-5742-3E01-A2CC-69381992FE4E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4" name="Google Shape;675;p31">
              <a:extLst>
                <a:ext uri="{FF2B5EF4-FFF2-40B4-BE49-F238E27FC236}">
                  <a16:creationId xmlns:a16="http://schemas.microsoft.com/office/drawing/2014/main" id="{675551FB-A308-8B3B-7486-2969CBF1925E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5" name="Google Shape;676;p31">
              <a:extLst>
                <a:ext uri="{FF2B5EF4-FFF2-40B4-BE49-F238E27FC236}">
                  <a16:creationId xmlns:a16="http://schemas.microsoft.com/office/drawing/2014/main" id="{47799A69-C79F-4161-934D-FCE51183C565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6" name="Google Shape;677;p31">
              <a:extLst>
                <a:ext uri="{FF2B5EF4-FFF2-40B4-BE49-F238E27FC236}">
                  <a16:creationId xmlns:a16="http://schemas.microsoft.com/office/drawing/2014/main" id="{E67D99CA-6D19-EFA7-BBB0-712D295D5DEF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7" name="Google Shape;678;p31">
              <a:extLst>
                <a:ext uri="{FF2B5EF4-FFF2-40B4-BE49-F238E27FC236}">
                  <a16:creationId xmlns:a16="http://schemas.microsoft.com/office/drawing/2014/main" id="{74EA1A64-8A60-4FDC-F5CE-1BE59D014528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8" name="Google Shape;679;p31">
              <a:extLst>
                <a:ext uri="{FF2B5EF4-FFF2-40B4-BE49-F238E27FC236}">
                  <a16:creationId xmlns:a16="http://schemas.microsoft.com/office/drawing/2014/main" id="{F07A9D3A-4580-59B2-872E-C19612028266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39" name="Google Shape;680;p31">
              <a:extLst>
                <a:ext uri="{FF2B5EF4-FFF2-40B4-BE49-F238E27FC236}">
                  <a16:creationId xmlns:a16="http://schemas.microsoft.com/office/drawing/2014/main" id="{A22B330F-1947-143C-4795-1CB50ACCADFF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40" name="Google Shape;681;p31">
              <a:extLst>
                <a:ext uri="{FF2B5EF4-FFF2-40B4-BE49-F238E27FC236}">
                  <a16:creationId xmlns:a16="http://schemas.microsoft.com/office/drawing/2014/main" id="{07CF4CCA-C8A8-1661-29C8-2EE13BA8CFE8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41" name="Google Shape;682;p31">
              <a:extLst>
                <a:ext uri="{FF2B5EF4-FFF2-40B4-BE49-F238E27FC236}">
                  <a16:creationId xmlns:a16="http://schemas.microsoft.com/office/drawing/2014/main" id="{E5F38B86-0090-1E72-45B0-7A0F1B3B1260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42" name="Google Shape;683;p31">
              <a:extLst>
                <a:ext uri="{FF2B5EF4-FFF2-40B4-BE49-F238E27FC236}">
                  <a16:creationId xmlns:a16="http://schemas.microsoft.com/office/drawing/2014/main" id="{594D4015-80DE-D4FB-3123-BB639FF42349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43" name="Google Shape;684;p31">
              <a:extLst>
                <a:ext uri="{FF2B5EF4-FFF2-40B4-BE49-F238E27FC236}">
                  <a16:creationId xmlns:a16="http://schemas.microsoft.com/office/drawing/2014/main" id="{1155278B-3E40-6D79-1431-E0356F179220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44" name="Google Shape;685;p31">
              <a:extLst>
                <a:ext uri="{FF2B5EF4-FFF2-40B4-BE49-F238E27FC236}">
                  <a16:creationId xmlns:a16="http://schemas.microsoft.com/office/drawing/2014/main" id="{04B0DB20-586C-71AE-5872-7C28A4AF6A67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45" name="Google Shape;671;p31">
            <a:extLst>
              <a:ext uri="{FF2B5EF4-FFF2-40B4-BE49-F238E27FC236}">
                <a16:creationId xmlns:a16="http://schemas.microsoft.com/office/drawing/2014/main" id="{2FB3C8F7-96FB-8162-5918-F4FC65703597}"/>
              </a:ext>
            </a:extLst>
          </p:cNvPr>
          <p:cNvGrpSpPr/>
          <p:nvPr/>
        </p:nvGrpSpPr>
        <p:grpSpPr>
          <a:xfrm>
            <a:off x="7906215" y="8604572"/>
            <a:ext cx="635996" cy="1043179"/>
            <a:chOff x="2688725" y="2891375"/>
            <a:chExt cx="271075" cy="444625"/>
          </a:xfrm>
        </p:grpSpPr>
        <p:sp>
          <p:nvSpPr>
            <p:cNvPr id="946" name="Google Shape;672;p31">
              <a:extLst>
                <a:ext uri="{FF2B5EF4-FFF2-40B4-BE49-F238E27FC236}">
                  <a16:creationId xmlns:a16="http://schemas.microsoft.com/office/drawing/2014/main" id="{93E70711-393F-86CA-3C55-F7AA91F28708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673;p31">
              <a:extLst>
                <a:ext uri="{FF2B5EF4-FFF2-40B4-BE49-F238E27FC236}">
                  <a16:creationId xmlns:a16="http://schemas.microsoft.com/office/drawing/2014/main" id="{F26CD3CA-1211-12F8-46FD-AF31C687A657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674;p31">
              <a:extLst>
                <a:ext uri="{FF2B5EF4-FFF2-40B4-BE49-F238E27FC236}">
                  <a16:creationId xmlns:a16="http://schemas.microsoft.com/office/drawing/2014/main" id="{BB4D9175-AC5C-40D8-B475-075401C9018A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675;p31">
              <a:extLst>
                <a:ext uri="{FF2B5EF4-FFF2-40B4-BE49-F238E27FC236}">
                  <a16:creationId xmlns:a16="http://schemas.microsoft.com/office/drawing/2014/main" id="{F77061F8-BD4C-4765-22D1-5E8BB45B1A62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676;p31">
              <a:extLst>
                <a:ext uri="{FF2B5EF4-FFF2-40B4-BE49-F238E27FC236}">
                  <a16:creationId xmlns:a16="http://schemas.microsoft.com/office/drawing/2014/main" id="{8EF84419-8962-2B24-D1B0-2650CA359568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677;p31">
              <a:extLst>
                <a:ext uri="{FF2B5EF4-FFF2-40B4-BE49-F238E27FC236}">
                  <a16:creationId xmlns:a16="http://schemas.microsoft.com/office/drawing/2014/main" id="{D3DCB8F9-925E-6CC0-FC00-BB7194FE19CF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678;p31">
              <a:extLst>
                <a:ext uri="{FF2B5EF4-FFF2-40B4-BE49-F238E27FC236}">
                  <a16:creationId xmlns:a16="http://schemas.microsoft.com/office/drawing/2014/main" id="{D0CCAC96-3C71-ED53-8134-06529C4AB624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679;p31">
              <a:extLst>
                <a:ext uri="{FF2B5EF4-FFF2-40B4-BE49-F238E27FC236}">
                  <a16:creationId xmlns:a16="http://schemas.microsoft.com/office/drawing/2014/main" id="{87C430E4-50DA-9534-7B31-9F9EC2EE3FCE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680;p31">
              <a:extLst>
                <a:ext uri="{FF2B5EF4-FFF2-40B4-BE49-F238E27FC236}">
                  <a16:creationId xmlns:a16="http://schemas.microsoft.com/office/drawing/2014/main" id="{28AA4694-ABAD-272B-AC66-74218283791B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681;p31">
              <a:extLst>
                <a:ext uri="{FF2B5EF4-FFF2-40B4-BE49-F238E27FC236}">
                  <a16:creationId xmlns:a16="http://schemas.microsoft.com/office/drawing/2014/main" id="{FBDD0C47-141F-DC41-7FFF-752FDCC5A1D6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682;p31">
              <a:extLst>
                <a:ext uri="{FF2B5EF4-FFF2-40B4-BE49-F238E27FC236}">
                  <a16:creationId xmlns:a16="http://schemas.microsoft.com/office/drawing/2014/main" id="{79F6C9E4-FC96-1D9B-351D-B1929820DE11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7" name="Rectangle 956">
            <a:extLst>
              <a:ext uri="{FF2B5EF4-FFF2-40B4-BE49-F238E27FC236}">
                <a16:creationId xmlns:a16="http://schemas.microsoft.com/office/drawing/2014/main" id="{0CA83881-87CE-730E-2D3B-DB56E09F6C1D}"/>
              </a:ext>
            </a:extLst>
          </p:cNvPr>
          <p:cNvSpPr/>
          <p:nvPr/>
        </p:nvSpPr>
        <p:spPr>
          <a:xfrm>
            <a:off x="-110169" y="9664888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58" name="Google Shape;409;p44">
            <a:extLst>
              <a:ext uri="{FF2B5EF4-FFF2-40B4-BE49-F238E27FC236}">
                <a16:creationId xmlns:a16="http://schemas.microsoft.com/office/drawing/2014/main" id="{7ED92245-361C-C277-C272-42E88CC59B2E}"/>
              </a:ext>
            </a:extLst>
          </p:cNvPr>
          <p:cNvSpPr/>
          <p:nvPr/>
        </p:nvSpPr>
        <p:spPr>
          <a:xfrm>
            <a:off x="716425" y="7464072"/>
            <a:ext cx="2397300" cy="404100"/>
          </a:xfrm>
          <a:prstGeom prst="rect">
            <a:avLst/>
          </a:prstGeom>
          <a:solidFill>
            <a:srgbClr val="53D2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Not Furnished</a:t>
            </a:r>
          </a:p>
        </p:txBody>
      </p:sp>
      <p:sp>
        <p:nvSpPr>
          <p:cNvPr id="959" name="Google Shape;411;p44">
            <a:extLst>
              <a:ext uri="{FF2B5EF4-FFF2-40B4-BE49-F238E27FC236}">
                <a16:creationId xmlns:a16="http://schemas.microsoft.com/office/drawing/2014/main" id="{29AF6945-4512-1E44-2452-09A25481F1F7}"/>
              </a:ext>
            </a:extLst>
          </p:cNvPr>
          <p:cNvSpPr/>
          <p:nvPr/>
        </p:nvSpPr>
        <p:spPr>
          <a:xfrm>
            <a:off x="6026700" y="7464072"/>
            <a:ext cx="2397300" cy="404100"/>
          </a:xfrm>
          <a:prstGeom prst="rect">
            <a:avLst/>
          </a:prstGeom>
          <a:solidFill>
            <a:srgbClr val="F9AA4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Furnished</a:t>
            </a:r>
            <a:endParaRPr sz="18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960" name="Google Shape;412;p44">
            <a:extLst>
              <a:ext uri="{FF2B5EF4-FFF2-40B4-BE49-F238E27FC236}">
                <a16:creationId xmlns:a16="http://schemas.microsoft.com/office/drawing/2014/main" id="{F9503F2A-32E1-D539-E791-D59B13D22A8A}"/>
              </a:ext>
            </a:extLst>
          </p:cNvPr>
          <p:cNvSpPr/>
          <p:nvPr/>
        </p:nvSpPr>
        <p:spPr>
          <a:xfrm>
            <a:off x="716425" y="7935472"/>
            <a:ext cx="239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average price for not furnished houses i</a:t>
            </a:r>
            <a:r>
              <a:rPr lang="en-US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-EG" sz="1800" b="0" i="0" u="none" strike="noStrike" dirty="0">
                <a:solidFill>
                  <a:srgbClr val="000000"/>
                </a:solidFill>
                <a:effectLst/>
                <a:highlight>
                  <a:srgbClr val="53D2FF"/>
                </a:highlight>
                <a:latin typeface="Arial" panose="020B0604020202020204" pitchFamily="34" charset="0"/>
              </a:rPr>
              <a:t> 2,686,718 ج.م.‏ </a:t>
            </a:r>
            <a:endParaRPr lang="ar-EG" sz="1200" dirty="0">
              <a:solidFill>
                <a:schemeClr val="dk1"/>
              </a:solidFill>
              <a:highlight>
                <a:srgbClr val="53D2FF"/>
              </a:highlight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961" name="Google Shape;414;p44">
            <a:extLst>
              <a:ext uri="{FF2B5EF4-FFF2-40B4-BE49-F238E27FC236}">
                <a16:creationId xmlns:a16="http://schemas.microsoft.com/office/drawing/2014/main" id="{E9FE3ED0-369D-D715-2E23-AA50AEF57391}"/>
              </a:ext>
            </a:extLst>
          </p:cNvPr>
          <p:cNvSpPr/>
          <p:nvPr/>
        </p:nvSpPr>
        <p:spPr>
          <a:xfrm>
            <a:off x="6026700" y="7935472"/>
            <a:ext cx="239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average price for furnished houses i</a:t>
            </a:r>
            <a:r>
              <a:rPr lang="en-US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s:</a:t>
            </a:r>
            <a:endParaRPr lang="ar-EG" sz="12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-EG" sz="1800" b="0" i="0" u="none" strike="noStrike" dirty="0">
                <a:solidFill>
                  <a:srgbClr val="000000"/>
                </a:solidFill>
                <a:effectLst/>
                <a:highlight>
                  <a:srgbClr val="F9AA41"/>
                </a:highlight>
                <a:latin typeface="Arial" panose="020B0604020202020204" pitchFamily="34" charset="0"/>
              </a:rPr>
              <a:t>3,644,284 </a:t>
            </a:r>
            <a:r>
              <a:rPr lang="ar-EG" sz="1800" dirty="0">
                <a:highlight>
                  <a:srgbClr val="F9AA41"/>
                </a:highlight>
                <a:latin typeface="Arial" panose="020B0604020202020204" pitchFamily="34" charset="0"/>
              </a:rPr>
              <a:t>ج.م</a:t>
            </a:r>
            <a:endParaRPr lang="en-US" sz="1800" b="0" i="0" u="none" strike="noStrike" dirty="0">
              <a:solidFill>
                <a:srgbClr val="000000"/>
              </a:solidFill>
              <a:effectLst/>
              <a:highlight>
                <a:srgbClr val="F9AA41"/>
              </a:highlight>
              <a:latin typeface="Arial" panose="020B0604020202020204" pitchFamily="34" charset="0"/>
            </a:endParaRPr>
          </a:p>
        </p:txBody>
      </p:sp>
      <p:cxnSp>
        <p:nvCxnSpPr>
          <p:cNvPr id="962" name="Google Shape;417;p44">
            <a:extLst>
              <a:ext uri="{FF2B5EF4-FFF2-40B4-BE49-F238E27FC236}">
                <a16:creationId xmlns:a16="http://schemas.microsoft.com/office/drawing/2014/main" id="{88404677-1936-0951-0EF7-7244433C4F68}"/>
              </a:ext>
            </a:extLst>
          </p:cNvPr>
          <p:cNvCxnSpPr>
            <a:cxnSpLocks/>
          </p:cNvCxnSpPr>
          <p:nvPr/>
        </p:nvCxnSpPr>
        <p:spPr>
          <a:xfrm>
            <a:off x="4568425" y="6947760"/>
            <a:ext cx="1800" cy="51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418;p44">
            <a:extLst>
              <a:ext uri="{FF2B5EF4-FFF2-40B4-BE49-F238E27FC236}">
                <a16:creationId xmlns:a16="http://schemas.microsoft.com/office/drawing/2014/main" id="{BB210187-3DD2-10D9-FB8E-937B4A8F9562}"/>
              </a:ext>
            </a:extLst>
          </p:cNvPr>
          <p:cNvCxnSpPr>
            <a:stCxn id="958" idx="0"/>
          </p:cNvCxnSpPr>
          <p:nvPr/>
        </p:nvCxnSpPr>
        <p:spPr>
          <a:xfrm rot="16200000">
            <a:off x="2983675" y="5879172"/>
            <a:ext cx="516300" cy="26535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4" name="Google Shape;419;p44">
            <a:extLst>
              <a:ext uri="{FF2B5EF4-FFF2-40B4-BE49-F238E27FC236}">
                <a16:creationId xmlns:a16="http://schemas.microsoft.com/office/drawing/2014/main" id="{FBFABC61-6DC1-2698-F1CA-D48BD145EB2E}"/>
              </a:ext>
            </a:extLst>
          </p:cNvPr>
          <p:cNvCxnSpPr>
            <a:stCxn id="959" idx="0"/>
          </p:cNvCxnSpPr>
          <p:nvPr/>
        </p:nvCxnSpPr>
        <p:spPr>
          <a:xfrm rot="5400000" flipH="1">
            <a:off x="5638800" y="5877522"/>
            <a:ext cx="516300" cy="26568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65" name="Chart 964">
            <a:extLst>
              <a:ext uri="{FF2B5EF4-FFF2-40B4-BE49-F238E27FC236}">
                <a16:creationId xmlns:a16="http://schemas.microsoft.com/office/drawing/2014/main" id="{6BB3869F-4750-69A1-BE7B-09BF99979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916552"/>
              </p:ext>
            </p:extLst>
          </p:nvPr>
        </p:nvGraphicFramePr>
        <p:xfrm>
          <a:off x="3560536" y="7456326"/>
          <a:ext cx="2069519" cy="1944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67222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D974BF95-9917-E820-B859-26EA6CCB5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09AA13C0-DC10-6A94-15AC-46DCD811FE7C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C558513C-81A9-8215-D3ED-01E380BBA6EA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272B9857-5788-D842-0B10-3D754207E0FF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64622FF8-311D-6296-1EA8-B97AD6D0E9BA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CFCA77B5-7FC9-7DD5-4D54-189547A093B3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73DC24B1-097E-52AA-7C15-B9D4B7FA05FD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768BA4C8-D376-8064-D688-EC4F5E96CE96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F25007A1-0F9E-0243-960D-C443BFBA78E0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BF28F01B-7D31-1518-6204-6804F395BB57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B84F557A-EA6E-9361-CE91-1278D635F064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8B4AC538-3191-6E06-3F7F-CB91BD7B7661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D445B4C8-91C4-A457-81E0-4152E26C257F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006BAD04-25FF-D128-796E-A66DE677CE8A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2CFCEA91-8DD2-6B3B-A6C2-F6BB45653553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CAAC9F48-1803-D512-6526-20952F782410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F3A688CF-E57C-8194-59F2-9459C8AF5265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D0919044-C42B-3D3E-409E-97C0FE974D07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B91B644C-2812-3E6F-C0C4-D5056CD38935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BA9325E6-2D96-27A9-F183-6F63AAF9EAE5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FD78C34A-CD27-4F9E-4F2E-526B0832050D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4515F6CC-1271-A89E-758E-C46DD9DF94FF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8365C2AA-160D-3BD4-0CF3-DE55E50FB08D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5B9F39B1-D5E7-1A22-8106-565E7EAA0D48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AD95D647-51B5-BBBC-C796-BAEC538448C1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BE8931D7-6A2E-EB8E-80B8-9625EA7A1048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4E04AFF5-21D2-B043-CF09-BCAA6A5A3FEE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831C6622-A13A-4BCD-4221-707411456256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79FE5052-CAEC-BDA6-04A1-3DE5686FE7D7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55974ADC-FA9E-3130-DA8A-52449BF31714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E4BD0EA5-55E3-BE30-57D7-05718536397F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42F379D2-0F60-F629-64DD-1A0E7A953ECC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F554F7F8-0DE9-B290-144F-757D58B42B96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7C12AEE1-6B8C-B2E2-FF55-9AF07700D1B2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0BD608EF-4C59-D280-E853-D4F127447248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5DBA4E2D-F95E-BA30-BB42-073ED8836CCA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868869FF-A4B6-EEDF-E176-80C12B2D7729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1F57D735-4559-B0F3-F62A-BA05B1223AF7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AC3EC6F2-7A71-B345-D3BA-6E59BC6C527A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D0A3FC6F-4177-6AC1-3D14-21EEA387885E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B0E1F5A8-4283-4B13-2D46-AB0A0709C9F4}"/>
              </a:ext>
            </a:extLst>
          </p:cNvPr>
          <p:cNvSpPr/>
          <p:nvPr/>
        </p:nvSpPr>
        <p:spPr>
          <a:xfrm>
            <a:off x="4177113" y="502221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9F943E6B-C1D2-1AF2-B57D-C788359D1492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Google Shape;408;p44">
            <a:extLst>
              <a:ext uri="{FF2B5EF4-FFF2-40B4-BE49-F238E27FC236}">
                <a16:creationId xmlns:a16="http://schemas.microsoft.com/office/drawing/2014/main" id="{0399B7FF-F744-62F6-E191-36F9822354AA}"/>
              </a:ext>
            </a:extLst>
          </p:cNvPr>
          <p:cNvSpPr/>
          <p:nvPr/>
        </p:nvSpPr>
        <p:spPr>
          <a:xfrm>
            <a:off x="594641" y="1249125"/>
            <a:ext cx="7947568" cy="4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percentage of the listed houses are furnished? what is it affect on price?</a:t>
            </a:r>
          </a:p>
        </p:txBody>
      </p:sp>
      <p:sp>
        <p:nvSpPr>
          <p:cNvPr id="3" name="Google Shape;409;p44">
            <a:extLst>
              <a:ext uri="{FF2B5EF4-FFF2-40B4-BE49-F238E27FC236}">
                <a16:creationId xmlns:a16="http://schemas.microsoft.com/office/drawing/2014/main" id="{ABB129DB-A31B-067E-C6DC-FF1FE3BD8B43}"/>
              </a:ext>
            </a:extLst>
          </p:cNvPr>
          <p:cNvSpPr/>
          <p:nvPr/>
        </p:nvSpPr>
        <p:spPr>
          <a:xfrm>
            <a:off x="716425" y="2805025"/>
            <a:ext cx="2397300" cy="404100"/>
          </a:xfrm>
          <a:prstGeom prst="rect">
            <a:avLst/>
          </a:prstGeom>
          <a:solidFill>
            <a:srgbClr val="53D2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Not Furnished</a:t>
            </a:r>
          </a:p>
        </p:txBody>
      </p:sp>
      <p:sp>
        <p:nvSpPr>
          <p:cNvPr id="5" name="Google Shape;411;p44">
            <a:extLst>
              <a:ext uri="{FF2B5EF4-FFF2-40B4-BE49-F238E27FC236}">
                <a16:creationId xmlns:a16="http://schemas.microsoft.com/office/drawing/2014/main" id="{AF75D515-969C-1171-BFEF-DD090ACBBEC2}"/>
              </a:ext>
            </a:extLst>
          </p:cNvPr>
          <p:cNvSpPr/>
          <p:nvPr/>
        </p:nvSpPr>
        <p:spPr>
          <a:xfrm>
            <a:off x="6026700" y="2805025"/>
            <a:ext cx="2397300" cy="404100"/>
          </a:xfrm>
          <a:prstGeom prst="rect">
            <a:avLst/>
          </a:prstGeom>
          <a:solidFill>
            <a:srgbClr val="F9AA4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Furnished</a:t>
            </a:r>
            <a:endParaRPr sz="18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" name="Google Shape;412;p44">
            <a:extLst>
              <a:ext uri="{FF2B5EF4-FFF2-40B4-BE49-F238E27FC236}">
                <a16:creationId xmlns:a16="http://schemas.microsoft.com/office/drawing/2014/main" id="{A8842750-737D-C7B0-7E6D-96564B0F8797}"/>
              </a:ext>
            </a:extLst>
          </p:cNvPr>
          <p:cNvSpPr/>
          <p:nvPr/>
        </p:nvSpPr>
        <p:spPr>
          <a:xfrm>
            <a:off x="716425" y="3276425"/>
            <a:ext cx="239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average price for not furnished houses i</a:t>
            </a:r>
            <a:r>
              <a:rPr lang="en-US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-EG" sz="1800" b="0" i="0" u="none" strike="noStrike" dirty="0">
                <a:solidFill>
                  <a:srgbClr val="000000"/>
                </a:solidFill>
                <a:effectLst/>
                <a:highlight>
                  <a:srgbClr val="53D2FF"/>
                </a:highlight>
                <a:latin typeface="Arial" panose="020B0604020202020204" pitchFamily="34" charset="0"/>
              </a:rPr>
              <a:t> 2,686,718 ج.م.‏ </a:t>
            </a:r>
            <a:endParaRPr lang="ar-EG" sz="1200" dirty="0">
              <a:solidFill>
                <a:schemeClr val="dk1"/>
              </a:solidFill>
              <a:highlight>
                <a:srgbClr val="53D2FF"/>
              </a:highlight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809" name="Google Shape;414;p44">
            <a:extLst>
              <a:ext uri="{FF2B5EF4-FFF2-40B4-BE49-F238E27FC236}">
                <a16:creationId xmlns:a16="http://schemas.microsoft.com/office/drawing/2014/main" id="{71D16380-D525-BAA8-8F64-B5D8F8A752FA}"/>
              </a:ext>
            </a:extLst>
          </p:cNvPr>
          <p:cNvSpPr/>
          <p:nvPr/>
        </p:nvSpPr>
        <p:spPr>
          <a:xfrm>
            <a:off x="6026700" y="3276425"/>
            <a:ext cx="239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average price for furnished houses i</a:t>
            </a:r>
            <a:r>
              <a:rPr lang="en-US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s:</a:t>
            </a:r>
            <a:endParaRPr lang="ar-EG" sz="12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-EG" sz="1800" b="0" i="0" u="none" strike="noStrike" dirty="0">
                <a:solidFill>
                  <a:srgbClr val="000000"/>
                </a:solidFill>
                <a:effectLst/>
                <a:highlight>
                  <a:srgbClr val="F9AA41"/>
                </a:highlight>
                <a:latin typeface="Arial" panose="020B0604020202020204" pitchFamily="34" charset="0"/>
              </a:rPr>
              <a:t>3,644,284 </a:t>
            </a:r>
            <a:r>
              <a:rPr lang="ar-EG" sz="1800" dirty="0">
                <a:highlight>
                  <a:srgbClr val="F9AA41"/>
                </a:highlight>
                <a:latin typeface="Arial" panose="020B0604020202020204" pitchFamily="34" charset="0"/>
              </a:rPr>
              <a:t>ج.م</a:t>
            </a:r>
            <a:endParaRPr lang="en-US" sz="1800" b="0" i="0" u="none" strike="noStrike" dirty="0">
              <a:solidFill>
                <a:srgbClr val="000000"/>
              </a:solidFill>
              <a:effectLst/>
              <a:highlight>
                <a:srgbClr val="F9AA41"/>
              </a:highlight>
              <a:latin typeface="Arial" panose="020B0604020202020204" pitchFamily="34" charset="0"/>
            </a:endParaRPr>
          </a:p>
        </p:txBody>
      </p:sp>
      <p:cxnSp>
        <p:nvCxnSpPr>
          <p:cNvPr id="811" name="Google Shape;415;p44">
            <a:extLst>
              <a:ext uri="{FF2B5EF4-FFF2-40B4-BE49-F238E27FC236}">
                <a16:creationId xmlns:a16="http://schemas.microsoft.com/office/drawing/2014/main" id="{0635ADF8-005F-6585-9D73-3AFD4B7972A0}"/>
              </a:ext>
            </a:extLst>
          </p:cNvPr>
          <p:cNvCxnSpPr>
            <a:cxnSpLocks/>
            <a:stCxn id="2" idx="2"/>
            <a:endCxn id="813" idx="0"/>
          </p:cNvCxnSpPr>
          <p:nvPr/>
        </p:nvCxnSpPr>
        <p:spPr>
          <a:xfrm>
            <a:off x="4568425" y="1653225"/>
            <a:ext cx="0" cy="2313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417;p44">
            <a:extLst>
              <a:ext uri="{FF2B5EF4-FFF2-40B4-BE49-F238E27FC236}">
                <a16:creationId xmlns:a16="http://schemas.microsoft.com/office/drawing/2014/main" id="{F0C0AD38-AB01-8745-49BD-6A6F0590520C}"/>
              </a:ext>
            </a:extLst>
          </p:cNvPr>
          <p:cNvCxnSpPr>
            <a:cxnSpLocks/>
            <a:stCxn id="813" idx="2"/>
          </p:cNvCxnSpPr>
          <p:nvPr/>
        </p:nvCxnSpPr>
        <p:spPr>
          <a:xfrm>
            <a:off x="4568425" y="2288713"/>
            <a:ext cx="1800" cy="51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3" name="Google Shape;416;p44">
            <a:extLst>
              <a:ext uri="{FF2B5EF4-FFF2-40B4-BE49-F238E27FC236}">
                <a16:creationId xmlns:a16="http://schemas.microsoft.com/office/drawing/2014/main" id="{9CD01DC1-1A72-D442-A33A-76F2A8F25D10}"/>
              </a:ext>
            </a:extLst>
          </p:cNvPr>
          <p:cNvSpPr/>
          <p:nvPr/>
        </p:nvSpPr>
        <p:spPr>
          <a:xfrm>
            <a:off x="716425" y="1884613"/>
            <a:ext cx="7704000" cy="4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Yes, </a:t>
            </a:r>
            <a:r>
              <a:rPr lang="en-US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I</a:t>
            </a:r>
            <a:r>
              <a:rPr lang="en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t affect; The Furnished houses are generaly more expensive.</a:t>
            </a:r>
            <a:endParaRPr sz="18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814" name="Google Shape;418;p44">
            <a:extLst>
              <a:ext uri="{FF2B5EF4-FFF2-40B4-BE49-F238E27FC236}">
                <a16:creationId xmlns:a16="http://schemas.microsoft.com/office/drawing/2014/main" id="{63FBD953-83D0-663E-0855-6C479660705C}"/>
              </a:ext>
            </a:extLst>
          </p:cNvPr>
          <p:cNvCxnSpPr>
            <a:stCxn id="3" idx="0"/>
            <a:endCxn id="813" idx="2"/>
          </p:cNvCxnSpPr>
          <p:nvPr/>
        </p:nvCxnSpPr>
        <p:spPr>
          <a:xfrm rot="16200000">
            <a:off x="2983675" y="1220125"/>
            <a:ext cx="516300" cy="26535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419;p44">
            <a:extLst>
              <a:ext uri="{FF2B5EF4-FFF2-40B4-BE49-F238E27FC236}">
                <a16:creationId xmlns:a16="http://schemas.microsoft.com/office/drawing/2014/main" id="{8F2953C5-0E02-F9AC-ECB3-D011EF90B314}"/>
              </a:ext>
            </a:extLst>
          </p:cNvPr>
          <p:cNvCxnSpPr>
            <a:stCxn id="5" idx="0"/>
            <a:endCxn id="813" idx="2"/>
          </p:cNvCxnSpPr>
          <p:nvPr/>
        </p:nvCxnSpPr>
        <p:spPr>
          <a:xfrm rot="5400000" flipH="1">
            <a:off x="5638800" y="1218475"/>
            <a:ext cx="516300" cy="26568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19" name="Chart 818">
            <a:extLst>
              <a:ext uri="{FF2B5EF4-FFF2-40B4-BE49-F238E27FC236}">
                <a16:creationId xmlns:a16="http://schemas.microsoft.com/office/drawing/2014/main" id="{73EB058C-C2FD-7558-7796-206437238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22366"/>
              </p:ext>
            </p:extLst>
          </p:nvPr>
        </p:nvGraphicFramePr>
        <p:xfrm>
          <a:off x="3560536" y="2797279"/>
          <a:ext cx="2069519" cy="1944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810;p34">
            <a:extLst>
              <a:ext uri="{FF2B5EF4-FFF2-40B4-BE49-F238E27FC236}">
                <a16:creationId xmlns:a16="http://schemas.microsoft.com/office/drawing/2014/main" id="{FF1F6F0A-35DD-A08F-A417-5F86770C5F41}"/>
              </a:ext>
            </a:extLst>
          </p:cNvPr>
          <p:cNvSpPr txBox="1">
            <a:spLocks/>
          </p:cNvSpPr>
          <p:nvPr/>
        </p:nvSpPr>
        <p:spPr>
          <a:xfrm>
            <a:off x="-7403800" y="59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Which city has the highest average house prices?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99;p27">
            <a:extLst>
              <a:ext uri="{FF2B5EF4-FFF2-40B4-BE49-F238E27FC236}">
                <a16:creationId xmlns:a16="http://schemas.microsoft.com/office/drawing/2014/main" id="{BCEB28D4-59C1-E570-BC8F-F1D3AAC70004}"/>
              </a:ext>
            </a:extLst>
          </p:cNvPr>
          <p:cNvSpPr/>
          <p:nvPr/>
        </p:nvSpPr>
        <p:spPr>
          <a:xfrm>
            <a:off x="-7254077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8DA161A-1D7A-E83F-9942-001C5F5421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94710"/>
              </p:ext>
            </p:extLst>
          </p:nvPr>
        </p:nvGraphicFramePr>
        <p:xfrm>
          <a:off x="-6458748" y="1200150"/>
          <a:ext cx="5395523" cy="3237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04" name="Object 803">
            <a:extLst>
              <a:ext uri="{FF2B5EF4-FFF2-40B4-BE49-F238E27FC236}">
                <a16:creationId xmlns:a16="http://schemas.microsoft.com/office/drawing/2014/main" id="{30484485-AEF9-0F5B-0BEA-59744708A3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846190"/>
              </p:ext>
            </p:extLst>
          </p:nvPr>
        </p:nvGraphicFramePr>
        <p:xfrm>
          <a:off x="-6042607" y="1500154"/>
          <a:ext cx="3140832" cy="234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2819504" imgH="2104917" progId="Excel.Sheet.12">
                  <p:embed/>
                </p:oleObj>
              </mc:Choice>
              <mc:Fallback>
                <p:oleObj name="Worksheet" r:id="rId5" imgW="2819504" imgH="2104917" progId="Excel.Sheet.12">
                  <p:embed/>
                  <p:pic>
                    <p:nvPicPr>
                      <p:cNvPr id="804" name="Object 803">
                        <a:extLst>
                          <a:ext uri="{FF2B5EF4-FFF2-40B4-BE49-F238E27FC236}">
                            <a16:creationId xmlns:a16="http://schemas.microsoft.com/office/drawing/2014/main" id="{E294AEA0-B373-407E-0962-FEFB25BA3E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042607" y="1500154"/>
                        <a:ext cx="3140832" cy="234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74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634E09E4-BEDD-9F1B-B861-FB0BD5B75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23987B79-D212-1D36-6F70-951E7B8442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How does the number of </a:t>
            </a:r>
            <a:r>
              <a:rPr lang="en-US" sz="1800" dirty="0">
                <a:highlight>
                  <a:srgbClr val="FFFF00"/>
                </a:highlight>
              </a:rPr>
              <a:t>bedrooms</a:t>
            </a:r>
            <a:r>
              <a:rPr lang="en-US" sz="1800" dirty="0"/>
              <a:t> affect house prices?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1A89BC77-74CC-91BD-A70D-EACD065BD996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40C3B1ED-C596-56E2-DAB7-1BAF5A1444DD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B89B04BC-1C56-7052-CA09-0A1952184E20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24B4D7B5-1175-41AE-77AF-7C149F937B78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5C498B5A-C6D8-8A78-DF20-79769D9C6166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DD4E5212-49DF-C273-F97A-03CF482A2677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D33A2F4B-BC9E-6582-8BD2-701D7BCA7684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B25DD877-134E-27ED-4792-257479842249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0E31BBED-F9AC-F669-698C-C1BBD571E971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98858B57-5D1B-C4E6-C971-C02878F3176F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CF1EF33E-B574-1471-D31A-5AB8EF18258C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97724AEC-A990-5E0B-75FD-7518FC78583B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226AC3C7-9D4F-AC41-0BC1-9D08D96A0F08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79A0EB38-F202-5BA8-663E-9A7F4C1B9F84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FBB988FA-05A1-3BAF-34B2-7CBA56BB7B8E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E2A8C0F0-FF89-C567-7474-F8217EFE6179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B4CF4E7E-737E-63A2-9CAC-91259D94942E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52379575-F44A-5DF8-5767-666FD9C88B15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B4CA92F4-01C6-4C62-6848-C932F4E95EEC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1E379F00-35CF-54DE-1A79-919333E0951D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A0947848-428D-CE1B-B5DB-624929E8C975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E6C87D7A-67C0-952E-7B2C-F6A4BB77AA6B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5FA8F195-3739-8826-C236-CDCB07937A3B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F24D6838-FCCD-C629-4C7F-DB09A3891A0E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16DD7D39-0A5D-6787-A723-546CFAC01B85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B6725003-687F-0C3C-1707-70D4C1099BB8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073F5B6F-71BD-DFCF-A350-08556D0B7A1F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9C7D8C70-580B-DFD9-6AD9-9F5BB40F8608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B4597A08-51E3-DEAC-E339-FB73AF81766C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D2028838-E1CA-54C8-1DCE-AF650F8F94A2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F8F2BFF1-77FB-06F9-13BE-02B11A181041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7534E410-EE13-4617-3577-19A118936B88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4A783DA9-EDFB-63AB-A99A-07138300DFA9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2D5ADFC9-0B4E-64DE-9A37-E9DEA5AD19F0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14F58315-5FDF-5D56-44B0-26C6297D47BB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4A536762-68BD-DAF0-DB44-CC8D750E7E80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FCF94E55-1611-2DFA-CFB6-D8E4203A4899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0D34F5F7-855E-14E0-AE4B-6A874C16D943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B4DCE8F3-6EF0-9727-B272-BDA9D5F72E27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D9B0FBE3-33DD-3723-5CF3-B170FD7AE0A4}"/>
              </a:ext>
            </a:extLst>
          </p:cNvPr>
          <p:cNvSpPr/>
          <p:nvPr/>
        </p:nvSpPr>
        <p:spPr>
          <a:xfrm>
            <a:off x="869723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07C4D0A7-6513-1543-0E40-24650B5D89C4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809" name="Google Shape;246;p36">
            <a:extLst>
              <a:ext uri="{FF2B5EF4-FFF2-40B4-BE49-F238E27FC236}">
                <a16:creationId xmlns:a16="http://schemas.microsoft.com/office/drawing/2014/main" id="{D29E3B5A-D3AA-CB27-C827-2A8C594A211A}"/>
              </a:ext>
            </a:extLst>
          </p:cNvPr>
          <p:cNvCxnSpPr>
            <a:stCxn id="816" idx="1"/>
          </p:cNvCxnSpPr>
          <p:nvPr/>
        </p:nvCxnSpPr>
        <p:spPr>
          <a:xfrm rot="10800000">
            <a:off x="2571275" y="2221978"/>
            <a:ext cx="5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3" name="Google Shape;251;p36">
            <a:extLst>
              <a:ext uri="{FF2B5EF4-FFF2-40B4-BE49-F238E27FC236}">
                <a16:creationId xmlns:a16="http://schemas.microsoft.com/office/drawing/2014/main" id="{30CC2169-A1B5-A65E-E73B-6321181496B1}"/>
              </a:ext>
            </a:extLst>
          </p:cNvPr>
          <p:cNvSpPr/>
          <p:nvPr/>
        </p:nvSpPr>
        <p:spPr>
          <a:xfrm>
            <a:off x="815964" y="3947864"/>
            <a:ext cx="201900" cy="2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252;p36">
            <a:extLst>
              <a:ext uri="{FF2B5EF4-FFF2-40B4-BE49-F238E27FC236}">
                <a16:creationId xmlns:a16="http://schemas.microsoft.com/office/drawing/2014/main" id="{A0E914E1-1482-51EF-AA04-59A3D454189B}"/>
              </a:ext>
            </a:extLst>
          </p:cNvPr>
          <p:cNvSpPr/>
          <p:nvPr/>
        </p:nvSpPr>
        <p:spPr>
          <a:xfrm>
            <a:off x="2509898" y="3947864"/>
            <a:ext cx="201900" cy="201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253;p36">
            <a:extLst>
              <a:ext uri="{FF2B5EF4-FFF2-40B4-BE49-F238E27FC236}">
                <a16:creationId xmlns:a16="http://schemas.microsoft.com/office/drawing/2014/main" id="{995F516E-989A-BC4D-4DAD-6B831C426645}"/>
              </a:ext>
            </a:extLst>
          </p:cNvPr>
          <p:cNvSpPr txBox="1"/>
          <p:nvPr/>
        </p:nvSpPr>
        <p:spPr>
          <a:xfrm>
            <a:off x="1030525" y="3868438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Positive</a:t>
            </a:r>
            <a:endParaRPr sz="16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18" name="Google Shape;254;p36">
            <a:extLst>
              <a:ext uri="{FF2B5EF4-FFF2-40B4-BE49-F238E27FC236}">
                <a16:creationId xmlns:a16="http://schemas.microsoft.com/office/drawing/2014/main" id="{78094636-9B43-F79B-0C8C-B35B23557DBF}"/>
              </a:ext>
            </a:extLst>
          </p:cNvPr>
          <p:cNvSpPr txBox="1"/>
          <p:nvPr/>
        </p:nvSpPr>
        <p:spPr>
          <a:xfrm>
            <a:off x="2725251" y="3868438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Negative</a:t>
            </a:r>
            <a:endParaRPr sz="16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822" name="Chart 821">
            <a:extLst>
              <a:ext uri="{FF2B5EF4-FFF2-40B4-BE49-F238E27FC236}">
                <a16:creationId xmlns:a16="http://schemas.microsoft.com/office/drawing/2014/main" id="{3850E55D-FDE3-4CEE-3B94-5B77B44E82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348817"/>
              </p:ext>
            </p:extLst>
          </p:nvPr>
        </p:nvGraphicFramePr>
        <p:xfrm>
          <a:off x="3776415" y="137767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36" name="Group 835">
            <a:extLst>
              <a:ext uri="{FF2B5EF4-FFF2-40B4-BE49-F238E27FC236}">
                <a16:creationId xmlns:a16="http://schemas.microsoft.com/office/drawing/2014/main" id="{2A4DDC6F-BA77-5A8D-6B2F-FFC8094BB138}"/>
              </a:ext>
            </a:extLst>
          </p:cNvPr>
          <p:cNvGrpSpPr/>
          <p:nvPr/>
        </p:nvGrpSpPr>
        <p:grpSpPr>
          <a:xfrm>
            <a:off x="733898" y="2016095"/>
            <a:ext cx="3076677" cy="1748837"/>
            <a:chOff x="733898" y="1235309"/>
            <a:chExt cx="3076677" cy="1748837"/>
          </a:xfrm>
        </p:grpSpPr>
        <p:grpSp>
          <p:nvGrpSpPr>
            <p:cNvPr id="835" name="Group 834">
              <a:extLst>
                <a:ext uri="{FF2B5EF4-FFF2-40B4-BE49-F238E27FC236}">
                  <a16:creationId xmlns:a16="http://schemas.microsoft.com/office/drawing/2014/main" id="{B6FF9498-6FB6-BFE0-B966-D6207C878FA9}"/>
                </a:ext>
              </a:extLst>
            </p:cNvPr>
            <p:cNvGrpSpPr/>
            <p:nvPr/>
          </p:nvGrpSpPr>
          <p:grpSpPr>
            <a:xfrm>
              <a:off x="733898" y="2623409"/>
              <a:ext cx="1188669" cy="195806"/>
              <a:chOff x="713225" y="2981638"/>
              <a:chExt cx="1188669" cy="195806"/>
            </a:xfrm>
          </p:grpSpPr>
          <p:cxnSp>
            <p:nvCxnSpPr>
              <p:cNvPr id="811" name="Google Shape;248;p36">
                <a:extLst>
                  <a:ext uri="{FF2B5EF4-FFF2-40B4-BE49-F238E27FC236}">
                    <a16:creationId xmlns:a16="http://schemas.microsoft.com/office/drawing/2014/main" id="{12BC21C2-2F77-E3F2-B4E0-D3D612CCF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696" y="3079541"/>
                <a:ext cx="388198" cy="30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15" name="Google Shape;249;p36">
                <a:extLst>
                  <a:ext uri="{FF2B5EF4-FFF2-40B4-BE49-F238E27FC236}">
                    <a16:creationId xmlns:a16="http://schemas.microsoft.com/office/drawing/2014/main" id="{F65D2C23-BD0B-6B6F-CB24-4E4212A281E5}"/>
                  </a:ext>
                </a:extLst>
              </p:cNvPr>
              <p:cNvSpPr txBox="1"/>
              <p:nvPr/>
            </p:nvSpPr>
            <p:spPr>
              <a:xfrm>
                <a:off x="713225" y="2981638"/>
                <a:ext cx="836102" cy="195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dk1"/>
                    </a:solidFill>
                    <a:latin typeface="Archivo Black"/>
                    <a:ea typeface="Archivo Black"/>
                    <a:cs typeface="Archivo Black"/>
                    <a:sym typeface="Archivo Black"/>
                  </a:rPr>
                  <a:t>95.7%</a:t>
                </a:r>
                <a:endParaRPr sz="1600" b="1" dirty="0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endParaRPr>
              </a:p>
            </p:txBody>
          </p:sp>
        </p:grpSp>
        <p:sp>
          <p:nvSpPr>
            <p:cNvPr id="816" name="Google Shape;247;p36">
              <a:extLst>
                <a:ext uri="{FF2B5EF4-FFF2-40B4-BE49-F238E27FC236}">
                  <a16:creationId xmlns:a16="http://schemas.microsoft.com/office/drawing/2014/main" id="{968237E0-C551-8049-23E1-8DEDB0B8A087}"/>
                </a:ext>
              </a:extLst>
            </p:cNvPr>
            <p:cNvSpPr txBox="1"/>
            <p:nvPr/>
          </p:nvSpPr>
          <p:spPr>
            <a:xfrm>
              <a:off x="3108275" y="1340242"/>
              <a:ext cx="7023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5.3%</a:t>
              </a:r>
              <a:endParaRPr sz="16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graphicFrame>
          <p:nvGraphicFramePr>
            <p:cNvPr id="823" name="Chart 822">
              <a:extLst>
                <a:ext uri="{FF2B5EF4-FFF2-40B4-BE49-F238E27FC236}">
                  <a16:creationId xmlns:a16="http://schemas.microsoft.com/office/drawing/2014/main" id="{47DCBD71-8DA7-F0EE-0968-D10208220F3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28694627"/>
                </p:ext>
              </p:extLst>
            </p:nvPr>
          </p:nvGraphicFramePr>
          <p:xfrm>
            <a:off x="1284984" y="1235309"/>
            <a:ext cx="1999624" cy="17488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837" name="Google Shape;254;p36">
            <a:extLst>
              <a:ext uri="{FF2B5EF4-FFF2-40B4-BE49-F238E27FC236}">
                <a16:creationId xmlns:a16="http://schemas.microsoft.com/office/drawing/2014/main" id="{91AEE217-5824-813B-CA06-12DF810706CD}"/>
              </a:ext>
            </a:extLst>
          </p:cNvPr>
          <p:cNvSpPr txBox="1"/>
          <p:nvPr/>
        </p:nvSpPr>
        <p:spPr>
          <a:xfrm>
            <a:off x="1619706" y="1708258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Correlation</a:t>
            </a:r>
            <a:endParaRPr sz="16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76" name="Google Shape;560;p29">
            <a:extLst>
              <a:ext uri="{FF2B5EF4-FFF2-40B4-BE49-F238E27FC236}">
                <a16:creationId xmlns:a16="http://schemas.microsoft.com/office/drawing/2014/main" id="{D0A4E80F-9BAA-4050-6523-630CA501CB1D}"/>
              </a:ext>
            </a:extLst>
          </p:cNvPr>
          <p:cNvSpPr/>
          <p:nvPr/>
        </p:nvSpPr>
        <p:spPr>
          <a:xfrm flipH="1">
            <a:off x="6935446" y="-1540275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561;p29">
            <a:extLst>
              <a:ext uri="{FF2B5EF4-FFF2-40B4-BE49-F238E27FC236}">
                <a16:creationId xmlns:a16="http://schemas.microsoft.com/office/drawing/2014/main" id="{8B65457A-89E6-FCA4-A95A-14845958D64E}"/>
              </a:ext>
            </a:extLst>
          </p:cNvPr>
          <p:cNvSpPr/>
          <p:nvPr/>
        </p:nvSpPr>
        <p:spPr>
          <a:xfrm flipH="1">
            <a:off x="4226939" y="-2412369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399;p27">
            <a:extLst>
              <a:ext uri="{FF2B5EF4-FFF2-40B4-BE49-F238E27FC236}">
                <a16:creationId xmlns:a16="http://schemas.microsoft.com/office/drawing/2014/main" id="{C9F7ED30-3DA6-D869-3CC3-4630BB47A469}"/>
              </a:ext>
            </a:extLst>
          </p:cNvPr>
          <p:cNvSpPr/>
          <p:nvPr/>
        </p:nvSpPr>
        <p:spPr>
          <a:xfrm>
            <a:off x="4177113" y="-2161158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79" name="Google Shape;408;p44">
            <a:extLst>
              <a:ext uri="{FF2B5EF4-FFF2-40B4-BE49-F238E27FC236}">
                <a16:creationId xmlns:a16="http://schemas.microsoft.com/office/drawing/2014/main" id="{0F57E5F3-5C54-A664-E6BD-6093FFF42E76}"/>
              </a:ext>
            </a:extLst>
          </p:cNvPr>
          <p:cNvSpPr/>
          <p:nvPr/>
        </p:nvSpPr>
        <p:spPr>
          <a:xfrm>
            <a:off x="594641" y="-1414254"/>
            <a:ext cx="7947568" cy="4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percentage of the listed houses are furnished? what is it affect on price?</a:t>
            </a:r>
          </a:p>
        </p:txBody>
      </p:sp>
      <p:cxnSp>
        <p:nvCxnSpPr>
          <p:cNvPr id="880" name="Google Shape;415;p44">
            <a:extLst>
              <a:ext uri="{FF2B5EF4-FFF2-40B4-BE49-F238E27FC236}">
                <a16:creationId xmlns:a16="http://schemas.microsoft.com/office/drawing/2014/main" id="{27E77263-ECE5-386C-3CC3-36C41AEE8C22}"/>
              </a:ext>
            </a:extLst>
          </p:cNvPr>
          <p:cNvCxnSpPr>
            <a:cxnSpLocks/>
            <a:stCxn id="879" idx="2"/>
          </p:cNvCxnSpPr>
          <p:nvPr/>
        </p:nvCxnSpPr>
        <p:spPr>
          <a:xfrm>
            <a:off x="4568425" y="-1010154"/>
            <a:ext cx="0" cy="2313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1" name="Google Shape;661;p31">
            <a:extLst>
              <a:ext uri="{FF2B5EF4-FFF2-40B4-BE49-F238E27FC236}">
                <a16:creationId xmlns:a16="http://schemas.microsoft.com/office/drawing/2014/main" id="{48797AC3-8EB1-B37E-F787-640D9B35E835}"/>
              </a:ext>
            </a:extLst>
          </p:cNvPr>
          <p:cNvGrpSpPr/>
          <p:nvPr/>
        </p:nvGrpSpPr>
        <p:grpSpPr>
          <a:xfrm rot="5400000" flipH="1">
            <a:off x="1759269" y="8830368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882" name="Google Shape;662;p31">
              <a:extLst>
                <a:ext uri="{FF2B5EF4-FFF2-40B4-BE49-F238E27FC236}">
                  <a16:creationId xmlns:a16="http://schemas.microsoft.com/office/drawing/2014/main" id="{5CFD3862-F5CD-E468-8838-349E80564647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83" name="Google Shape;663;p31">
              <a:extLst>
                <a:ext uri="{FF2B5EF4-FFF2-40B4-BE49-F238E27FC236}">
                  <a16:creationId xmlns:a16="http://schemas.microsoft.com/office/drawing/2014/main" id="{1B6A9EF0-AE1B-9184-E8E9-A115FA35FC56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84" name="Google Shape;664;p31">
              <a:extLst>
                <a:ext uri="{FF2B5EF4-FFF2-40B4-BE49-F238E27FC236}">
                  <a16:creationId xmlns:a16="http://schemas.microsoft.com/office/drawing/2014/main" id="{23B2A3A8-9474-EECB-25A2-B21FC144285B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85" name="Google Shape;665;p31">
              <a:extLst>
                <a:ext uri="{FF2B5EF4-FFF2-40B4-BE49-F238E27FC236}">
                  <a16:creationId xmlns:a16="http://schemas.microsoft.com/office/drawing/2014/main" id="{0D5C96C9-8BB9-5E4B-8F26-CD15E4C4B259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86" name="Google Shape;666;p31">
              <a:extLst>
                <a:ext uri="{FF2B5EF4-FFF2-40B4-BE49-F238E27FC236}">
                  <a16:creationId xmlns:a16="http://schemas.microsoft.com/office/drawing/2014/main" id="{244B9A66-24B4-041C-627C-AD47D09FCB90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87" name="Google Shape;667;p31">
              <a:extLst>
                <a:ext uri="{FF2B5EF4-FFF2-40B4-BE49-F238E27FC236}">
                  <a16:creationId xmlns:a16="http://schemas.microsoft.com/office/drawing/2014/main" id="{FF2FEE75-35F8-BA1A-BBD8-641D2676610E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88" name="Google Shape;668;p31">
              <a:extLst>
                <a:ext uri="{FF2B5EF4-FFF2-40B4-BE49-F238E27FC236}">
                  <a16:creationId xmlns:a16="http://schemas.microsoft.com/office/drawing/2014/main" id="{46C58832-5313-A526-1F78-63004FA90C1A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89" name="Google Shape;669;p31">
              <a:extLst>
                <a:ext uri="{FF2B5EF4-FFF2-40B4-BE49-F238E27FC236}">
                  <a16:creationId xmlns:a16="http://schemas.microsoft.com/office/drawing/2014/main" id="{B56FACFC-67E5-F09C-3AB8-38B29658739D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0" name="Google Shape;670;p31">
              <a:extLst>
                <a:ext uri="{FF2B5EF4-FFF2-40B4-BE49-F238E27FC236}">
                  <a16:creationId xmlns:a16="http://schemas.microsoft.com/office/drawing/2014/main" id="{16AB45FA-33FE-1C9F-3102-5BCB878D0BDA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1" name="Google Shape;671;p31">
              <a:extLst>
                <a:ext uri="{FF2B5EF4-FFF2-40B4-BE49-F238E27FC236}">
                  <a16:creationId xmlns:a16="http://schemas.microsoft.com/office/drawing/2014/main" id="{3D5A343D-D1A1-5666-E874-1F75DAAD2EBC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2" name="Google Shape;672;p31">
              <a:extLst>
                <a:ext uri="{FF2B5EF4-FFF2-40B4-BE49-F238E27FC236}">
                  <a16:creationId xmlns:a16="http://schemas.microsoft.com/office/drawing/2014/main" id="{67473786-CA95-1DFB-4D03-055461BB4ECB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3" name="Google Shape;673;p31">
              <a:extLst>
                <a:ext uri="{FF2B5EF4-FFF2-40B4-BE49-F238E27FC236}">
                  <a16:creationId xmlns:a16="http://schemas.microsoft.com/office/drawing/2014/main" id="{1746B50C-DAF7-5FC4-D212-116386EC1932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4" name="Google Shape;674;p31">
              <a:extLst>
                <a:ext uri="{FF2B5EF4-FFF2-40B4-BE49-F238E27FC236}">
                  <a16:creationId xmlns:a16="http://schemas.microsoft.com/office/drawing/2014/main" id="{04034946-DB8A-346F-23B3-7212A5F4AE81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5" name="Google Shape;675;p31">
              <a:extLst>
                <a:ext uri="{FF2B5EF4-FFF2-40B4-BE49-F238E27FC236}">
                  <a16:creationId xmlns:a16="http://schemas.microsoft.com/office/drawing/2014/main" id="{0DE06A64-F3F6-CEFB-27E1-5210569B50DF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6" name="Google Shape;676;p31">
              <a:extLst>
                <a:ext uri="{FF2B5EF4-FFF2-40B4-BE49-F238E27FC236}">
                  <a16:creationId xmlns:a16="http://schemas.microsoft.com/office/drawing/2014/main" id="{B3B21053-B714-8749-B41B-BAD6BDA8A531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7" name="Google Shape;677;p31">
              <a:extLst>
                <a:ext uri="{FF2B5EF4-FFF2-40B4-BE49-F238E27FC236}">
                  <a16:creationId xmlns:a16="http://schemas.microsoft.com/office/drawing/2014/main" id="{12769F88-E887-C46D-DD5A-0D0138C46E44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8" name="Google Shape;678;p31">
              <a:extLst>
                <a:ext uri="{FF2B5EF4-FFF2-40B4-BE49-F238E27FC236}">
                  <a16:creationId xmlns:a16="http://schemas.microsoft.com/office/drawing/2014/main" id="{BFF00851-0A3E-EEFC-B78B-2546552A6A39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9" name="Google Shape;679;p31">
              <a:extLst>
                <a:ext uri="{FF2B5EF4-FFF2-40B4-BE49-F238E27FC236}">
                  <a16:creationId xmlns:a16="http://schemas.microsoft.com/office/drawing/2014/main" id="{1014FEAD-5378-8FB6-ECFA-4FEBE2DE5678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00" name="Google Shape;680;p31">
              <a:extLst>
                <a:ext uri="{FF2B5EF4-FFF2-40B4-BE49-F238E27FC236}">
                  <a16:creationId xmlns:a16="http://schemas.microsoft.com/office/drawing/2014/main" id="{40B8C8D0-DDB0-E60F-298A-84793A1A02CC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01" name="Google Shape;681;p31">
              <a:extLst>
                <a:ext uri="{FF2B5EF4-FFF2-40B4-BE49-F238E27FC236}">
                  <a16:creationId xmlns:a16="http://schemas.microsoft.com/office/drawing/2014/main" id="{74E1B2B3-7796-7C58-7769-D662A545E45C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02" name="Google Shape;682;p31">
              <a:extLst>
                <a:ext uri="{FF2B5EF4-FFF2-40B4-BE49-F238E27FC236}">
                  <a16:creationId xmlns:a16="http://schemas.microsoft.com/office/drawing/2014/main" id="{4720B44F-7394-E2DE-B3F5-5948A4932BCE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03" name="Google Shape;683;p31">
              <a:extLst>
                <a:ext uri="{FF2B5EF4-FFF2-40B4-BE49-F238E27FC236}">
                  <a16:creationId xmlns:a16="http://schemas.microsoft.com/office/drawing/2014/main" id="{2611CED5-1F6D-D66E-64FE-8DDD2155183B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04" name="Google Shape;684;p31">
              <a:extLst>
                <a:ext uri="{FF2B5EF4-FFF2-40B4-BE49-F238E27FC236}">
                  <a16:creationId xmlns:a16="http://schemas.microsoft.com/office/drawing/2014/main" id="{E9987DEA-86BA-8108-BC84-EC356089FB04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05" name="Google Shape;685;p31">
              <a:extLst>
                <a:ext uri="{FF2B5EF4-FFF2-40B4-BE49-F238E27FC236}">
                  <a16:creationId xmlns:a16="http://schemas.microsoft.com/office/drawing/2014/main" id="{7C1541E5-D0D1-B50E-0D04-2925C886AD1F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06" name="Google Shape;671;p31">
            <a:extLst>
              <a:ext uri="{FF2B5EF4-FFF2-40B4-BE49-F238E27FC236}">
                <a16:creationId xmlns:a16="http://schemas.microsoft.com/office/drawing/2014/main" id="{1134D450-72D6-2C30-F7F7-AFBDB1F0BDCC}"/>
              </a:ext>
            </a:extLst>
          </p:cNvPr>
          <p:cNvGrpSpPr/>
          <p:nvPr/>
        </p:nvGrpSpPr>
        <p:grpSpPr>
          <a:xfrm>
            <a:off x="7906215" y="8604572"/>
            <a:ext cx="635996" cy="1043179"/>
            <a:chOff x="2688725" y="2891375"/>
            <a:chExt cx="271075" cy="444625"/>
          </a:xfrm>
        </p:grpSpPr>
        <p:sp>
          <p:nvSpPr>
            <p:cNvPr id="907" name="Google Shape;672;p31">
              <a:extLst>
                <a:ext uri="{FF2B5EF4-FFF2-40B4-BE49-F238E27FC236}">
                  <a16:creationId xmlns:a16="http://schemas.microsoft.com/office/drawing/2014/main" id="{E60BA753-DEFE-5AFA-79DE-43240A388D08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673;p31">
              <a:extLst>
                <a:ext uri="{FF2B5EF4-FFF2-40B4-BE49-F238E27FC236}">
                  <a16:creationId xmlns:a16="http://schemas.microsoft.com/office/drawing/2014/main" id="{764D05A9-BD17-F508-9641-BC16DDABF7A2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674;p31">
              <a:extLst>
                <a:ext uri="{FF2B5EF4-FFF2-40B4-BE49-F238E27FC236}">
                  <a16:creationId xmlns:a16="http://schemas.microsoft.com/office/drawing/2014/main" id="{7E3FDE9E-2755-9B6C-5719-0DE1A82B3990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675;p31">
              <a:extLst>
                <a:ext uri="{FF2B5EF4-FFF2-40B4-BE49-F238E27FC236}">
                  <a16:creationId xmlns:a16="http://schemas.microsoft.com/office/drawing/2014/main" id="{5CE78175-04FF-BD74-6300-A1589842747B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676;p31">
              <a:extLst>
                <a:ext uri="{FF2B5EF4-FFF2-40B4-BE49-F238E27FC236}">
                  <a16:creationId xmlns:a16="http://schemas.microsoft.com/office/drawing/2014/main" id="{D3D078D7-FC31-AFCF-9E3D-DFBC3229B06B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677;p31">
              <a:extLst>
                <a:ext uri="{FF2B5EF4-FFF2-40B4-BE49-F238E27FC236}">
                  <a16:creationId xmlns:a16="http://schemas.microsoft.com/office/drawing/2014/main" id="{A49757B2-8F4E-DAE9-8CBC-C5CC6EEBAE83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678;p31">
              <a:extLst>
                <a:ext uri="{FF2B5EF4-FFF2-40B4-BE49-F238E27FC236}">
                  <a16:creationId xmlns:a16="http://schemas.microsoft.com/office/drawing/2014/main" id="{5B3E47A3-4C53-2E95-A625-06EBF37326E2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679;p31">
              <a:extLst>
                <a:ext uri="{FF2B5EF4-FFF2-40B4-BE49-F238E27FC236}">
                  <a16:creationId xmlns:a16="http://schemas.microsoft.com/office/drawing/2014/main" id="{4FF7937E-151D-5321-296E-FD588695AC39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680;p31">
              <a:extLst>
                <a:ext uri="{FF2B5EF4-FFF2-40B4-BE49-F238E27FC236}">
                  <a16:creationId xmlns:a16="http://schemas.microsoft.com/office/drawing/2014/main" id="{73E77BFD-AC50-24C9-7C53-3110299970D6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681;p31">
              <a:extLst>
                <a:ext uri="{FF2B5EF4-FFF2-40B4-BE49-F238E27FC236}">
                  <a16:creationId xmlns:a16="http://schemas.microsoft.com/office/drawing/2014/main" id="{341CC2E3-03A1-DD2E-A6CE-9FF3986B0C03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682;p31">
              <a:extLst>
                <a:ext uri="{FF2B5EF4-FFF2-40B4-BE49-F238E27FC236}">
                  <a16:creationId xmlns:a16="http://schemas.microsoft.com/office/drawing/2014/main" id="{D06C213C-85EB-248A-EF50-93591C049373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Rectangle 917">
            <a:extLst>
              <a:ext uri="{FF2B5EF4-FFF2-40B4-BE49-F238E27FC236}">
                <a16:creationId xmlns:a16="http://schemas.microsoft.com/office/drawing/2014/main" id="{10B950E4-02B3-8A4E-9A7F-206C6918E164}"/>
              </a:ext>
            </a:extLst>
          </p:cNvPr>
          <p:cNvSpPr/>
          <p:nvPr/>
        </p:nvSpPr>
        <p:spPr>
          <a:xfrm>
            <a:off x="-110169" y="9664888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19" name="Google Shape;409;p44">
            <a:extLst>
              <a:ext uri="{FF2B5EF4-FFF2-40B4-BE49-F238E27FC236}">
                <a16:creationId xmlns:a16="http://schemas.microsoft.com/office/drawing/2014/main" id="{03B929AF-BC0A-BF21-95FD-05DD718459F8}"/>
              </a:ext>
            </a:extLst>
          </p:cNvPr>
          <p:cNvSpPr/>
          <p:nvPr/>
        </p:nvSpPr>
        <p:spPr>
          <a:xfrm>
            <a:off x="716425" y="7464072"/>
            <a:ext cx="2397300" cy="404100"/>
          </a:xfrm>
          <a:prstGeom prst="rect">
            <a:avLst/>
          </a:prstGeom>
          <a:solidFill>
            <a:srgbClr val="53D2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Not Furnished</a:t>
            </a:r>
          </a:p>
        </p:txBody>
      </p:sp>
      <p:sp>
        <p:nvSpPr>
          <p:cNvPr id="920" name="Google Shape;411;p44">
            <a:extLst>
              <a:ext uri="{FF2B5EF4-FFF2-40B4-BE49-F238E27FC236}">
                <a16:creationId xmlns:a16="http://schemas.microsoft.com/office/drawing/2014/main" id="{F382A7A7-8FCE-0023-67CC-1168CA308BCB}"/>
              </a:ext>
            </a:extLst>
          </p:cNvPr>
          <p:cNvSpPr/>
          <p:nvPr/>
        </p:nvSpPr>
        <p:spPr>
          <a:xfrm>
            <a:off x="6026700" y="7464072"/>
            <a:ext cx="2397300" cy="404100"/>
          </a:xfrm>
          <a:prstGeom prst="rect">
            <a:avLst/>
          </a:prstGeom>
          <a:solidFill>
            <a:srgbClr val="F9AA4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Furnished</a:t>
            </a:r>
            <a:endParaRPr sz="18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921" name="Google Shape;412;p44">
            <a:extLst>
              <a:ext uri="{FF2B5EF4-FFF2-40B4-BE49-F238E27FC236}">
                <a16:creationId xmlns:a16="http://schemas.microsoft.com/office/drawing/2014/main" id="{A97B8644-ACAD-A1AD-362A-459655D135FC}"/>
              </a:ext>
            </a:extLst>
          </p:cNvPr>
          <p:cNvSpPr/>
          <p:nvPr/>
        </p:nvSpPr>
        <p:spPr>
          <a:xfrm>
            <a:off x="716425" y="7935472"/>
            <a:ext cx="239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average price for not furnished houses i</a:t>
            </a:r>
            <a:r>
              <a:rPr lang="en-US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-EG" sz="1800" b="0" i="0" u="none" strike="noStrike" dirty="0">
                <a:solidFill>
                  <a:srgbClr val="000000"/>
                </a:solidFill>
                <a:effectLst/>
                <a:highlight>
                  <a:srgbClr val="53D2FF"/>
                </a:highlight>
                <a:latin typeface="Arial" panose="020B0604020202020204" pitchFamily="34" charset="0"/>
              </a:rPr>
              <a:t> 2,686,718 ج.م.‏ </a:t>
            </a:r>
            <a:endParaRPr lang="ar-EG" sz="1200" dirty="0">
              <a:solidFill>
                <a:schemeClr val="dk1"/>
              </a:solidFill>
              <a:highlight>
                <a:srgbClr val="53D2FF"/>
              </a:highlight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922" name="Google Shape;414;p44">
            <a:extLst>
              <a:ext uri="{FF2B5EF4-FFF2-40B4-BE49-F238E27FC236}">
                <a16:creationId xmlns:a16="http://schemas.microsoft.com/office/drawing/2014/main" id="{39A7C3E8-A275-4566-282A-D78A67AD6B44}"/>
              </a:ext>
            </a:extLst>
          </p:cNvPr>
          <p:cNvSpPr/>
          <p:nvPr/>
        </p:nvSpPr>
        <p:spPr>
          <a:xfrm>
            <a:off x="6026700" y="7935472"/>
            <a:ext cx="239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average price for furnished houses i</a:t>
            </a:r>
            <a:r>
              <a:rPr lang="en-US" sz="12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s:</a:t>
            </a:r>
            <a:endParaRPr lang="ar-EG" sz="12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-EG" sz="1800" b="0" i="0" u="none" strike="noStrike" dirty="0">
                <a:solidFill>
                  <a:srgbClr val="000000"/>
                </a:solidFill>
                <a:effectLst/>
                <a:highlight>
                  <a:srgbClr val="F9AA41"/>
                </a:highlight>
                <a:latin typeface="Arial" panose="020B0604020202020204" pitchFamily="34" charset="0"/>
              </a:rPr>
              <a:t>3,644,284 </a:t>
            </a:r>
            <a:r>
              <a:rPr lang="ar-EG" sz="1800" dirty="0">
                <a:highlight>
                  <a:srgbClr val="F9AA41"/>
                </a:highlight>
                <a:latin typeface="Arial" panose="020B0604020202020204" pitchFamily="34" charset="0"/>
              </a:rPr>
              <a:t>ج.م</a:t>
            </a:r>
            <a:endParaRPr lang="en-US" sz="1800" b="0" i="0" u="none" strike="noStrike" dirty="0">
              <a:solidFill>
                <a:srgbClr val="000000"/>
              </a:solidFill>
              <a:effectLst/>
              <a:highlight>
                <a:srgbClr val="F9AA41"/>
              </a:highlight>
              <a:latin typeface="Arial" panose="020B0604020202020204" pitchFamily="34" charset="0"/>
            </a:endParaRPr>
          </a:p>
        </p:txBody>
      </p:sp>
      <p:cxnSp>
        <p:nvCxnSpPr>
          <p:cNvPr id="923" name="Google Shape;417;p44">
            <a:extLst>
              <a:ext uri="{FF2B5EF4-FFF2-40B4-BE49-F238E27FC236}">
                <a16:creationId xmlns:a16="http://schemas.microsoft.com/office/drawing/2014/main" id="{4364366B-F384-29E7-62CB-071CCFC6DC75}"/>
              </a:ext>
            </a:extLst>
          </p:cNvPr>
          <p:cNvCxnSpPr>
            <a:cxnSpLocks/>
          </p:cNvCxnSpPr>
          <p:nvPr/>
        </p:nvCxnSpPr>
        <p:spPr>
          <a:xfrm>
            <a:off x="4568425" y="6947760"/>
            <a:ext cx="1800" cy="51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418;p44">
            <a:extLst>
              <a:ext uri="{FF2B5EF4-FFF2-40B4-BE49-F238E27FC236}">
                <a16:creationId xmlns:a16="http://schemas.microsoft.com/office/drawing/2014/main" id="{9C16F96B-06FE-199B-26A4-D422D4086C1B}"/>
              </a:ext>
            </a:extLst>
          </p:cNvPr>
          <p:cNvCxnSpPr>
            <a:stCxn id="919" idx="0"/>
          </p:cNvCxnSpPr>
          <p:nvPr/>
        </p:nvCxnSpPr>
        <p:spPr>
          <a:xfrm rot="16200000">
            <a:off x="2983675" y="5879172"/>
            <a:ext cx="516300" cy="26535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419;p44">
            <a:extLst>
              <a:ext uri="{FF2B5EF4-FFF2-40B4-BE49-F238E27FC236}">
                <a16:creationId xmlns:a16="http://schemas.microsoft.com/office/drawing/2014/main" id="{F77728DA-8AAE-73AE-FF36-19B0B4468CEE}"/>
              </a:ext>
            </a:extLst>
          </p:cNvPr>
          <p:cNvCxnSpPr>
            <a:stCxn id="920" idx="0"/>
          </p:cNvCxnSpPr>
          <p:nvPr/>
        </p:nvCxnSpPr>
        <p:spPr>
          <a:xfrm rot="5400000" flipH="1">
            <a:off x="5638800" y="5877522"/>
            <a:ext cx="516300" cy="26568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26" name="Chart 925">
            <a:extLst>
              <a:ext uri="{FF2B5EF4-FFF2-40B4-BE49-F238E27FC236}">
                <a16:creationId xmlns:a16="http://schemas.microsoft.com/office/drawing/2014/main" id="{AFA0780E-2D18-932A-F328-7724197716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916552"/>
              </p:ext>
            </p:extLst>
          </p:nvPr>
        </p:nvGraphicFramePr>
        <p:xfrm>
          <a:off x="3560536" y="7456326"/>
          <a:ext cx="2069519" cy="1944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27" name="Google Shape;810;p34">
            <a:extLst>
              <a:ext uri="{FF2B5EF4-FFF2-40B4-BE49-F238E27FC236}">
                <a16:creationId xmlns:a16="http://schemas.microsoft.com/office/drawing/2014/main" id="{9F6FDAA3-B9FE-0EAD-AB56-1BDB62317BAF}"/>
              </a:ext>
            </a:extLst>
          </p:cNvPr>
          <p:cNvSpPr txBox="1">
            <a:spLocks/>
          </p:cNvSpPr>
          <p:nvPr/>
        </p:nvSpPr>
        <p:spPr>
          <a:xfrm>
            <a:off x="9958119" y="7434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algn="r"/>
            <a:r>
              <a:rPr lang="en-US" sz="1800"/>
              <a:t>How does the number of </a:t>
            </a:r>
            <a:r>
              <a:rPr lang="en-US" sz="1800">
                <a:highlight>
                  <a:srgbClr val="FFFF00"/>
                </a:highlight>
              </a:rPr>
              <a:t>Bathrooms</a:t>
            </a:r>
            <a:r>
              <a:rPr lang="en-US" sz="1800"/>
              <a:t> affect house prices?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8" name="Google Shape;560;p29">
            <a:extLst>
              <a:ext uri="{FF2B5EF4-FFF2-40B4-BE49-F238E27FC236}">
                <a16:creationId xmlns:a16="http://schemas.microsoft.com/office/drawing/2014/main" id="{F64CBD10-D4F7-26F3-39DC-C3E4E8838B83}"/>
              </a:ext>
            </a:extLst>
          </p:cNvPr>
          <p:cNvSpPr/>
          <p:nvPr/>
        </p:nvSpPr>
        <p:spPr>
          <a:xfrm flipH="1">
            <a:off x="16173565" y="12755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561;p29">
            <a:extLst>
              <a:ext uri="{FF2B5EF4-FFF2-40B4-BE49-F238E27FC236}">
                <a16:creationId xmlns:a16="http://schemas.microsoft.com/office/drawing/2014/main" id="{6FC3EE79-87A9-C24F-41AC-32F86267CEB9}"/>
              </a:ext>
            </a:extLst>
          </p:cNvPr>
          <p:cNvSpPr/>
          <p:nvPr/>
        </p:nvSpPr>
        <p:spPr>
          <a:xfrm flipH="1">
            <a:off x="13465058" y="4034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399;p27">
            <a:extLst>
              <a:ext uri="{FF2B5EF4-FFF2-40B4-BE49-F238E27FC236}">
                <a16:creationId xmlns:a16="http://schemas.microsoft.com/office/drawing/2014/main" id="{0B3FEFAD-FEF7-4320-7078-6C826D5EF53D}"/>
              </a:ext>
            </a:extLst>
          </p:cNvPr>
          <p:cNvSpPr/>
          <p:nvPr/>
        </p:nvSpPr>
        <p:spPr>
          <a:xfrm>
            <a:off x="10107842" y="6224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21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86B750B0-85B3-E9E4-3C04-CF7BB6DB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6F6EE676-A92E-04A1-9C8E-AF47F0CC5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How does the number of </a:t>
            </a:r>
            <a:r>
              <a:rPr lang="en-US" sz="1800" dirty="0">
                <a:highlight>
                  <a:srgbClr val="FFFF00"/>
                </a:highlight>
              </a:rPr>
              <a:t>Bathrooms</a:t>
            </a:r>
            <a:r>
              <a:rPr lang="en-US" sz="1800" dirty="0"/>
              <a:t> affect house prices?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E5A9DFC0-C4EF-87A2-F43F-C51D6602C306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1BFAA3DC-C0BA-22FB-F9C4-E896D9D54166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64C4D6E3-1387-806C-5820-1181B9C5359F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999A7F20-0592-32F8-2ECB-E6D21DFB90D4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D0A4BD86-03DE-6CEE-3CA4-752C5A55CEEC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702FEE60-5129-F33C-4ED3-1736E04C75B5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1382489E-2056-5E86-A384-CBC6375D2F85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3511A024-AB2F-91BE-9C44-4098B84DB6E0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846B70DC-DB60-7D1D-7F4C-18BE520E8526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1FA5D808-59F8-5EE9-CEA4-2C5F69EA484D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721B7029-0885-92FC-3D6A-5BEC5BEABDEE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B7285416-A90E-EFCA-EC44-8AC9D179794B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600319C3-83FE-CC90-6B3D-1CB0C6E3AFD6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1A76B0AD-2FEC-77A5-0CFF-FE5F15F5ACE1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A3949181-16BC-E5B9-EE9A-B8AF398894AC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F04F6707-35C6-3DC7-8A60-4B3D696195DC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1CDD6D4B-F6D3-600D-45FC-1C4EBE9E490D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DF2C98F0-10C1-E07B-1D01-16DBCD507BE8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94334DC3-50AF-9333-990F-FF44FF1B1792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21830056-7207-EA76-2A87-8A682FFB8D58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1FD22F76-4A06-5C76-8F6F-F97A92FE7BEF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43483D63-CF78-2100-1E5B-886F05F91A4F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BC9A9883-C775-DA59-8597-9087B733821F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FC195D15-5CEB-96B4-BE18-F5AC7916667A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C6C9613F-D011-2D58-234F-89EAACBBAF68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FFAB6BCC-417C-F1EC-1A10-DD15E4D626B7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AA4DABBD-9567-803E-5A2F-4362918C0C23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211FFE7A-D015-EB51-B195-A2A9CCEA791E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1EFB5A50-562C-BB8A-8296-39A3073C8328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757053E8-00A8-67DD-4237-4D1F57645DD8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FFFECC1A-F613-70B7-C6DE-989B71A4DF92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D662FBB9-4627-A8CF-4028-A46D61765997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9ECC9031-629E-FA1D-9607-BE7F7105795B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D52EB2C3-5387-706C-28AE-1963FF3D40C9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B1D6E2C8-ABB6-2DBF-78B3-A48FD10B2ADD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BBC8BB2F-EF97-AB53-0079-AD04960CDED5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C0FA9AA9-8E84-5C8A-2613-16DA55248618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21B37F4B-FF79-41F8-7AC6-7C9BA42D1DC7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019FBED6-3C64-A042-3E70-7F36134424E8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F907DA2F-0DC6-B8C9-7AF3-915D9D66B1E5}"/>
              </a:ext>
            </a:extLst>
          </p:cNvPr>
          <p:cNvSpPr/>
          <p:nvPr/>
        </p:nvSpPr>
        <p:spPr>
          <a:xfrm>
            <a:off x="869723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F9CDA892-E9CC-B245-21C8-939A331BA9E2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809" name="Google Shape;246;p36">
            <a:extLst>
              <a:ext uri="{FF2B5EF4-FFF2-40B4-BE49-F238E27FC236}">
                <a16:creationId xmlns:a16="http://schemas.microsoft.com/office/drawing/2014/main" id="{49198A0E-00C5-8B5D-98A6-F406B3488A09}"/>
              </a:ext>
            </a:extLst>
          </p:cNvPr>
          <p:cNvCxnSpPr>
            <a:cxnSpLocks/>
            <a:stCxn id="816" idx="1"/>
          </p:cNvCxnSpPr>
          <p:nvPr/>
        </p:nvCxnSpPr>
        <p:spPr>
          <a:xfrm rot="10800000">
            <a:off x="2571275" y="2221978"/>
            <a:ext cx="5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3" name="Google Shape;251;p36">
            <a:extLst>
              <a:ext uri="{FF2B5EF4-FFF2-40B4-BE49-F238E27FC236}">
                <a16:creationId xmlns:a16="http://schemas.microsoft.com/office/drawing/2014/main" id="{EEA03E6B-7D31-CD9E-51AD-05BE2662D348}"/>
              </a:ext>
            </a:extLst>
          </p:cNvPr>
          <p:cNvSpPr/>
          <p:nvPr/>
        </p:nvSpPr>
        <p:spPr>
          <a:xfrm>
            <a:off x="815964" y="3947864"/>
            <a:ext cx="201900" cy="2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252;p36">
            <a:extLst>
              <a:ext uri="{FF2B5EF4-FFF2-40B4-BE49-F238E27FC236}">
                <a16:creationId xmlns:a16="http://schemas.microsoft.com/office/drawing/2014/main" id="{A69D1804-F79B-8C84-87F4-954A6345BD86}"/>
              </a:ext>
            </a:extLst>
          </p:cNvPr>
          <p:cNvSpPr/>
          <p:nvPr/>
        </p:nvSpPr>
        <p:spPr>
          <a:xfrm>
            <a:off x="2509898" y="3947864"/>
            <a:ext cx="201900" cy="201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253;p36">
            <a:extLst>
              <a:ext uri="{FF2B5EF4-FFF2-40B4-BE49-F238E27FC236}">
                <a16:creationId xmlns:a16="http://schemas.microsoft.com/office/drawing/2014/main" id="{79E4AF89-2E41-0AA5-DE4D-76EEE4EEC6FB}"/>
              </a:ext>
            </a:extLst>
          </p:cNvPr>
          <p:cNvSpPr txBox="1"/>
          <p:nvPr/>
        </p:nvSpPr>
        <p:spPr>
          <a:xfrm>
            <a:off x="1030525" y="3868438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Positive</a:t>
            </a:r>
            <a:endParaRPr sz="16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18" name="Google Shape;254;p36">
            <a:extLst>
              <a:ext uri="{FF2B5EF4-FFF2-40B4-BE49-F238E27FC236}">
                <a16:creationId xmlns:a16="http://schemas.microsoft.com/office/drawing/2014/main" id="{FCE0B0BF-8219-1419-B089-63A5B2DBE463}"/>
              </a:ext>
            </a:extLst>
          </p:cNvPr>
          <p:cNvSpPr txBox="1"/>
          <p:nvPr/>
        </p:nvSpPr>
        <p:spPr>
          <a:xfrm>
            <a:off x="2725251" y="3868438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Negative</a:t>
            </a:r>
            <a:endParaRPr sz="16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836" name="Group 835">
            <a:extLst>
              <a:ext uri="{FF2B5EF4-FFF2-40B4-BE49-F238E27FC236}">
                <a16:creationId xmlns:a16="http://schemas.microsoft.com/office/drawing/2014/main" id="{0C2494A3-944A-3FF9-C964-2587D22CC9D8}"/>
              </a:ext>
            </a:extLst>
          </p:cNvPr>
          <p:cNvGrpSpPr/>
          <p:nvPr/>
        </p:nvGrpSpPr>
        <p:grpSpPr>
          <a:xfrm>
            <a:off x="733898" y="2016095"/>
            <a:ext cx="3076677" cy="1748837"/>
            <a:chOff x="733898" y="1235309"/>
            <a:chExt cx="3076677" cy="1748837"/>
          </a:xfrm>
        </p:grpSpPr>
        <p:grpSp>
          <p:nvGrpSpPr>
            <p:cNvPr id="835" name="Group 834">
              <a:extLst>
                <a:ext uri="{FF2B5EF4-FFF2-40B4-BE49-F238E27FC236}">
                  <a16:creationId xmlns:a16="http://schemas.microsoft.com/office/drawing/2014/main" id="{C7DB4F13-33F9-9A51-564C-DF8CF4A3A7C1}"/>
                </a:ext>
              </a:extLst>
            </p:cNvPr>
            <p:cNvGrpSpPr/>
            <p:nvPr/>
          </p:nvGrpSpPr>
          <p:grpSpPr>
            <a:xfrm>
              <a:off x="733898" y="2623409"/>
              <a:ext cx="1188669" cy="195806"/>
              <a:chOff x="713225" y="2981638"/>
              <a:chExt cx="1188669" cy="195806"/>
            </a:xfrm>
          </p:grpSpPr>
          <p:cxnSp>
            <p:nvCxnSpPr>
              <p:cNvPr id="811" name="Google Shape;248;p36">
                <a:extLst>
                  <a:ext uri="{FF2B5EF4-FFF2-40B4-BE49-F238E27FC236}">
                    <a16:creationId xmlns:a16="http://schemas.microsoft.com/office/drawing/2014/main" id="{FEE8F651-E248-08A8-A2F0-BB7AB8F1C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696" y="3079541"/>
                <a:ext cx="388198" cy="30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15" name="Google Shape;249;p36">
                <a:extLst>
                  <a:ext uri="{FF2B5EF4-FFF2-40B4-BE49-F238E27FC236}">
                    <a16:creationId xmlns:a16="http://schemas.microsoft.com/office/drawing/2014/main" id="{55430871-B037-C06C-658B-355E322E75AB}"/>
                  </a:ext>
                </a:extLst>
              </p:cNvPr>
              <p:cNvSpPr txBox="1"/>
              <p:nvPr/>
            </p:nvSpPr>
            <p:spPr>
              <a:xfrm>
                <a:off x="713225" y="2981638"/>
                <a:ext cx="836102" cy="195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dk1"/>
                    </a:solidFill>
                    <a:latin typeface="Archivo Black"/>
                    <a:ea typeface="Archivo Black"/>
                    <a:cs typeface="Archivo Black"/>
                    <a:sym typeface="Archivo Black"/>
                  </a:rPr>
                  <a:t>96.8%</a:t>
                </a:r>
                <a:endParaRPr sz="1600" b="1" dirty="0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endParaRPr>
              </a:p>
            </p:txBody>
          </p:sp>
        </p:grpSp>
        <p:sp>
          <p:nvSpPr>
            <p:cNvPr id="816" name="Google Shape;247;p36">
              <a:extLst>
                <a:ext uri="{FF2B5EF4-FFF2-40B4-BE49-F238E27FC236}">
                  <a16:creationId xmlns:a16="http://schemas.microsoft.com/office/drawing/2014/main" id="{4D9A3EBA-BE5B-3088-E681-A7A43E3850BD}"/>
                </a:ext>
              </a:extLst>
            </p:cNvPr>
            <p:cNvSpPr txBox="1"/>
            <p:nvPr/>
          </p:nvSpPr>
          <p:spPr>
            <a:xfrm>
              <a:off x="3108275" y="1340242"/>
              <a:ext cx="7023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3.2%</a:t>
              </a:r>
              <a:endParaRPr sz="16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graphicFrame>
          <p:nvGraphicFramePr>
            <p:cNvPr id="823" name="Chart 822">
              <a:extLst>
                <a:ext uri="{FF2B5EF4-FFF2-40B4-BE49-F238E27FC236}">
                  <a16:creationId xmlns:a16="http://schemas.microsoft.com/office/drawing/2014/main" id="{B8C25F80-1A6D-F5C0-3B36-F85DA7FD1C6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37580793"/>
                </p:ext>
              </p:extLst>
            </p:nvPr>
          </p:nvGraphicFramePr>
          <p:xfrm>
            <a:off x="1284984" y="1235309"/>
            <a:ext cx="1999624" cy="17488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837" name="Google Shape;254;p36">
            <a:extLst>
              <a:ext uri="{FF2B5EF4-FFF2-40B4-BE49-F238E27FC236}">
                <a16:creationId xmlns:a16="http://schemas.microsoft.com/office/drawing/2014/main" id="{7D3BF099-4C88-4D45-A13B-9103E4A03BEC}"/>
              </a:ext>
            </a:extLst>
          </p:cNvPr>
          <p:cNvSpPr txBox="1"/>
          <p:nvPr/>
        </p:nvSpPr>
        <p:spPr>
          <a:xfrm>
            <a:off x="1619706" y="1708258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Correlation</a:t>
            </a:r>
            <a:endParaRPr sz="16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C79E17A-6396-4AC2-8007-C6999F5BEF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216282"/>
              </p:ext>
            </p:extLst>
          </p:nvPr>
        </p:nvGraphicFramePr>
        <p:xfrm>
          <a:off x="3998088" y="1401540"/>
          <a:ext cx="4572000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387A238-49F3-4472-9450-0B2985311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4637137"/>
              </p:ext>
            </p:extLst>
          </p:nvPr>
        </p:nvGraphicFramePr>
        <p:xfrm>
          <a:off x="1365775" y="1981612"/>
          <a:ext cx="1652588" cy="1733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Google Shape;810;p34">
            <a:extLst>
              <a:ext uri="{FF2B5EF4-FFF2-40B4-BE49-F238E27FC236}">
                <a16:creationId xmlns:a16="http://schemas.microsoft.com/office/drawing/2014/main" id="{C62D02D5-7A9E-66F8-6C92-5CB95AA61E5D}"/>
              </a:ext>
            </a:extLst>
          </p:cNvPr>
          <p:cNvSpPr txBox="1">
            <a:spLocks/>
          </p:cNvSpPr>
          <p:nvPr/>
        </p:nvSpPr>
        <p:spPr>
          <a:xfrm>
            <a:off x="-8950026" y="7434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algn="r"/>
            <a:r>
              <a:rPr lang="en-US" sz="1800"/>
              <a:t>How does the number of </a:t>
            </a:r>
            <a:r>
              <a:rPr lang="en-US" sz="1800">
                <a:highlight>
                  <a:srgbClr val="FFFF00"/>
                </a:highlight>
              </a:rPr>
              <a:t>bedrooms</a:t>
            </a:r>
            <a:r>
              <a:rPr lang="en-US" sz="1800"/>
              <a:t> affect house prices?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399;p27">
            <a:extLst>
              <a:ext uri="{FF2B5EF4-FFF2-40B4-BE49-F238E27FC236}">
                <a16:creationId xmlns:a16="http://schemas.microsoft.com/office/drawing/2014/main" id="{646958B3-2607-CE60-4690-87E7CCB4CF63}"/>
              </a:ext>
            </a:extLst>
          </p:cNvPr>
          <p:cNvSpPr/>
          <p:nvPr/>
        </p:nvSpPr>
        <p:spPr>
          <a:xfrm>
            <a:off x="-8800303" y="6224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Google Shape;810;p34">
            <a:extLst>
              <a:ext uri="{FF2B5EF4-FFF2-40B4-BE49-F238E27FC236}">
                <a16:creationId xmlns:a16="http://schemas.microsoft.com/office/drawing/2014/main" id="{60D07A33-BD81-3662-1CA7-96B76D261FE6}"/>
              </a:ext>
            </a:extLst>
          </p:cNvPr>
          <p:cNvSpPr txBox="1">
            <a:spLocks/>
          </p:cNvSpPr>
          <p:nvPr/>
        </p:nvSpPr>
        <p:spPr>
          <a:xfrm>
            <a:off x="10284560" y="59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How do house prices differ between those sold with different Payment methods?</a:t>
            </a:r>
            <a:endParaRPr lang="en-US" sz="1800" dirty="0"/>
          </a:p>
        </p:txBody>
      </p:sp>
      <p:sp>
        <p:nvSpPr>
          <p:cNvPr id="7" name="Google Shape;560;p29">
            <a:extLst>
              <a:ext uri="{FF2B5EF4-FFF2-40B4-BE49-F238E27FC236}">
                <a16:creationId xmlns:a16="http://schemas.microsoft.com/office/drawing/2014/main" id="{DBF9CE43-0444-0EA4-0755-0A6ADB2DD033}"/>
              </a:ext>
            </a:extLst>
          </p:cNvPr>
          <p:cNvSpPr/>
          <p:nvPr/>
        </p:nvSpPr>
        <p:spPr>
          <a:xfrm flipH="1">
            <a:off x="16264971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1;p29">
            <a:extLst>
              <a:ext uri="{FF2B5EF4-FFF2-40B4-BE49-F238E27FC236}">
                <a16:creationId xmlns:a16="http://schemas.microsoft.com/office/drawing/2014/main" id="{92F896CD-9F45-87AE-1E7A-7101236FA6D4}"/>
              </a:ext>
            </a:extLst>
          </p:cNvPr>
          <p:cNvSpPr/>
          <p:nvPr/>
        </p:nvSpPr>
        <p:spPr>
          <a:xfrm flipH="1">
            <a:off x="13556464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399;p27">
            <a:extLst>
              <a:ext uri="{FF2B5EF4-FFF2-40B4-BE49-F238E27FC236}">
                <a16:creationId xmlns:a16="http://schemas.microsoft.com/office/drawing/2014/main" id="{E22907C8-C751-D917-97B3-CA49BE1A75EB}"/>
              </a:ext>
            </a:extLst>
          </p:cNvPr>
          <p:cNvSpPr/>
          <p:nvPr/>
        </p:nvSpPr>
        <p:spPr>
          <a:xfrm>
            <a:off x="9801870" y="618552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</a:p>
        </p:txBody>
      </p:sp>
      <p:graphicFrame>
        <p:nvGraphicFramePr>
          <p:cNvPr id="812" name="Chart 811">
            <a:extLst>
              <a:ext uri="{FF2B5EF4-FFF2-40B4-BE49-F238E27FC236}">
                <a16:creationId xmlns:a16="http://schemas.microsoft.com/office/drawing/2014/main" id="{F21D74A5-3421-D670-E2AB-14715C7751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647534"/>
              </p:ext>
            </p:extLst>
          </p:nvPr>
        </p:nvGraphicFramePr>
        <p:xfrm>
          <a:off x="-5624702" y="15915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69759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63980D5A-2AD8-A82F-BF7F-A3A766FFB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1758C942-AB53-0D0B-F91B-F47591E19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035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How do house prices differ between those sold with different Payment methods?</a:t>
            </a: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92520439-64A3-7B9A-4955-51E3103D7727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50209D87-7BCB-EF00-16E8-C126AFCBEA1A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42B3D43F-A544-DEAA-BB1A-898845745142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1EB277F7-CA98-5D81-F1CD-140CC270C3C6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D628D29B-B0CE-BC91-1370-5738D1E0E86E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92D2E333-EF1A-7ACB-DAFB-598DCF95749A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4BBC1E19-DCCF-9835-ED04-0847FBA275A5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CC12815A-7752-FBFB-B7F7-3D190363F7BD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ADE99E71-1601-BB78-2DA7-FAADE98ADC81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671637FF-C44F-77D1-783B-EC5BBBF97183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F790128B-0A06-A195-F349-892D02C573C5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DFF46870-969B-0B8B-0718-BB583B5A6643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E37C4558-5EDE-4EF7-E270-76D81EE1E69B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51A753C0-AA19-67E4-9A4D-26812FB11735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26251B4E-DCF9-0106-D8AC-8E823957D88C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53206AFE-399B-4777-0D6D-3C0B1DDF23B6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8FBDC9FD-898F-09B2-26A3-664D91614E1F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8E50657E-B349-DDA5-C8F7-FC4E43A5BB70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1AA17EED-E743-F665-F252-72346EE31EA2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91EB307B-3B58-C732-704F-463B33100AD5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77BFF0A2-9D81-B2C8-D910-916B7BA34B9F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F1CDD06A-5131-3B6C-5294-AED6091AA913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0C15BF64-3944-BE8C-E915-22B67F212770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D295E1BD-26F5-9100-D078-26F22DCF0A8F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0BCAA1CD-5B59-2549-05D1-50553FF6C926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96FBF81E-1B96-B9DF-881E-9B2F293FAA9A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3BE03B68-CA9D-B3DE-A2C6-C3D52D7AF74C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D64D45DC-7A0E-8CD0-1B5C-CEBEA4571792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04D9D418-F49F-413F-A076-0F758D2A1B7D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4C257EDE-A2D5-A747-9CE9-8BE8139CBD34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1E6BB687-8998-88CF-B80A-79C56D6463E4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6CF70A10-0683-D87D-673A-5A6B186283F3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0CE22E0F-76D7-DC68-EF94-AF580BD90F9B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868D1FD3-80C4-7B44-289B-A53FCCA86963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CF3A9DD2-F963-2481-3504-B599EFD5D553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AE601CC4-F61F-6E6D-829C-91DEE14B04B6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B7E6FE01-F1D5-A339-A97C-300C344836F0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88F32738-1652-4068-BCD7-EFE48F693BCB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6998E9AA-8BE2-2F23-3761-053881FA9A31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6B390692-33C6-2AC0-EE05-CA3FDA026DAA}"/>
              </a:ext>
            </a:extLst>
          </p:cNvPr>
          <p:cNvSpPr/>
          <p:nvPr/>
        </p:nvSpPr>
        <p:spPr>
          <a:xfrm>
            <a:off x="472345" y="618552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E05D30D8-6691-1D97-4CD9-7DECC8D6318E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Google Shape;332;p42">
            <a:extLst>
              <a:ext uri="{FF2B5EF4-FFF2-40B4-BE49-F238E27FC236}">
                <a16:creationId xmlns:a16="http://schemas.microsoft.com/office/drawing/2014/main" id="{884787E8-E84B-CBFD-DAF3-697179C62F19}"/>
              </a:ext>
            </a:extLst>
          </p:cNvPr>
          <p:cNvSpPr/>
          <p:nvPr/>
        </p:nvSpPr>
        <p:spPr>
          <a:xfrm>
            <a:off x="5825650" y="1714308"/>
            <a:ext cx="211200" cy="211200"/>
          </a:xfrm>
          <a:prstGeom prst="rect">
            <a:avLst/>
          </a:prstGeom>
          <a:solidFill>
            <a:srgbClr val="F9AA4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33;p42">
            <a:extLst>
              <a:ext uri="{FF2B5EF4-FFF2-40B4-BE49-F238E27FC236}">
                <a16:creationId xmlns:a16="http://schemas.microsoft.com/office/drawing/2014/main" id="{03CB1429-EA69-5D20-6073-754D233D407C}"/>
              </a:ext>
            </a:extLst>
          </p:cNvPr>
          <p:cNvSpPr/>
          <p:nvPr/>
        </p:nvSpPr>
        <p:spPr>
          <a:xfrm>
            <a:off x="5825650" y="2866478"/>
            <a:ext cx="211200" cy="211200"/>
          </a:xfrm>
          <a:prstGeom prst="rect">
            <a:avLst/>
          </a:prstGeom>
          <a:solidFill>
            <a:srgbClr val="689CA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35;p42">
            <a:extLst>
              <a:ext uri="{FF2B5EF4-FFF2-40B4-BE49-F238E27FC236}">
                <a16:creationId xmlns:a16="http://schemas.microsoft.com/office/drawing/2014/main" id="{84217F0B-3EE5-93AB-5D60-A194A5F4045B}"/>
              </a:ext>
            </a:extLst>
          </p:cNvPr>
          <p:cNvSpPr/>
          <p:nvPr/>
        </p:nvSpPr>
        <p:spPr>
          <a:xfrm>
            <a:off x="6119525" y="1950296"/>
            <a:ext cx="2024400" cy="70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Avg Prices:</a:t>
            </a:r>
            <a:br>
              <a:rPr lang="en-US" sz="16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lang="ar-EG" sz="16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3,073,730 ج.م.</a:t>
            </a:r>
            <a:endParaRPr sz="7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336;p42">
            <a:extLst>
              <a:ext uri="{FF2B5EF4-FFF2-40B4-BE49-F238E27FC236}">
                <a16:creationId xmlns:a16="http://schemas.microsoft.com/office/drawing/2014/main" id="{0C545A3B-F9BC-BBB9-DDC3-DC8142DBD828}"/>
              </a:ext>
            </a:extLst>
          </p:cNvPr>
          <p:cNvSpPr txBox="1"/>
          <p:nvPr/>
        </p:nvSpPr>
        <p:spPr>
          <a:xfrm>
            <a:off x="6119525" y="1691800"/>
            <a:ext cx="20244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Cash</a:t>
            </a:r>
            <a:endParaRPr sz="18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04" name="Google Shape;338;p42">
            <a:extLst>
              <a:ext uri="{FF2B5EF4-FFF2-40B4-BE49-F238E27FC236}">
                <a16:creationId xmlns:a16="http://schemas.microsoft.com/office/drawing/2014/main" id="{EA773043-057B-A1E0-1E41-F9EF96502EEF}"/>
              </a:ext>
            </a:extLst>
          </p:cNvPr>
          <p:cNvSpPr txBox="1"/>
          <p:nvPr/>
        </p:nvSpPr>
        <p:spPr>
          <a:xfrm>
            <a:off x="6119525" y="2857513"/>
            <a:ext cx="20244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Both</a:t>
            </a:r>
            <a:endParaRPr sz="18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819" name="Chart 818">
            <a:extLst>
              <a:ext uri="{FF2B5EF4-FFF2-40B4-BE49-F238E27FC236}">
                <a16:creationId xmlns:a16="http://schemas.microsoft.com/office/drawing/2014/main" id="{407BE415-2C1C-2A13-50D5-801CB0C9D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109829"/>
              </p:ext>
            </p:extLst>
          </p:nvPr>
        </p:nvGraphicFramePr>
        <p:xfrm>
          <a:off x="776698" y="15915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20" name="Google Shape;333;p42">
            <a:extLst>
              <a:ext uri="{FF2B5EF4-FFF2-40B4-BE49-F238E27FC236}">
                <a16:creationId xmlns:a16="http://schemas.microsoft.com/office/drawing/2014/main" id="{984874F9-5B5A-7AAB-01DB-47FE06F3BBE5}"/>
              </a:ext>
            </a:extLst>
          </p:cNvPr>
          <p:cNvSpPr/>
          <p:nvPr/>
        </p:nvSpPr>
        <p:spPr>
          <a:xfrm>
            <a:off x="5825650" y="3920579"/>
            <a:ext cx="211200" cy="2112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338;p42">
            <a:extLst>
              <a:ext uri="{FF2B5EF4-FFF2-40B4-BE49-F238E27FC236}">
                <a16:creationId xmlns:a16="http://schemas.microsoft.com/office/drawing/2014/main" id="{B83981EF-F28F-1777-C3D4-B0E83E815700}"/>
              </a:ext>
            </a:extLst>
          </p:cNvPr>
          <p:cNvSpPr txBox="1"/>
          <p:nvPr/>
        </p:nvSpPr>
        <p:spPr>
          <a:xfrm>
            <a:off x="6119525" y="3911614"/>
            <a:ext cx="20244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Installment</a:t>
            </a:r>
            <a:endParaRPr sz="18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32" name="Google Shape;335;p42">
            <a:extLst>
              <a:ext uri="{FF2B5EF4-FFF2-40B4-BE49-F238E27FC236}">
                <a16:creationId xmlns:a16="http://schemas.microsoft.com/office/drawing/2014/main" id="{2D8FD214-658F-EBFD-A3B4-D9D5DE0D2D7C}"/>
              </a:ext>
            </a:extLst>
          </p:cNvPr>
          <p:cNvSpPr/>
          <p:nvPr/>
        </p:nvSpPr>
        <p:spPr>
          <a:xfrm>
            <a:off x="6119525" y="3080204"/>
            <a:ext cx="2024400" cy="70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Avg Prices:</a:t>
            </a:r>
            <a:br>
              <a:rPr lang="en-US" sz="16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lang="ar-EG" sz="16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2,395,032 ج.م.‏</a:t>
            </a:r>
          </a:p>
        </p:txBody>
      </p:sp>
      <p:sp>
        <p:nvSpPr>
          <p:cNvPr id="838" name="Google Shape;335;p42">
            <a:extLst>
              <a:ext uri="{FF2B5EF4-FFF2-40B4-BE49-F238E27FC236}">
                <a16:creationId xmlns:a16="http://schemas.microsoft.com/office/drawing/2014/main" id="{EF712D31-C7BF-C6E0-A9A4-EC99C7FFEF10}"/>
              </a:ext>
            </a:extLst>
          </p:cNvPr>
          <p:cNvSpPr/>
          <p:nvPr/>
        </p:nvSpPr>
        <p:spPr>
          <a:xfrm>
            <a:off x="6119525" y="4171289"/>
            <a:ext cx="2024400" cy="70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Avg Prices:</a:t>
            </a:r>
            <a:br>
              <a:rPr lang="en-US" sz="16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lang="ar-EG" sz="16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2,954,517 ج.م.‏</a:t>
            </a:r>
          </a:p>
        </p:txBody>
      </p:sp>
      <p:sp>
        <p:nvSpPr>
          <p:cNvPr id="2" name="Google Shape;810;p34">
            <a:extLst>
              <a:ext uri="{FF2B5EF4-FFF2-40B4-BE49-F238E27FC236}">
                <a16:creationId xmlns:a16="http://schemas.microsoft.com/office/drawing/2014/main" id="{EC1F8D80-7454-FB1B-815F-5712DA03F638}"/>
              </a:ext>
            </a:extLst>
          </p:cNvPr>
          <p:cNvSpPr txBox="1">
            <a:spLocks/>
          </p:cNvSpPr>
          <p:nvPr/>
        </p:nvSpPr>
        <p:spPr>
          <a:xfrm>
            <a:off x="-7814169" y="59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algn="r"/>
            <a:r>
              <a:rPr lang="en-US" sz="1800"/>
              <a:t>How does the number of </a:t>
            </a:r>
            <a:r>
              <a:rPr lang="en-US" sz="1800">
                <a:highlight>
                  <a:srgbClr val="FFFF00"/>
                </a:highlight>
              </a:rPr>
              <a:t>Bathrooms</a:t>
            </a:r>
            <a:r>
              <a:rPr lang="en-US" sz="1800"/>
              <a:t> affect house prices?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560;p29">
            <a:extLst>
              <a:ext uri="{FF2B5EF4-FFF2-40B4-BE49-F238E27FC236}">
                <a16:creationId xmlns:a16="http://schemas.microsoft.com/office/drawing/2014/main" id="{CF9BAA94-D24F-1876-0389-CA1ED24EDDDA}"/>
              </a:ext>
            </a:extLst>
          </p:cNvPr>
          <p:cNvSpPr/>
          <p:nvPr/>
        </p:nvSpPr>
        <p:spPr>
          <a:xfrm flipH="1">
            <a:off x="-1598723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1;p29">
            <a:extLst>
              <a:ext uri="{FF2B5EF4-FFF2-40B4-BE49-F238E27FC236}">
                <a16:creationId xmlns:a16="http://schemas.microsoft.com/office/drawing/2014/main" id="{D0B8FABE-81AF-F874-99FB-3D2B8422AEEA}"/>
              </a:ext>
            </a:extLst>
          </p:cNvPr>
          <p:cNvSpPr/>
          <p:nvPr/>
        </p:nvSpPr>
        <p:spPr>
          <a:xfrm flipH="1">
            <a:off x="-4307230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399;p27">
            <a:extLst>
              <a:ext uri="{FF2B5EF4-FFF2-40B4-BE49-F238E27FC236}">
                <a16:creationId xmlns:a16="http://schemas.microsoft.com/office/drawing/2014/main" id="{76380D91-DEA6-A6A5-D39E-6FC6DBBFF9DA}"/>
              </a:ext>
            </a:extLst>
          </p:cNvPr>
          <p:cNvSpPr/>
          <p:nvPr/>
        </p:nvSpPr>
        <p:spPr>
          <a:xfrm>
            <a:off x="-7664446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11" name="Google Shape;810;p34">
            <a:extLst>
              <a:ext uri="{FF2B5EF4-FFF2-40B4-BE49-F238E27FC236}">
                <a16:creationId xmlns:a16="http://schemas.microsoft.com/office/drawing/2014/main" id="{D17BF7A1-AAE3-7AAE-2FBA-ECE3E9708E63}"/>
              </a:ext>
            </a:extLst>
          </p:cNvPr>
          <p:cNvSpPr txBox="1">
            <a:spLocks/>
          </p:cNvSpPr>
          <p:nvPr/>
        </p:nvSpPr>
        <p:spPr>
          <a:xfrm>
            <a:off x="10046704" y="59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Do installment options more common for more expensive?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399;p27">
            <a:extLst>
              <a:ext uri="{FF2B5EF4-FFF2-40B4-BE49-F238E27FC236}">
                <a16:creationId xmlns:a16="http://schemas.microsoft.com/office/drawing/2014/main" id="{F0F1BBFA-C7DF-7942-E89A-D506C071ACD3}"/>
              </a:ext>
            </a:extLst>
          </p:cNvPr>
          <p:cNvSpPr/>
          <p:nvPr/>
        </p:nvSpPr>
        <p:spPr>
          <a:xfrm>
            <a:off x="9706902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813" name="Object 812">
            <a:extLst>
              <a:ext uri="{FF2B5EF4-FFF2-40B4-BE49-F238E27FC236}">
                <a16:creationId xmlns:a16="http://schemas.microsoft.com/office/drawing/2014/main" id="{D8AAAA28-4974-38BB-CDE7-D593AD2BB2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448051"/>
              </p:ext>
            </p:extLst>
          </p:nvPr>
        </p:nvGraphicFramePr>
        <p:xfrm>
          <a:off x="10046704" y="1690935"/>
          <a:ext cx="3142548" cy="1126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152524" imgH="771690" progId="Excel.Sheet.12">
                  <p:embed/>
                </p:oleObj>
              </mc:Choice>
              <mc:Fallback>
                <p:oleObj name="Worksheet" r:id="rId4" imgW="2152524" imgH="77169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A9F59BD-92AE-36C6-4D8C-C35DA9563E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46704" y="1690935"/>
                        <a:ext cx="3142548" cy="1126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71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570A0D80-264B-B98A-8112-D879F303B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9F6CD6F2-0CAD-1197-5661-FA367D4B68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9525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Do installment options more common for more expensive?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A84AC2ED-803B-A10C-6E28-1C969E525962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43FE3700-1C4B-4E59-D75D-C3EA482D05F5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6E49669B-F21B-7B17-F662-8573CBA41715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8AB5391C-C697-639D-F2FA-E14A8482C48D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BE1451F7-27BD-205D-084A-F1EAF71AEE36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C06A03FF-5093-4C31-7007-D3A6947A52F5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ADCC940F-D21F-97C3-1A98-85C1543C2735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C91DC5B1-9A99-DC79-AD3C-E664EC35C31D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3AEAEF8D-B3F6-DEF7-9782-D89B2177E0ED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97067644-55AD-1DE8-1B57-DB07F3F77D50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B8EA354A-0A6D-74FA-D8F7-71C6333E11E8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4D92E86C-9150-30FA-B434-A00130B2D755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82C167D6-243B-BDB5-BE58-F853A4865A26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72B79BE1-4465-9ECD-8E91-C59DDAB8DCBF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695FBD2A-8416-D413-BA69-1652F19F300A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BAF9EA74-A90D-9F91-2FCA-EBF9C2603C06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4130EDAD-3179-6C21-D3A2-B65A539B900D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308AF855-AB82-9763-6628-C66EACBC4FB8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52B06CFA-2BE1-E589-EF22-52A42723A4CE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598AE297-F145-6186-F2EC-BA3372B9170F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7D771323-A68A-4678-4388-18993AC79615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E96BB38A-AF54-1920-1287-25931EAF3046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4DB2856F-3231-17BC-0A46-91D2F5607DB6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260F5DD2-16EC-016D-4E0B-08371220769A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C942B90E-0016-8F80-FFDF-F2A00EC534DF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B7EA1768-D478-8447-CA87-5CCE45675031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5301270C-3EEB-0AB9-88EC-E2FFA94D2645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AD37E11A-ECF2-E0A1-C946-F2CE43248ADE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21D249B1-EA50-11AB-A68D-EE8D9A0272A5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479A0F82-5CA4-4749-7ACF-DAEE930D0D2F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301CEFBB-29AC-66A3-3163-3B5BED57F924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82E84DA8-BEC9-807E-485B-8FF96603722B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3CD9EA23-2DAE-85D0-740D-970F2DA4D585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93ECE927-2202-5EF6-2EC6-D698DBCFBB5E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1111A2A8-0ADE-1BBB-01CB-652165C54CB5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510562E3-0E03-DA81-2E62-65FF1ACEDD38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77104634-0025-0471-4C4A-ED785961C877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E4BEB0A4-CA43-BB11-ADCD-B5FEC90BEE0E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A2DFFD14-77FA-364B-8752-5F16CF28862B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D8E266B6-6E3A-DAD4-C8E1-E425EED68EBC}"/>
              </a:ext>
            </a:extLst>
          </p:cNvPr>
          <p:cNvSpPr/>
          <p:nvPr/>
        </p:nvSpPr>
        <p:spPr>
          <a:xfrm>
            <a:off x="869723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DC5352D9-9962-05AB-041C-56977DB603BF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3E8D9D6-4D84-D535-40C4-97521CD51A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398478"/>
              </p:ext>
            </p:extLst>
          </p:nvPr>
        </p:nvGraphicFramePr>
        <p:xfrm>
          <a:off x="638626" y="1452248"/>
          <a:ext cx="4782807" cy="2962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A9F59BD-92AE-36C6-4D8C-C35DA9563E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930058"/>
              </p:ext>
            </p:extLst>
          </p:nvPr>
        </p:nvGraphicFramePr>
        <p:xfrm>
          <a:off x="5399663" y="1690935"/>
          <a:ext cx="3142548" cy="1126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152524" imgH="771690" progId="Excel.Sheet.12">
                  <p:embed/>
                </p:oleObj>
              </mc:Choice>
              <mc:Fallback>
                <p:oleObj name="Worksheet" r:id="rId4" imgW="2152524" imgH="7716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9663" y="1690935"/>
                        <a:ext cx="3142548" cy="1126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584;p30">
            <a:extLst>
              <a:ext uri="{FF2B5EF4-FFF2-40B4-BE49-F238E27FC236}">
                <a16:creationId xmlns:a16="http://schemas.microsoft.com/office/drawing/2014/main" id="{A16AE290-02B0-FC99-2F51-A019E5B71432}"/>
              </a:ext>
            </a:extLst>
          </p:cNvPr>
          <p:cNvSpPr txBox="1">
            <a:spLocks/>
          </p:cNvSpPr>
          <p:nvPr/>
        </p:nvSpPr>
        <p:spPr>
          <a:xfrm>
            <a:off x="5650521" y="2901489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rgbClr val="53D2FF"/>
                </a:solidFill>
              </a:rPr>
              <a:t>According to Data the installment options more common for the cheaper houses.</a:t>
            </a:r>
          </a:p>
        </p:txBody>
      </p:sp>
      <p:sp>
        <p:nvSpPr>
          <p:cNvPr id="3" name="Google Shape;810;p34">
            <a:extLst>
              <a:ext uri="{FF2B5EF4-FFF2-40B4-BE49-F238E27FC236}">
                <a16:creationId xmlns:a16="http://schemas.microsoft.com/office/drawing/2014/main" id="{CF4ACCD6-8ADD-9376-7892-2A2CA3FB357D}"/>
              </a:ext>
            </a:extLst>
          </p:cNvPr>
          <p:cNvSpPr txBox="1">
            <a:spLocks/>
          </p:cNvSpPr>
          <p:nvPr/>
        </p:nvSpPr>
        <p:spPr>
          <a:xfrm>
            <a:off x="-7724859" y="59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How do house prices differ between those sold with different Payment methods?</a:t>
            </a:r>
            <a:endParaRPr lang="en-US" sz="1800" dirty="0"/>
          </a:p>
        </p:txBody>
      </p:sp>
      <p:sp>
        <p:nvSpPr>
          <p:cNvPr id="6" name="Google Shape;399;p27">
            <a:extLst>
              <a:ext uri="{FF2B5EF4-FFF2-40B4-BE49-F238E27FC236}">
                <a16:creationId xmlns:a16="http://schemas.microsoft.com/office/drawing/2014/main" id="{A87E8A38-31F5-7EC9-7647-EA0A9318C51E}"/>
              </a:ext>
            </a:extLst>
          </p:cNvPr>
          <p:cNvSpPr/>
          <p:nvPr/>
        </p:nvSpPr>
        <p:spPr>
          <a:xfrm>
            <a:off x="-8207549" y="618552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</a:p>
        </p:txBody>
      </p:sp>
      <p:sp>
        <p:nvSpPr>
          <p:cNvPr id="7" name="Google Shape;810;p34">
            <a:extLst>
              <a:ext uri="{FF2B5EF4-FFF2-40B4-BE49-F238E27FC236}">
                <a16:creationId xmlns:a16="http://schemas.microsoft.com/office/drawing/2014/main" id="{D6993A85-D891-C033-A5C7-B273F9CB8A53}"/>
              </a:ext>
            </a:extLst>
          </p:cNvPr>
          <p:cNvSpPr txBox="1">
            <a:spLocks/>
          </p:cNvSpPr>
          <p:nvPr/>
        </p:nvSpPr>
        <p:spPr>
          <a:xfrm>
            <a:off x="10143909" y="7434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 dirty="0"/>
              <a:t>How does the number of floors influence the price?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561;p29">
            <a:extLst>
              <a:ext uri="{FF2B5EF4-FFF2-40B4-BE49-F238E27FC236}">
                <a16:creationId xmlns:a16="http://schemas.microsoft.com/office/drawing/2014/main" id="{1B48599D-DB1A-8817-A256-58835764DE5D}"/>
              </a:ext>
            </a:extLst>
          </p:cNvPr>
          <p:cNvSpPr/>
          <p:nvPr/>
        </p:nvSpPr>
        <p:spPr>
          <a:xfrm flipH="1">
            <a:off x="13342376" y="4034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399;p27">
            <a:extLst>
              <a:ext uri="{FF2B5EF4-FFF2-40B4-BE49-F238E27FC236}">
                <a16:creationId xmlns:a16="http://schemas.microsoft.com/office/drawing/2014/main" id="{73DBD9B3-D187-C7EB-A2D8-A3191D4C1DCA}"/>
              </a:ext>
            </a:extLst>
          </p:cNvPr>
          <p:cNvSpPr/>
          <p:nvPr/>
        </p:nvSpPr>
        <p:spPr>
          <a:xfrm>
            <a:off x="9985160" y="6224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809" name="Chart 808">
                <a:extLst>
                  <a:ext uri="{FF2B5EF4-FFF2-40B4-BE49-F238E27FC236}">
                    <a16:creationId xmlns:a16="http://schemas.microsoft.com/office/drawing/2014/main" id="{AF1AE418-4AE4-1CAA-B14E-262EDB06AC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40797985"/>
                  </p:ext>
                </p:extLst>
              </p:nvPr>
            </p:nvGraphicFramePr>
            <p:xfrm>
              <a:off x="-5061221" y="1424281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809" name="Chart 808">
                <a:extLst>
                  <a:ext uri="{FF2B5EF4-FFF2-40B4-BE49-F238E27FC236}">
                    <a16:creationId xmlns:a16="http://schemas.microsoft.com/office/drawing/2014/main" id="{AF1AE418-4AE4-1CAA-B14E-262EDB06AC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061221" y="1424281"/>
                <a:ext cx="4572000" cy="27432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11" name="Object 810">
            <a:extLst>
              <a:ext uri="{FF2B5EF4-FFF2-40B4-BE49-F238E27FC236}">
                <a16:creationId xmlns:a16="http://schemas.microsoft.com/office/drawing/2014/main" id="{16418527-FB20-A1A8-7FFF-BB6DB018DC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490574"/>
              </p:ext>
            </p:extLst>
          </p:nvPr>
        </p:nvGraphicFramePr>
        <p:xfrm>
          <a:off x="11407248" y="1458072"/>
          <a:ext cx="1896000" cy="274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714609" imgH="2485899" progId="Excel.Sheet.12">
                  <p:embed/>
                </p:oleObj>
              </mc:Choice>
              <mc:Fallback>
                <p:oleObj name="Worksheet" r:id="rId8" imgW="1714609" imgH="2485899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504F0E0-F77A-2038-5D0A-27D8C780B2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407248" y="1458072"/>
                        <a:ext cx="1896000" cy="274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787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A8B9BF95-5B99-A7A1-E93C-C9E68209E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6F6F1226-7D5B-A487-654D-DF9C47CA5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472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How does the number of floors influence the price?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CA13281C-7582-7F34-DE58-364DC9D823F3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CFEFAA58-5537-43C9-2741-AF6EE36CD446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FF40765F-9A3F-2222-44ED-EFCCD157F19C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7A9FD554-2FF2-4692-0AED-C183F4262945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8D277B4B-5C70-18B6-8342-921689AAC097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AA577E74-E396-D8FF-C645-33A1D0A8CF70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AF7A1A4C-0265-A529-B94C-3B1A33816809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1477A664-3CBD-037A-403C-E3690E23D56A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CE58C57F-5C53-4AA3-C935-9348A818C7AA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AA494842-4B82-CFEF-7ED9-E3CA782BB814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89F546C4-3507-5594-F1BE-9B907EA6507C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6023EF28-F927-42CA-94A2-D66CF8DF65B8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5AFAD9BE-9D0A-9402-DB83-7F908ED8D636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78BA575A-C44A-FAE9-0104-2D7C583E8339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5DD3B6DD-2C03-EDD2-BD89-C6D9A0555483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06EAF5A5-E1BE-5382-17DF-F9CBD392C59E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E434DA4D-8326-764D-DA37-26EDFDB8AC51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ED688DCA-44C9-042F-64EB-064E83D70694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4C132F3C-B258-2D0F-18DE-ED8A3C6C1518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5E0C9391-1DEB-CE3D-EFDB-37C18AD7F449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D1863FF5-BC31-1E39-794C-D62279A9D8D3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4D9F5BD1-E5C2-4FF9-07E9-8A18149FA758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272DEE08-68A5-39C6-69DA-BF60D4133A6E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CC869571-6AA4-2645-8EF2-10B771E4797D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F80E84FA-3817-1483-7A7D-2049126BB881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D6DAFE4A-A3B2-A10C-FA0C-74E0C81A849C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8D579830-76A7-87CE-ED37-53768A17EF69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6B84B9BD-658E-6CB6-F383-45288FC5490D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C532C3FB-8A04-7AE0-B397-E904A5B0CB9C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42343129-8FB1-D857-80F6-7B81A8FF4A65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64B411F1-9E05-7BDC-2AFD-1C83246BA135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8556563A-F007-3E4B-72BE-C5F772017A63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E3878AE1-FC33-481C-899F-500B74EA127C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0FB010A2-96FD-7A97-BA5F-BBE5419FF7B5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8EEE3A0B-BA5E-5B17-B4EE-EBB379CE1DAA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17D20D1C-ACA3-C482-2FF4-A0BC145309C2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1A6F188F-440C-8E85-05AB-98DFE4DF6686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9670F0DC-3E06-0812-61E5-4FBD35609C86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F4AFDF7B-B183-2C00-5EED-D9B150F97635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1602B593-552C-CB27-B4F1-7BEF909FEE54}"/>
              </a:ext>
            </a:extLst>
          </p:cNvPr>
          <p:cNvSpPr/>
          <p:nvPr/>
        </p:nvSpPr>
        <p:spPr>
          <a:xfrm>
            <a:off x="869723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F1C1173D-3EEC-EBF4-A9D7-15F30F997E22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E99AB81E-DA59-F092-EA07-368E0E2039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19142200"/>
                  </p:ext>
                </p:extLst>
              </p:nvPr>
            </p:nvGraphicFramePr>
            <p:xfrm>
              <a:off x="605046" y="1424281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E99AB81E-DA59-F092-EA07-368E0E2039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046" y="1424281"/>
                <a:ext cx="4572000" cy="27432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504F0E0-F77A-2038-5D0A-27D8C780B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772029"/>
              </p:ext>
            </p:extLst>
          </p:nvPr>
        </p:nvGraphicFramePr>
        <p:xfrm>
          <a:off x="6109518" y="1458072"/>
          <a:ext cx="1896000" cy="274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714609" imgH="2485899" progId="Excel.Sheet.12">
                  <p:embed/>
                </p:oleObj>
              </mc:Choice>
              <mc:Fallback>
                <p:oleObj name="Worksheet" r:id="rId5" imgW="1714609" imgH="248589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09518" y="1458072"/>
                        <a:ext cx="1896000" cy="274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Google Shape;810;p34">
            <a:extLst>
              <a:ext uri="{FF2B5EF4-FFF2-40B4-BE49-F238E27FC236}">
                <a16:creationId xmlns:a16="http://schemas.microsoft.com/office/drawing/2014/main" id="{F80D30C4-A091-D48C-20FC-879C8F9F81EE}"/>
              </a:ext>
            </a:extLst>
          </p:cNvPr>
          <p:cNvSpPr txBox="1">
            <a:spLocks/>
          </p:cNvSpPr>
          <p:nvPr/>
        </p:nvSpPr>
        <p:spPr>
          <a:xfrm>
            <a:off x="-7704000" y="7434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Do installment options more common for more expensive?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561;p29">
            <a:extLst>
              <a:ext uri="{FF2B5EF4-FFF2-40B4-BE49-F238E27FC236}">
                <a16:creationId xmlns:a16="http://schemas.microsoft.com/office/drawing/2014/main" id="{E9D32DCF-0924-9326-5C6A-D949A118641A}"/>
              </a:ext>
            </a:extLst>
          </p:cNvPr>
          <p:cNvSpPr/>
          <p:nvPr/>
        </p:nvSpPr>
        <p:spPr>
          <a:xfrm flipH="1">
            <a:off x="-4686586" y="4034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399;p27">
            <a:extLst>
              <a:ext uri="{FF2B5EF4-FFF2-40B4-BE49-F238E27FC236}">
                <a16:creationId xmlns:a16="http://schemas.microsoft.com/office/drawing/2014/main" id="{286CCC4F-899D-C9B7-95AE-26849C639B67}"/>
              </a:ext>
            </a:extLst>
          </p:cNvPr>
          <p:cNvSpPr/>
          <p:nvPr/>
        </p:nvSpPr>
        <p:spPr>
          <a:xfrm>
            <a:off x="-8043802" y="6224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811" name="Chart 810">
            <a:extLst>
              <a:ext uri="{FF2B5EF4-FFF2-40B4-BE49-F238E27FC236}">
                <a16:creationId xmlns:a16="http://schemas.microsoft.com/office/drawing/2014/main" id="{A01F12AE-0016-D160-50CA-978F03EB4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0256787"/>
              </p:ext>
            </p:extLst>
          </p:nvPr>
        </p:nvGraphicFramePr>
        <p:xfrm>
          <a:off x="638626" y="6040007"/>
          <a:ext cx="4782807" cy="2962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12" name="Object 811">
            <a:extLst>
              <a:ext uri="{FF2B5EF4-FFF2-40B4-BE49-F238E27FC236}">
                <a16:creationId xmlns:a16="http://schemas.microsoft.com/office/drawing/2014/main" id="{0AF7955E-8877-93FB-356F-DCEC3E9C3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132552"/>
              </p:ext>
            </p:extLst>
          </p:nvPr>
        </p:nvGraphicFramePr>
        <p:xfrm>
          <a:off x="5399663" y="6278694"/>
          <a:ext cx="3142548" cy="1126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152524" imgH="771690" progId="Excel.Sheet.12">
                  <p:embed/>
                </p:oleObj>
              </mc:Choice>
              <mc:Fallback>
                <p:oleObj name="Worksheet" r:id="rId8" imgW="2152524" imgH="77169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A9F59BD-92AE-36C6-4D8C-C35DA9563E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99663" y="6278694"/>
                        <a:ext cx="3142548" cy="1126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3" name="Google Shape;810;p34">
            <a:extLst>
              <a:ext uri="{FF2B5EF4-FFF2-40B4-BE49-F238E27FC236}">
                <a16:creationId xmlns:a16="http://schemas.microsoft.com/office/drawing/2014/main" id="{AC3FC916-6D4A-1437-D461-37D37BFAA169}"/>
              </a:ext>
            </a:extLst>
          </p:cNvPr>
          <p:cNvSpPr txBox="1">
            <a:spLocks/>
          </p:cNvSpPr>
          <p:nvPr/>
        </p:nvSpPr>
        <p:spPr>
          <a:xfrm>
            <a:off x="9592864" y="59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Which city offers the largest area for the same price range?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84378-7457-05C2-7C10-8F3016465B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2955" y="1356354"/>
            <a:ext cx="2935095" cy="2555259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3F3C86F-6450-CC98-70CD-FCC1DD5208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443932"/>
              </p:ext>
            </p:extLst>
          </p:nvPr>
        </p:nvGraphicFramePr>
        <p:xfrm>
          <a:off x="-3267215" y="1424537"/>
          <a:ext cx="2578340" cy="2816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76D371B-EF89-8B01-0F32-BCEAA7AA3C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5516168"/>
              </p:ext>
            </p:extLst>
          </p:nvPr>
        </p:nvGraphicFramePr>
        <p:xfrm>
          <a:off x="3027215" y="5228393"/>
          <a:ext cx="2624198" cy="281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135358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/>
          <p:nvPr/>
        </p:nvSpPr>
        <p:spPr>
          <a:xfrm>
            <a:off x="5574925" y="714175"/>
            <a:ext cx="1238425" cy="34030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6"/>
          <p:cNvSpPr/>
          <p:nvPr/>
        </p:nvSpPr>
        <p:spPr>
          <a:xfrm>
            <a:off x="7326850" y="1591100"/>
            <a:ext cx="878680" cy="241409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643;p31">
            <a:extLst>
              <a:ext uri="{FF2B5EF4-FFF2-40B4-BE49-F238E27FC236}">
                <a16:creationId xmlns:a16="http://schemas.microsoft.com/office/drawing/2014/main" id="{7BCFF14C-BA9A-017C-5324-45A395CE76C8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Table of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contents</a:t>
            </a:r>
          </a:p>
        </p:txBody>
      </p:sp>
      <p:sp>
        <p:nvSpPr>
          <p:cNvPr id="402" name="Google Shape;644;p31">
            <a:extLst>
              <a:ext uri="{FF2B5EF4-FFF2-40B4-BE49-F238E27FC236}">
                <a16:creationId xmlns:a16="http://schemas.microsoft.com/office/drawing/2014/main" id="{F9C14BA3-D12B-E269-03E3-3A9A7D1F3116}"/>
              </a:ext>
            </a:extLst>
          </p:cNvPr>
          <p:cNvSpPr txBox="1">
            <a:spLocks/>
          </p:cNvSpPr>
          <p:nvPr/>
        </p:nvSpPr>
        <p:spPr>
          <a:xfrm>
            <a:off x="774450" y="1480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01</a:t>
            </a:r>
          </a:p>
        </p:txBody>
      </p:sp>
      <p:sp>
        <p:nvSpPr>
          <p:cNvPr id="403" name="Google Shape;645;p31">
            <a:extLst>
              <a:ext uri="{FF2B5EF4-FFF2-40B4-BE49-F238E27FC236}">
                <a16:creationId xmlns:a16="http://schemas.microsoft.com/office/drawing/2014/main" id="{C0E7C0C0-9FCD-B2DC-9930-2B71F8E790C0}"/>
              </a:ext>
            </a:extLst>
          </p:cNvPr>
          <p:cNvSpPr txBox="1">
            <a:spLocks/>
          </p:cNvSpPr>
          <p:nvPr/>
        </p:nvSpPr>
        <p:spPr>
          <a:xfrm>
            <a:off x="774450" y="2914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04</a:t>
            </a:r>
          </a:p>
        </p:txBody>
      </p:sp>
      <p:sp>
        <p:nvSpPr>
          <p:cNvPr id="404" name="Google Shape;646;p31">
            <a:extLst>
              <a:ext uri="{FF2B5EF4-FFF2-40B4-BE49-F238E27FC236}">
                <a16:creationId xmlns:a16="http://schemas.microsoft.com/office/drawing/2014/main" id="{196843C8-B808-40F7-9488-6888744E874F}"/>
              </a:ext>
            </a:extLst>
          </p:cNvPr>
          <p:cNvSpPr txBox="1">
            <a:spLocks/>
          </p:cNvSpPr>
          <p:nvPr/>
        </p:nvSpPr>
        <p:spPr>
          <a:xfrm>
            <a:off x="3474750" y="1480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02</a:t>
            </a:r>
          </a:p>
        </p:txBody>
      </p:sp>
      <p:sp>
        <p:nvSpPr>
          <p:cNvPr id="405" name="Google Shape;647;p31">
            <a:extLst>
              <a:ext uri="{FF2B5EF4-FFF2-40B4-BE49-F238E27FC236}">
                <a16:creationId xmlns:a16="http://schemas.microsoft.com/office/drawing/2014/main" id="{A393297C-71AF-5DCB-D189-3B7930D74A18}"/>
              </a:ext>
            </a:extLst>
          </p:cNvPr>
          <p:cNvSpPr txBox="1">
            <a:spLocks/>
          </p:cNvSpPr>
          <p:nvPr/>
        </p:nvSpPr>
        <p:spPr>
          <a:xfrm>
            <a:off x="3474750" y="2914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05</a:t>
            </a:r>
          </a:p>
        </p:txBody>
      </p:sp>
      <p:sp>
        <p:nvSpPr>
          <p:cNvPr id="406" name="Google Shape;648;p31">
            <a:extLst>
              <a:ext uri="{FF2B5EF4-FFF2-40B4-BE49-F238E27FC236}">
                <a16:creationId xmlns:a16="http://schemas.microsoft.com/office/drawing/2014/main" id="{16935945-2FF4-2C59-65BA-0D3E20E566C3}"/>
              </a:ext>
            </a:extLst>
          </p:cNvPr>
          <p:cNvSpPr txBox="1">
            <a:spLocks/>
          </p:cNvSpPr>
          <p:nvPr/>
        </p:nvSpPr>
        <p:spPr>
          <a:xfrm>
            <a:off x="6130387" y="148052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03</a:t>
            </a:r>
          </a:p>
        </p:txBody>
      </p:sp>
      <p:sp>
        <p:nvSpPr>
          <p:cNvPr id="407" name="Google Shape;649;p31">
            <a:extLst>
              <a:ext uri="{FF2B5EF4-FFF2-40B4-BE49-F238E27FC236}">
                <a16:creationId xmlns:a16="http://schemas.microsoft.com/office/drawing/2014/main" id="{D1974B87-D03F-154C-9EFE-0958BA211CF5}"/>
              </a:ext>
            </a:extLst>
          </p:cNvPr>
          <p:cNvSpPr txBox="1">
            <a:spLocks/>
          </p:cNvSpPr>
          <p:nvPr/>
        </p:nvSpPr>
        <p:spPr>
          <a:xfrm>
            <a:off x="6175050" y="2914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06</a:t>
            </a:r>
          </a:p>
        </p:txBody>
      </p:sp>
      <p:sp>
        <p:nvSpPr>
          <p:cNvPr id="408" name="Google Shape;650;p31">
            <a:extLst>
              <a:ext uri="{FF2B5EF4-FFF2-40B4-BE49-F238E27FC236}">
                <a16:creationId xmlns:a16="http://schemas.microsoft.com/office/drawing/2014/main" id="{E9005296-6D40-F084-3D17-B4D47C33970A}"/>
              </a:ext>
            </a:extLst>
          </p:cNvPr>
          <p:cNvSpPr txBox="1">
            <a:spLocks/>
          </p:cNvSpPr>
          <p:nvPr/>
        </p:nvSpPr>
        <p:spPr>
          <a:xfrm>
            <a:off x="774450" y="1928474"/>
            <a:ext cx="2194500" cy="737607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Business Understanding</a:t>
            </a:r>
          </a:p>
        </p:txBody>
      </p:sp>
      <p:sp>
        <p:nvSpPr>
          <p:cNvPr id="409" name="Google Shape;651;p31">
            <a:extLst>
              <a:ext uri="{FF2B5EF4-FFF2-40B4-BE49-F238E27FC236}">
                <a16:creationId xmlns:a16="http://schemas.microsoft.com/office/drawing/2014/main" id="{67F4CBAF-7C40-785C-8CE9-F3A591906FF9}"/>
              </a:ext>
            </a:extLst>
          </p:cNvPr>
          <p:cNvSpPr txBox="1">
            <a:spLocks/>
          </p:cNvSpPr>
          <p:nvPr/>
        </p:nvSpPr>
        <p:spPr>
          <a:xfrm>
            <a:off x="3473850" y="1928474"/>
            <a:ext cx="2193000" cy="737607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Generating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Questions</a:t>
            </a:r>
          </a:p>
        </p:txBody>
      </p:sp>
      <p:sp>
        <p:nvSpPr>
          <p:cNvPr id="410" name="Google Shape;652;p31">
            <a:extLst>
              <a:ext uri="{FF2B5EF4-FFF2-40B4-BE49-F238E27FC236}">
                <a16:creationId xmlns:a16="http://schemas.microsoft.com/office/drawing/2014/main" id="{5BF3EC30-8A78-E685-7DD9-747C2371FB73}"/>
              </a:ext>
            </a:extLst>
          </p:cNvPr>
          <p:cNvSpPr txBox="1">
            <a:spLocks/>
          </p:cNvSpPr>
          <p:nvPr/>
        </p:nvSpPr>
        <p:spPr>
          <a:xfrm>
            <a:off x="6175050" y="1928474"/>
            <a:ext cx="2194500" cy="985125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spc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Lora" pitchFamily="2" charset="0"/>
                <a:ea typeface="Arial" panose="020B0604020202020204" pitchFamily="34" charset="0"/>
                <a:cs typeface="Arial" panose="020B0604020202020204" pitchFamily="34" charset="0"/>
              </a:rPr>
              <a:t>Gathering &amp;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Understanding</a:t>
            </a:r>
            <a:r>
              <a:rPr kumimoji="0" lang="en-US" sz="1800" u="none" strike="noStrike" kern="0" cap="none" normalizeH="0" noProof="0" dirty="0">
                <a:solidFill>
                  <a:schemeClr val="tx1">
                    <a:lumMod val="50000"/>
                  </a:schemeClr>
                </a:solidFill>
                <a:uLnTx/>
                <a:uFillTx/>
                <a:latin typeface="Lora" pitchFamily="2" charset="0"/>
                <a:cs typeface="Arial" panose="020B0604020202020204" pitchFamily="34" charset="0"/>
                <a:sym typeface="Lora"/>
              </a:rPr>
              <a:t> </a:t>
            </a:r>
            <a:r>
              <a:rPr lang="en-US" sz="1800" b="1" i="0" spc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Lora" pitchFamily="2" charset="0"/>
                <a:ea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ar-EG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411" name="Google Shape;653;p31">
            <a:extLst>
              <a:ext uri="{FF2B5EF4-FFF2-40B4-BE49-F238E27FC236}">
                <a16:creationId xmlns:a16="http://schemas.microsoft.com/office/drawing/2014/main" id="{24C903CB-BC2B-ECE2-FEEA-9D868A9DC3E1}"/>
              </a:ext>
            </a:extLst>
          </p:cNvPr>
          <p:cNvSpPr txBox="1">
            <a:spLocks/>
          </p:cNvSpPr>
          <p:nvPr/>
        </p:nvSpPr>
        <p:spPr>
          <a:xfrm>
            <a:off x="774450" y="3361600"/>
            <a:ext cx="2194500" cy="737606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Cleaning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Data</a:t>
            </a:r>
          </a:p>
        </p:txBody>
      </p:sp>
      <p:sp>
        <p:nvSpPr>
          <p:cNvPr id="412" name="Google Shape;654;p31">
            <a:extLst>
              <a:ext uri="{FF2B5EF4-FFF2-40B4-BE49-F238E27FC236}">
                <a16:creationId xmlns:a16="http://schemas.microsoft.com/office/drawing/2014/main" id="{E556630E-E893-8605-FD01-23951B87A4F0}"/>
              </a:ext>
            </a:extLst>
          </p:cNvPr>
          <p:cNvSpPr txBox="1">
            <a:spLocks/>
          </p:cNvSpPr>
          <p:nvPr/>
        </p:nvSpPr>
        <p:spPr>
          <a:xfrm>
            <a:off x="3473850" y="3361900"/>
            <a:ext cx="2194500" cy="737306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Analyzing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Data</a:t>
            </a:r>
          </a:p>
        </p:txBody>
      </p:sp>
      <p:sp>
        <p:nvSpPr>
          <p:cNvPr id="413" name="Google Shape;655;p31">
            <a:extLst>
              <a:ext uri="{FF2B5EF4-FFF2-40B4-BE49-F238E27FC236}">
                <a16:creationId xmlns:a16="http://schemas.microsoft.com/office/drawing/2014/main" id="{BEA22DCF-FA0E-86F2-89A0-6B8DD4F33F51}"/>
              </a:ext>
            </a:extLst>
          </p:cNvPr>
          <p:cNvSpPr txBox="1">
            <a:spLocks/>
          </p:cNvSpPr>
          <p:nvPr/>
        </p:nvSpPr>
        <p:spPr>
          <a:xfrm>
            <a:off x="6175050" y="3361600"/>
            <a:ext cx="2194500" cy="448200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Conclusions</a:t>
            </a:r>
          </a:p>
        </p:txBody>
      </p:sp>
      <p:grpSp>
        <p:nvGrpSpPr>
          <p:cNvPr id="419" name="Google Shape;661;p31">
            <a:extLst>
              <a:ext uri="{FF2B5EF4-FFF2-40B4-BE49-F238E27FC236}">
                <a16:creationId xmlns:a16="http://schemas.microsoft.com/office/drawing/2014/main" id="{EDD9781F-B6DE-27BB-44D8-DCB46460FA30}"/>
              </a:ext>
            </a:extLst>
          </p:cNvPr>
          <p:cNvGrpSpPr/>
          <p:nvPr/>
        </p:nvGrpSpPr>
        <p:grpSpPr>
          <a:xfrm rot="5400000" flipH="1">
            <a:off x="1241476" y="3752680"/>
            <a:ext cx="256297" cy="1299264"/>
            <a:chOff x="3269375" y="237825"/>
            <a:chExt cx="1031375" cy="5228425"/>
          </a:xfrm>
        </p:grpSpPr>
        <p:sp>
          <p:nvSpPr>
            <p:cNvPr id="420" name="Google Shape;662;p31">
              <a:extLst>
                <a:ext uri="{FF2B5EF4-FFF2-40B4-BE49-F238E27FC236}">
                  <a16:creationId xmlns:a16="http://schemas.microsoft.com/office/drawing/2014/main" id="{3A1821DA-991E-D786-E26C-CC0134BFBB0C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1" name="Google Shape;663;p31">
              <a:extLst>
                <a:ext uri="{FF2B5EF4-FFF2-40B4-BE49-F238E27FC236}">
                  <a16:creationId xmlns:a16="http://schemas.microsoft.com/office/drawing/2014/main" id="{BCF773ED-1128-F6C2-F01F-9FCACB315417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2" name="Google Shape;664;p31">
              <a:extLst>
                <a:ext uri="{FF2B5EF4-FFF2-40B4-BE49-F238E27FC236}">
                  <a16:creationId xmlns:a16="http://schemas.microsoft.com/office/drawing/2014/main" id="{4CCFDAFD-23C1-E5A7-EAEB-459804FB795E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3" name="Google Shape;665;p31">
              <a:extLst>
                <a:ext uri="{FF2B5EF4-FFF2-40B4-BE49-F238E27FC236}">
                  <a16:creationId xmlns:a16="http://schemas.microsoft.com/office/drawing/2014/main" id="{47D8E4E7-E7A4-D62E-DD6D-AE5D24B09ED6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4" name="Google Shape;666;p31">
              <a:extLst>
                <a:ext uri="{FF2B5EF4-FFF2-40B4-BE49-F238E27FC236}">
                  <a16:creationId xmlns:a16="http://schemas.microsoft.com/office/drawing/2014/main" id="{DDE7D1EB-ADCF-15D3-C493-4B160A1F940E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5" name="Google Shape;667;p31">
              <a:extLst>
                <a:ext uri="{FF2B5EF4-FFF2-40B4-BE49-F238E27FC236}">
                  <a16:creationId xmlns:a16="http://schemas.microsoft.com/office/drawing/2014/main" id="{BD77A778-891D-4320-8EBD-A3205AAA2F4A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6" name="Google Shape;668;p31">
              <a:extLst>
                <a:ext uri="{FF2B5EF4-FFF2-40B4-BE49-F238E27FC236}">
                  <a16:creationId xmlns:a16="http://schemas.microsoft.com/office/drawing/2014/main" id="{2869830A-2B87-262F-81EB-AF298622FBD7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7" name="Google Shape;669;p31">
              <a:extLst>
                <a:ext uri="{FF2B5EF4-FFF2-40B4-BE49-F238E27FC236}">
                  <a16:creationId xmlns:a16="http://schemas.microsoft.com/office/drawing/2014/main" id="{CAD9F03B-393E-B103-A22C-70B158B531F6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8" name="Google Shape;670;p31">
              <a:extLst>
                <a:ext uri="{FF2B5EF4-FFF2-40B4-BE49-F238E27FC236}">
                  <a16:creationId xmlns:a16="http://schemas.microsoft.com/office/drawing/2014/main" id="{B0435AD7-4A44-D738-634C-E516F2B08A76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9" name="Google Shape;671;p31">
              <a:extLst>
                <a:ext uri="{FF2B5EF4-FFF2-40B4-BE49-F238E27FC236}">
                  <a16:creationId xmlns:a16="http://schemas.microsoft.com/office/drawing/2014/main" id="{719A7416-98FA-BFFC-A9C6-E8B184E3403D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0" name="Google Shape;672;p31">
              <a:extLst>
                <a:ext uri="{FF2B5EF4-FFF2-40B4-BE49-F238E27FC236}">
                  <a16:creationId xmlns:a16="http://schemas.microsoft.com/office/drawing/2014/main" id="{1E3CE5E7-D755-B826-0821-276CAE1EFAEF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1" name="Google Shape;673;p31">
              <a:extLst>
                <a:ext uri="{FF2B5EF4-FFF2-40B4-BE49-F238E27FC236}">
                  <a16:creationId xmlns:a16="http://schemas.microsoft.com/office/drawing/2014/main" id="{3A308B40-E3AE-0F72-F348-74E2400665D4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2" name="Google Shape;674;p31">
              <a:extLst>
                <a:ext uri="{FF2B5EF4-FFF2-40B4-BE49-F238E27FC236}">
                  <a16:creationId xmlns:a16="http://schemas.microsoft.com/office/drawing/2014/main" id="{E6324128-E6DB-C11F-F626-92B93220E329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3" name="Google Shape;675;p31">
              <a:extLst>
                <a:ext uri="{FF2B5EF4-FFF2-40B4-BE49-F238E27FC236}">
                  <a16:creationId xmlns:a16="http://schemas.microsoft.com/office/drawing/2014/main" id="{1DC02E67-6856-9B1C-C4E7-1264889A2318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4" name="Google Shape;676;p31">
              <a:extLst>
                <a:ext uri="{FF2B5EF4-FFF2-40B4-BE49-F238E27FC236}">
                  <a16:creationId xmlns:a16="http://schemas.microsoft.com/office/drawing/2014/main" id="{BCD0651D-5D40-8236-CB58-3B250D7F86E2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5" name="Google Shape;677;p31">
              <a:extLst>
                <a:ext uri="{FF2B5EF4-FFF2-40B4-BE49-F238E27FC236}">
                  <a16:creationId xmlns:a16="http://schemas.microsoft.com/office/drawing/2014/main" id="{7F1B3359-D147-744C-98BE-7008523645C6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6" name="Google Shape;678;p31">
              <a:extLst>
                <a:ext uri="{FF2B5EF4-FFF2-40B4-BE49-F238E27FC236}">
                  <a16:creationId xmlns:a16="http://schemas.microsoft.com/office/drawing/2014/main" id="{149AD286-EB47-1790-10D8-F1CD491D1CCF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7" name="Google Shape;679;p31">
              <a:extLst>
                <a:ext uri="{FF2B5EF4-FFF2-40B4-BE49-F238E27FC236}">
                  <a16:creationId xmlns:a16="http://schemas.microsoft.com/office/drawing/2014/main" id="{90323000-4B8B-C6C7-2EC6-3334EE5A9F9A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8" name="Google Shape;680;p31">
              <a:extLst>
                <a:ext uri="{FF2B5EF4-FFF2-40B4-BE49-F238E27FC236}">
                  <a16:creationId xmlns:a16="http://schemas.microsoft.com/office/drawing/2014/main" id="{E02B5890-17D8-81B9-033B-EDBBB3CD719F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9" name="Google Shape;681;p31">
              <a:extLst>
                <a:ext uri="{FF2B5EF4-FFF2-40B4-BE49-F238E27FC236}">
                  <a16:creationId xmlns:a16="http://schemas.microsoft.com/office/drawing/2014/main" id="{3152CFB2-FE58-44C4-D7DF-E084CFD6FB3A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0" name="Google Shape;682;p31">
              <a:extLst>
                <a:ext uri="{FF2B5EF4-FFF2-40B4-BE49-F238E27FC236}">
                  <a16:creationId xmlns:a16="http://schemas.microsoft.com/office/drawing/2014/main" id="{B562D6EA-8240-F819-4021-D7159E9D5B9A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1" name="Google Shape;683;p31">
              <a:extLst>
                <a:ext uri="{FF2B5EF4-FFF2-40B4-BE49-F238E27FC236}">
                  <a16:creationId xmlns:a16="http://schemas.microsoft.com/office/drawing/2014/main" id="{E83FD433-90DD-C4B2-C425-6A42975D2B39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2" name="Google Shape;684;p31">
              <a:extLst>
                <a:ext uri="{FF2B5EF4-FFF2-40B4-BE49-F238E27FC236}">
                  <a16:creationId xmlns:a16="http://schemas.microsoft.com/office/drawing/2014/main" id="{10332805-2BAB-710B-2164-6312AD9BECFE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3" name="Google Shape;685;p31">
              <a:extLst>
                <a:ext uri="{FF2B5EF4-FFF2-40B4-BE49-F238E27FC236}">
                  <a16:creationId xmlns:a16="http://schemas.microsoft.com/office/drawing/2014/main" id="{50AC2D87-6E25-47D7-5F47-E5B4A01C1C67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44" name="Google Shape;686;p31">
            <a:extLst>
              <a:ext uri="{FF2B5EF4-FFF2-40B4-BE49-F238E27FC236}">
                <a16:creationId xmlns:a16="http://schemas.microsoft.com/office/drawing/2014/main" id="{4AE155B6-9136-9E8C-F12E-6D5AFFA6C858}"/>
              </a:ext>
            </a:extLst>
          </p:cNvPr>
          <p:cNvGrpSpPr/>
          <p:nvPr/>
        </p:nvGrpSpPr>
        <p:grpSpPr>
          <a:xfrm>
            <a:off x="6691650" y="236325"/>
            <a:ext cx="1917300" cy="361100"/>
            <a:chOff x="713225" y="250225"/>
            <a:chExt cx="1917300" cy="361100"/>
          </a:xfrm>
        </p:grpSpPr>
        <p:pic>
          <p:nvPicPr>
            <p:cNvPr id="445" name="Google Shape;687;p31">
              <a:extLst>
                <a:ext uri="{FF2B5EF4-FFF2-40B4-BE49-F238E27FC236}">
                  <a16:creationId xmlns:a16="http://schemas.microsoft.com/office/drawing/2014/main" id="{C97349E0-7897-93B5-3E05-48CD2A83624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5" y="250225"/>
              <a:ext cx="346875" cy="36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688;p31">
              <a:extLst>
                <a:ext uri="{FF2B5EF4-FFF2-40B4-BE49-F238E27FC236}">
                  <a16:creationId xmlns:a16="http://schemas.microsoft.com/office/drawing/2014/main" id="{F2C61BF2-D89A-1750-4F31-DFE86A8367EF}"/>
                </a:ext>
              </a:extLst>
            </p:cNvPr>
            <p:cNvSpPr txBox="1"/>
            <p:nvPr/>
          </p:nvSpPr>
          <p:spPr>
            <a:xfrm>
              <a:off x="1015625" y="392525"/>
              <a:ext cx="1614900" cy="1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 dirty="0">
                  <a:latin typeface="Montserrat"/>
                  <a:ea typeface="Montserrat"/>
                  <a:cs typeface="Montserrat"/>
                  <a:sym typeface="Montserrat"/>
                </a:rPr>
                <a:t>DREAM</a:t>
              </a:r>
              <a: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  <a:t>HOUSE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49" name="Google Shape;136;p24">
            <a:extLst>
              <a:ext uri="{FF2B5EF4-FFF2-40B4-BE49-F238E27FC236}">
                <a16:creationId xmlns:a16="http://schemas.microsoft.com/office/drawing/2014/main" id="{6A341BCC-A568-48C7-4208-017B76CEB703}"/>
              </a:ext>
            </a:extLst>
          </p:cNvPr>
          <p:cNvSpPr/>
          <p:nvPr/>
        </p:nvSpPr>
        <p:spPr>
          <a:xfrm>
            <a:off x="-1640648" y="1021685"/>
            <a:ext cx="5661300" cy="624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40;p24">
            <a:extLst>
              <a:ext uri="{FF2B5EF4-FFF2-40B4-BE49-F238E27FC236}">
                <a16:creationId xmlns:a16="http://schemas.microsoft.com/office/drawing/2014/main" id="{93BD0937-D523-31CC-F589-479C0C2490C3}"/>
              </a:ext>
            </a:extLst>
          </p:cNvPr>
          <p:cNvGrpSpPr/>
          <p:nvPr/>
        </p:nvGrpSpPr>
        <p:grpSpPr>
          <a:xfrm>
            <a:off x="-4530558" y="1515607"/>
            <a:ext cx="4344539" cy="2288998"/>
            <a:chOff x="-1139400" y="252283"/>
            <a:chExt cx="6224268" cy="3279367"/>
          </a:xfrm>
        </p:grpSpPr>
        <p:grpSp>
          <p:nvGrpSpPr>
            <p:cNvPr id="3" name="Google Shape;141;p24">
              <a:extLst>
                <a:ext uri="{FF2B5EF4-FFF2-40B4-BE49-F238E27FC236}">
                  <a16:creationId xmlns:a16="http://schemas.microsoft.com/office/drawing/2014/main" id="{4AB74911-1F74-A38E-A53C-09758FE1F82A}"/>
                </a:ext>
              </a:extLst>
            </p:cNvPr>
            <p:cNvGrpSpPr/>
            <p:nvPr/>
          </p:nvGrpSpPr>
          <p:grpSpPr>
            <a:xfrm flipH="1">
              <a:off x="-1139400" y="252283"/>
              <a:ext cx="6224268" cy="3279367"/>
              <a:chOff x="1071925" y="4140125"/>
              <a:chExt cx="2535550" cy="1335900"/>
            </a:xfrm>
          </p:grpSpPr>
          <p:sp>
            <p:nvSpPr>
              <p:cNvPr id="21" name="Google Shape;142;p24">
                <a:extLst>
                  <a:ext uri="{FF2B5EF4-FFF2-40B4-BE49-F238E27FC236}">
                    <a16:creationId xmlns:a16="http://schemas.microsoft.com/office/drawing/2014/main" id="{052F3C56-AFB1-69DA-C4D2-D69904E74052}"/>
                  </a:ext>
                </a:extLst>
              </p:cNvPr>
              <p:cNvSpPr/>
              <p:nvPr/>
            </p:nvSpPr>
            <p:spPr>
              <a:xfrm>
                <a:off x="2595425" y="4345925"/>
                <a:ext cx="160525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9527" extrusionOk="0">
                    <a:moveTo>
                      <a:pt x="1" y="0"/>
                    </a:moveTo>
                    <a:lnTo>
                      <a:pt x="1" y="4874"/>
                    </a:lnTo>
                    <a:lnTo>
                      <a:pt x="6420" y="9527"/>
                    </a:lnTo>
                    <a:lnTo>
                      <a:pt x="64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43;p24">
                <a:extLst>
                  <a:ext uri="{FF2B5EF4-FFF2-40B4-BE49-F238E27FC236}">
                    <a16:creationId xmlns:a16="http://schemas.microsoft.com/office/drawing/2014/main" id="{352BDCC6-5520-D868-47A4-6AD1860E212C}"/>
                  </a:ext>
                </a:extLst>
              </p:cNvPr>
              <p:cNvSpPr/>
              <p:nvPr/>
            </p:nvSpPr>
            <p:spPr>
              <a:xfrm>
                <a:off x="2595425" y="4345925"/>
                <a:ext cx="160525" cy="23817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9527" extrusionOk="0">
                    <a:moveTo>
                      <a:pt x="1" y="0"/>
                    </a:moveTo>
                    <a:lnTo>
                      <a:pt x="1" y="4874"/>
                    </a:lnTo>
                    <a:lnTo>
                      <a:pt x="6420" y="9527"/>
                    </a:lnTo>
                    <a:lnTo>
                      <a:pt x="64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4;p24">
                <a:extLst>
                  <a:ext uri="{FF2B5EF4-FFF2-40B4-BE49-F238E27FC236}">
                    <a16:creationId xmlns:a16="http://schemas.microsoft.com/office/drawing/2014/main" id="{D3939E83-9E87-1D4F-BB00-BFA182B2066F}"/>
                  </a:ext>
                </a:extLst>
              </p:cNvPr>
              <p:cNvSpPr/>
              <p:nvPr/>
            </p:nvSpPr>
            <p:spPr>
              <a:xfrm>
                <a:off x="2595425" y="4460075"/>
                <a:ext cx="160525" cy="124025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4961" extrusionOk="0">
                    <a:moveTo>
                      <a:pt x="1" y="1"/>
                    </a:moveTo>
                    <a:lnTo>
                      <a:pt x="1" y="308"/>
                    </a:lnTo>
                    <a:lnTo>
                      <a:pt x="6420" y="4961"/>
                    </a:lnTo>
                    <a:lnTo>
                      <a:pt x="64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45;p24">
                <a:extLst>
                  <a:ext uri="{FF2B5EF4-FFF2-40B4-BE49-F238E27FC236}">
                    <a16:creationId xmlns:a16="http://schemas.microsoft.com/office/drawing/2014/main" id="{64D2ECA7-02AF-552F-1924-B7C1BC4478E4}"/>
                  </a:ext>
                </a:extLst>
              </p:cNvPr>
              <p:cNvSpPr/>
              <p:nvPr/>
            </p:nvSpPr>
            <p:spPr>
              <a:xfrm>
                <a:off x="2616450" y="4365925"/>
                <a:ext cx="125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503" y="116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6;p24">
                <a:extLst>
                  <a:ext uri="{FF2B5EF4-FFF2-40B4-BE49-F238E27FC236}">
                    <a16:creationId xmlns:a16="http://schemas.microsoft.com/office/drawing/2014/main" id="{90BF64B7-0171-D11D-85F1-FFCC4EEECD8B}"/>
                  </a:ext>
                </a:extLst>
              </p:cNvPr>
              <p:cNvSpPr/>
              <p:nvPr/>
            </p:nvSpPr>
            <p:spPr>
              <a:xfrm>
                <a:off x="2651750" y="4365925"/>
                <a:ext cx="125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162" extrusionOk="0">
                    <a:moveTo>
                      <a:pt x="0" y="0"/>
                    </a:moveTo>
                    <a:lnTo>
                      <a:pt x="0" y="1161"/>
                    </a:lnTo>
                    <a:lnTo>
                      <a:pt x="502" y="1161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47;p24">
                <a:extLst>
                  <a:ext uri="{FF2B5EF4-FFF2-40B4-BE49-F238E27FC236}">
                    <a16:creationId xmlns:a16="http://schemas.microsoft.com/office/drawing/2014/main" id="{1A096080-0D3E-E682-34E0-D3993B1C50EC}"/>
                  </a:ext>
                </a:extLst>
              </p:cNvPr>
              <p:cNvSpPr/>
              <p:nvPr/>
            </p:nvSpPr>
            <p:spPr>
              <a:xfrm>
                <a:off x="2687025" y="4365925"/>
                <a:ext cx="125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503" y="116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8;p24">
                <a:extLst>
                  <a:ext uri="{FF2B5EF4-FFF2-40B4-BE49-F238E27FC236}">
                    <a16:creationId xmlns:a16="http://schemas.microsoft.com/office/drawing/2014/main" id="{1C6E8A21-0ED8-846A-7CEC-C2D204E063F8}"/>
                  </a:ext>
                </a:extLst>
              </p:cNvPr>
              <p:cNvSpPr/>
              <p:nvPr/>
            </p:nvSpPr>
            <p:spPr>
              <a:xfrm>
                <a:off x="2722325" y="4365925"/>
                <a:ext cx="125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162" extrusionOk="0">
                    <a:moveTo>
                      <a:pt x="0" y="0"/>
                    </a:moveTo>
                    <a:lnTo>
                      <a:pt x="0" y="1161"/>
                    </a:lnTo>
                    <a:lnTo>
                      <a:pt x="502" y="1161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49;p24">
                <a:extLst>
                  <a:ext uri="{FF2B5EF4-FFF2-40B4-BE49-F238E27FC236}">
                    <a16:creationId xmlns:a16="http://schemas.microsoft.com/office/drawing/2014/main" id="{2BD989DA-176A-EEC4-DE22-551DDB6E4DD0}"/>
                  </a:ext>
                </a:extLst>
              </p:cNvPr>
              <p:cNvSpPr/>
              <p:nvPr/>
            </p:nvSpPr>
            <p:spPr>
              <a:xfrm>
                <a:off x="2987475" y="4804025"/>
                <a:ext cx="300625" cy="669300"/>
              </a:xfrm>
              <a:custGeom>
                <a:avLst/>
                <a:gdLst/>
                <a:ahLst/>
                <a:cxnLst/>
                <a:rect l="l" t="t" r="r" b="b"/>
                <a:pathLst>
                  <a:path w="12025" h="26772" extrusionOk="0">
                    <a:moveTo>
                      <a:pt x="1" y="1"/>
                    </a:moveTo>
                    <a:lnTo>
                      <a:pt x="1" y="26772"/>
                    </a:lnTo>
                    <a:lnTo>
                      <a:pt x="12024" y="26772"/>
                    </a:lnTo>
                    <a:lnTo>
                      <a:pt x="12024" y="75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0;p24">
                <a:extLst>
                  <a:ext uri="{FF2B5EF4-FFF2-40B4-BE49-F238E27FC236}">
                    <a16:creationId xmlns:a16="http://schemas.microsoft.com/office/drawing/2014/main" id="{D8064C20-D4A2-D3ED-1A28-DFDD0E181AFF}"/>
                  </a:ext>
                </a:extLst>
              </p:cNvPr>
              <p:cNvSpPr/>
              <p:nvPr/>
            </p:nvSpPr>
            <p:spPr>
              <a:xfrm>
                <a:off x="2987475" y="4804025"/>
                <a:ext cx="300625" cy="295600"/>
              </a:xfrm>
              <a:custGeom>
                <a:avLst/>
                <a:gdLst/>
                <a:ahLst/>
                <a:cxnLst/>
                <a:rect l="l" t="t" r="r" b="b"/>
                <a:pathLst>
                  <a:path w="12025" h="11824" extrusionOk="0">
                    <a:moveTo>
                      <a:pt x="1" y="1"/>
                    </a:moveTo>
                    <a:lnTo>
                      <a:pt x="1" y="2770"/>
                    </a:lnTo>
                    <a:lnTo>
                      <a:pt x="12024" y="11823"/>
                    </a:lnTo>
                    <a:lnTo>
                      <a:pt x="12024" y="75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12121">
                  <a:alpha val="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1;p24">
                <a:extLst>
                  <a:ext uri="{FF2B5EF4-FFF2-40B4-BE49-F238E27FC236}">
                    <a16:creationId xmlns:a16="http://schemas.microsoft.com/office/drawing/2014/main" id="{A5957354-4FCD-C5A6-78CD-68EBD3C99390}"/>
                  </a:ext>
                </a:extLst>
              </p:cNvPr>
              <p:cNvSpPr/>
              <p:nvPr/>
            </p:nvSpPr>
            <p:spPr>
              <a:xfrm>
                <a:off x="1327650" y="4158675"/>
                <a:ext cx="1659850" cy="1307900"/>
              </a:xfrm>
              <a:custGeom>
                <a:avLst/>
                <a:gdLst/>
                <a:ahLst/>
                <a:cxnLst/>
                <a:rect l="l" t="t" r="r" b="b"/>
                <a:pathLst>
                  <a:path w="66394" h="52316" extrusionOk="0">
                    <a:moveTo>
                      <a:pt x="32643" y="0"/>
                    </a:moveTo>
                    <a:lnTo>
                      <a:pt x="1" y="23823"/>
                    </a:lnTo>
                    <a:lnTo>
                      <a:pt x="1" y="52315"/>
                    </a:lnTo>
                    <a:lnTo>
                      <a:pt x="66394" y="52315"/>
                    </a:lnTo>
                    <a:lnTo>
                      <a:pt x="66394" y="23823"/>
                    </a:lnTo>
                    <a:lnTo>
                      <a:pt x="326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2;p24">
                <a:extLst>
                  <a:ext uri="{FF2B5EF4-FFF2-40B4-BE49-F238E27FC236}">
                    <a16:creationId xmlns:a16="http://schemas.microsoft.com/office/drawing/2014/main" id="{A12F5986-098D-06D1-3EE1-899AA05BD61B}"/>
                  </a:ext>
                </a:extLst>
              </p:cNvPr>
              <p:cNvSpPr/>
              <p:nvPr/>
            </p:nvSpPr>
            <p:spPr>
              <a:xfrm>
                <a:off x="1326925" y="4148325"/>
                <a:ext cx="1660575" cy="724950"/>
              </a:xfrm>
              <a:custGeom>
                <a:avLst/>
                <a:gdLst/>
                <a:ahLst/>
                <a:cxnLst/>
                <a:rect l="l" t="t" r="r" b="b"/>
                <a:pathLst>
                  <a:path w="66423" h="28998" extrusionOk="0">
                    <a:moveTo>
                      <a:pt x="32825" y="0"/>
                    </a:moveTo>
                    <a:lnTo>
                      <a:pt x="0" y="24508"/>
                    </a:lnTo>
                    <a:lnTo>
                      <a:pt x="0" y="27806"/>
                    </a:lnTo>
                    <a:lnTo>
                      <a:pt x="32299" y="3869"/>
                    </a:lnTo>
                    <a:lnTo>
                      <a:pt x="66423" y="28998"/>
                    </a:lnTo>
                    <a:lnTo>
                      <a:pt x="66423" y="25385"/>
                    </a:lnTo>
                    <a:lnTo>
                      <a:pt x="328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53;p24">
                <a:extLst>
                  <a:ext uri="{FF2B5EF4-FFF2-40B4-BE49-F238E27FC236}">
                    <a16:creationId xmlns:a16="http://schemas.microsoft.com/office/drawing/2014/main" id="{0EB99833-4A0F-2B26-648A-E7B7915CE1A9}"/>
                  </a:ext>
                </a:extLst>
              </p:cNvPr>
              <p:cNvSpPr/>
              <p:nvPr/>
            </p:nvSpPr>
            <p:spPr>
              <a:xfrm>
                <a:off x="1261325" y="4140125"/>
                <a:ext cx="2069900" cy="914700"/>
              </a:xfrm>
              <a:custGeom>
                <a:avLst/>
                <a:gdLst/>
                <a:ahLst/>
                <a:cxnLst/>
                <a:rect l="l" t="t" r="r" b="b"/>
                <a:pathLst>
                  <a:path w="82796" h="36588" extrusionOk="0">
                    <a:moveTo>
                      <a:pt x="35449" y="1"/>
                    </a:moveTo>
                    <a:lnTo>
                      <a:pt x="1" y="25428"/>
                    </a:lnTo>
                    <a:lnTo>
                      <a:pt x="1828" y="27599"/>
                    </a:lnTo>
                    <a:lnTo>
                      <a:pt x="35449" y="2496"/>
                    </a:lnTo>
                    <a:lnTo>
                      <a:pt x="81093" y="36588"/>
                    </a:lnTo>
                    <a:lnTo>
                      <a:pt x="82796" y="34323"/>
                    </a:lnTo>
                    <a:lnTo>
                      <a:pt x="354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54;p24">
                <a:extLst>
                  <a:ext uri="{FF2B5EF4-FFF2-40B4-BE49-F238E27FC236}">
                    <a16:creationId xmlns:a16="http://schemas.microsoft.com/office/drawing/2014/main" id="{3692A69F-B8B6-C70E-F052-828ED7B815BC}"/>
                  </a:ext>
                </a:extLst>
              </p:cNvPr>
              <p:cNvSpPr/>
              <p:nvPr/>
            </p:nvSpPr>
            <p:spPr>
              <a:xfrm>
                <a:off x="2987500" y="4917875"/>
                <a:ext cx="1156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260" extrusionOk="0">
                    <a:moveTo>
                      <a:pt x="1" y="1"/>
                    </a:moveTo>
                    <a:lnTo>
                      <a:pt x="1" y="259"/>
                    </a:lnTo>
                    <a:lnTo>
                      <a:pt x="4625" y="259"/>
                    </a:lnTo>
                    <a:lnTo>
                      <a:pt x="46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55;p24">
                <a:extLst>
                  <a:ext uri="{FF2B5EF4-FFF2-40B4-BE49-F238E27FC236}">
                    <a16:creationId xmlns:a16="http://schemas.microsoft.com/office/drawing/2014/main" id="{7D63B45D-C213-E0BE-CF99-4DFEE31E613F}"/>
                  </a:ext>
                </a:extLst>
              </p:cNvPr>
              <p:cNvSpPr/>
              <p:nvPr/>
            </p:nvSpPr>
            <p:spPr>
              <a:xfrm>
                <a:off x="2987500" y="5009925"/>
                <a:ext cx="2425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9701" h="259" extrusionOk="0">
                    <a:moveTo>
                      <a:pt x="1" y="0"/>
                    </a:moveTo>
                    <a:lnTo>
                      <a:pt x="1" y="259"/>
                    </a:lnTo>
                    <a:lnTo>
                      <a:pt x="9700" y="259"/>
                    </a:lnTo>
                    <a:lnTo>
                      <a:pt x="97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56;p24">
                <a:extLst>
                  <a:ext uri="{FF2B5EF4-FFF2-40B4-BE49-F238E27FC236}">
                    <a16:creationId xmlns:a16="http://schemas.microsoft.com/office/drawing/2014/main" id="{6DFC62CA-1BB9-FF1F-72EE-FD6A6F43905B}"/>
                  </a:ext>
                </a:extLst>
              </p:cNvPr>
              <p:cNvSpPr/>
              <p:nvPr/>
            </p:nvSpPr>
            <p:spPr>
              <a:xfrm>
                <a:off x="2987500" y="5101975"/>
                <a:ext cx="3006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59" extrusionOk="0">
                    <a:moveTo>
                      <a:pt x="1" y="0"/>
                    </a:moveTo>
                    <a:lnTo>
                      <a:pt x="1" y="259"/>
                    </a:lnTo>
                    <a:lnTo>
                      <a:pt x="12023" y="259"/>
                    </a:lnTo>
                    <a:lnTo>
                      <a:pt x="12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57;p24">
                <a:extLst>
                  <a:ext uri="{FF2B5EF4-FFF2-40B4-BE49-F238E27FC236}">
                    <a16:creationId xmlns:a16="http://schemas.microsoft.com/office/drawing/2014/main" id="{0F5EB125-6B65-4D92-E601-0C988970FB83}"/>
                  </a:ext>
                </a:extLst>
              </p:cNvPr>
              <p:cNvSpPr/>
              <p:nvPr/>
            </p:nvSpPr>
            <p:spPr>
              <a:xfrm>
                <a:off x="2987500" y="5194050"/>
                <a:ext cx="30060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58" extrusionOk="0">
                    <a:moveTo>
                      <a:pt x="1" y="0"/>
                    </a:moveTo>
                    <a:lnTo>
                      <a:pt x="1" y="257"/>
                    </a:lnTo>
                    <a:lnTo>
                      <a:pt x="12023" y="257"/>
                    </a:lnTo>
                    <a:lnTo>
                      <a:pt x="12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58;p24">
                <a:extLst>
                  <a:ext uri="{FF2B5EF4-FFF2-40B4-BE49-F238E27FC236}">
                    <a16:creationId xmlns:a16="http://schemas.microsoft.com/office/drawing/2014/main" id="{FD9391A8-1553-36B8-E0DE-8A9809D69C15}"/>
                  </a:ext>
                </a:extLst>
              </p:cNvPr>
              <p:cNvSpPr/>
              <p:nvPr/>
            </p:nvSpPr>
            <p:spPr>
              <a:xfrm>
                <a:off x="2987500" y="5286075"/>
                <a:ext cx="3006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59" extrusionOk="0">
                    <a:moveTo>
                      <a:pt x="1" y="1"/>
                    </a:moveTo>
                    <a:lnTo>
                      <a:pt x="1" y="258"/>
                    </a:lnTo>
                    <a:lnTo>
                      <a:pt x="12023" y="258"/>
                    </a:lnTo>
                    <a:lnTo>
                      <a:pt x="120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59;p24">
                <a:extLst>
                  <a:ext uri="{FF2B5EF4-FFF2-40B4-BE49-F238E27FC236}">
                    <a16:creationId xmlns:a16="http://schemas.microsoft.com/office/drawing/2014/main" id="{680F6AFA-F249-30E2-C681-722C01D0C4DD}"/>
                  </a:ext>
                </a:extLst>
              </p:cNvPr>
              <p:cNvSpPr/>
              <p:nvPr/>
            </p:nvSpPr>
            <p:spPr>
              <a:xfrm>
                <a:off x="2987500" y="5378125"/>
                <a:ext cx="3006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60" extrusionOk="0">
                    <a:moveTo>
                      <a:pt x="1" y="1"/>
                    </a:moveTo>
                    <a:lnTo>
                      <a:pt x="1" y="259"/>
                    </a:lnTo>
                    <a:lnTo>
                      <a:pt x="12023" y="259"/>
                    </a:lnTo>
                    <a:lnTo>
                      <a:pt x="120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60;p24">
                <a:extLst>
                  <a:ext uri="{FF2B5EF4-FFF2-40B4-BE49-F238E27FC236}">
                    <a16:creationId xmlns:a16="http://schemas.microsoft.com/office/drawing/2014/main" id="{9381ADAD-2B59-365B-554A-9EFA4741A582}"/>
                  </a:ext>
                </a:extLst>
              </p:cNvPr>
              <p:cNvSpPr/>
              <p:nvPr/>
            </p:nvSpPr>
            <p:spPr>
              <a:xfrm>
                <a:off x="2987475" y="5444450"/>
                <a:ext cx="42842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091" extrusionOk="0">
                    <a:moveTo>
                      <a:pt x="1" y="1"/>
                    </a:moveTo>
                    <a:lnTo>
                      <a:pt x="1" y="1091"/>
                    </a:lnTo>
                    <a:lnTo>
                      <a:pt x="17137" y="1091"/>
                    </a:lnTo>
                    <a:lnTo>
                      <a:pt x="171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61;p24">
                <a:extLst>
                  <a:ext uri="{FF2B5EF4-FFF2-40B4-BE49-F238E27FC236}">
                    <a16:creationId xmlns:a16="http://schemas.microsoft.com/office/drawing/2014/main" id="{B9AE42B9-4A47-30D3-5CD7-09E9B53977CB}"/>
                  </a:ext>
                </a:extLst>
              </p:cNvPr>
              <p:cNvSpPr/>
              <p:nvPr/>
            </p:nvSpPr>
            <p:spPr>
              <a:xfrm>
                <a:off x="1891300" y="4510775"/>
                <a:ext cx="9425" cy="31882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753" extrusionOk="0">
                    <a:moveTo>
                      <a:pt x="161" y="0"/>
                    </a:moveTo>
                    <a:lnTo>
                      <a:pt x="0" y="12753"/>
                    </a:lnTo>
                    <a:lnTo>
                      <a:pt x="377" y="12753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62;p24">
                <a:extLst>
                  <a:ext uri="{FF2B5EF4-FFF2-40B4-BE49-F238E27FC236}">
                    <a16:creationId xmlns:a16="http://schemas.microsoft.com/office/drawing/2014/main" id="{E7944CD8-AFE4-74D8-B8A7-351EF81A348E}"/>
                  </a:ext>
                </a:extLst>
              </p:cNvPr>
              <p:cNvSpPr/>
              <p:nvPr/>
            </p:nvSpPr>
            <p:spPr>
              <a:xfrm>
                <a:off x="1493800" y="4967975"/>
                <a:ext cx="1474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105" extrusionOk="0">
                    <a:moveTo>
                      <a:pt x="1" y="1"/>
                    </a:moveTo>
                    <a:lnTo>
                      <a:pt x="1" y="104"/>
                    </a:lnTo>
                    <a:lnTo>
                      <a:pt x="5897" y="104"/>
                    </a:lnTo>
                    <a:lnTo>
                      <a:pt x="5897" y="1"/>
                    </a:lnTo>
                    <a:close/>
                  </a:path>
                </a:pathLst>
              </a:custGeom>
              <a:solidFill>
                <a:srgbClr val="F4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63;p24">
                <a:extLst>
                  <a:ext uri="{FF2B5EF4-FFF2-40B4-BE49-F238E27FC236}">
                    <a16:creationId xmlns:a16="http://schemas.microsoft.com/office/drawing/2014/main" id="{1FCF7116-59A5-1F9C-DE2B-51CAC709EC79}"/>
                  </a:ext>
                </a:extLst>
              </p:cNvPr>
              <p:cNvSpPr/>
              <p:nvPr/>
            </p:nvSpPr>
            <p:spPr>
              <a:xfrm>
                <a:off x="2664675" y="4967975"/>
                <a:ext cx="1474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105" extrusionOk="0">
                    <a:moveTo>
                      <a:pt x="1" y="1"/>
                    </a:moveTo>
                    <a:lnTo>
                      <a:pt x="1" y="104"/>
                    </a:lnTo>
                    <a:lnTo>
                      <a:pt x="5898" y="104"/>
                    </a:lnTo>
                    <a:lnTo>
                      <a:pt x="5898" y="1"/>
                    </a:lnTo>
                    <a:close/>
                  </a:path>
                </a:pathLst>
              </a:custGeom>
              <a:solidFill>
                <a:srgbClr val="F4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64;p24">
                <a:extLst>
                  <a:ext uri="{FF2B5EF4-FFF2-40B4-BE49-F238E27FC236}">
                    <a16:creationId xmlns:a16="http://schemas.microsoft.com/office/drawing/2014/main" id="{24FFCC2B-6E7A-F1ED-0131-649E0E4C6A71}"/>
                  </a:ext>
                </a:extLst>
              </p:cNvPr>
              <p:cNvSpPr/>
              <p:nvPr/>
            </p:nvSpPr>
            <p:spPr>
              <a:xfrm>
                <a:off x="1466625" y="4970575"/>
                <a:ext cx="27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280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1088" y="2248"/>
                    </a:lnTo>
                    <a:lnTo>
                      <a:pt x="1088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65;p24">
                <a:extLst>
                  <a:ext uri="{FF2B5EF4-FFF2-40B4-BE49-F238E27FC236}">
                    <a16:creationId xmlns:a16="http://schemas.microsoft.com/office/drawing/2014/main" id="{F1C619F0-3372-F532-D0A2-55C99E525475}"/>
                  </a:ext>
                </a:extLst>
              </p:cNvPr>
              <p:cNvSpPr/>
              <p:nvPr/>
            </p:nvSpPr>
            <p:spPr>
              <a:xfrm>
                <a:off x="2812100" y="4970575"/>
                <a:ext cx="272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721" extrusionOk="0">
                    <a:moveTo>
                      <a:pt x="1" y="0"/>
                    </a:moveTo>
                    <a:lnTo>
                      <a:pt x="1" y="720"/>
                    </a:lnTo>
                    <a:lnTo>
                      <a:pt x="1087" y="689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66;p24">
                <a:extLst>
                  <a:ext uri="{FF2B5EF4-FFF2-40B4-BE49-F238E27FC236}">
                    <a16:creationId xmlns:a16="http://schemas.microsoft.com/office/drawing/2014/main" id="{E3126705-E078-7C48-441C-871FF522364E}"/>
                  </a:ext>
                </a:extLst>
              </p:cNvPr>
              <p:cNvSpPr/>
              <p:nvPr/>
            </p:nvSpPr>
            <p:spPr>
              <a:xfrm>
                <a:off x="1641225" y="4970575"/>
                <a:ext cx="4336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078" extrusionOk="0">
                    <a:moveTo>
                      <a:pt x="0" y="0"/>
                    </a:moveTo>
                    <a:lnTo>
                      <a:pt x="0" y="2078"/>
                    </a:lnTo>
                    <a:lnTo>
                      <a:pt x="17346" y="1574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67;p24">
                <a:extLst>
                  <a:ext uri="{FF2B5EF4-FFF2-40B4-BE49-F238E27FC236}">
                    <a16:creationId xmlns:a16="http://schemas.microsoft.com/office/drawing/2014/main" id="{A5DAFF41-FF02-0300-41F5-5FD81B70CA6D}"/>
                  </a:ext>
                </a:extLst>
              </p:cNvPr>
              <p:cNvSpPr/>
              <p:nvPr/>
            </p:nvSpPr>
            <p:spPr>
              <a:xfrm>
                <a:off x="2222300" y="4970575"/>
                <a:ext cx="442400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1405" extrusionOk="0">
                    <a:moveTo>
                      <a:pt x="0" y="0"/>
                    </a:moveTo>
                    <a:lnTo>
                      <a:pt x="0" y="1404"/>
                    </a:lnTo>
                    <a:lnTo>
                      <a:pt x="17696" y="891"/>
                    </a:lnTo>
                    <a:lnTo>
                      <a:pt x="17696" y="0"/>
                    </a:lnTo>
                    <a:close/>
                  </a:path>
                </a:pathLst>
              </a:custGeom>
              <a:solidFill>
                <a:srgbClr val="9BB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68;p24">
                <a:extLst>
                  <a:ext uri="{FF2B5EF4-FFF2-40B4-BE49-F238E27FC236}">
                    <a16:creationId xmlns:a16="http://schemas.microsoft.com/office/drawing/2014/main" id="{70D28DAC-7ED0-3E1F-4A57-C05198B998AA}"/>
                  </a:ext>
                </a:extLst>
              </p:cNvPr>
              <p:cNvSpPr/>
              <p:nvPr/>
            </p:nvSpPr>
            <p:spPr>
              <a:xfrm>
                <a:off x="2222300" y="5430125"/>
                <a:ext cx="442400" cy="40625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1625" extrusionOk="0">
                    <a:moveTo>
                      <a:pt x="0" y="0"/>
                    </a:moveTo>
                    <a:lnTo>
                      <a:pt x="0" y="1624"/>
                    </a:lnTo>
                    <a:lnTo>
                      <a:pt x="17696" y="1624"/>
                    </a:lnTo>
                    <a:lnTo>
                      <a:pt x="17696" y="0"/>
                    </a:lnTo>
                    <a:close/>
                  </a:path>
                </a:pathLst>
              </a:custGeom>
              <a:solidFill>
                <a:srgbClr val="7BBF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69;p24">
                <a:extLst>
                  <a:ext uri="{FF2B5EF4-FFF2-40B4-BE49-F238E27FC236}">
                    <a16:creationId xmlns:a16="http://schemas.microsoft.com/office/drawing/2014/main" id="{F8552052-A61F-2897-B98A-1913EDA3A53A}"/>
                  </a:ext>
                </a:extLst>
              </p:cNvPr>
              <p:cNvSpPr/>
              <p:nvPr/>
            </p:nvSpPr>
            <p:spPr>
              <a:xfrm>
                <a:off x="2222300" y="5430125"/>
                <a:ext cx="442400" cy="40625"/>
              </a:xfrm>
              <a:custGeom>
                <a:avLst/>
                <a:gdLst/>
                <a:ahLst/>
                <a:cxnLst/>
                <a:rect l="l" t="t" r="r" b="b"/>
                <a:pathLst>
                  <a:path w="17696" h="1625" extrusionOk="0">
                    <a:moveTo>
                      <a:pt x="0" y="0"/>
                    </a:moveTo>
                    <a:lnTo>
                      <a:pt x="0" y="1624"/>
                    </a:lnTo>
                    <a:lnTo>
                      <a:pt x="17696" y="1624"/>
                    </a:lnTo>
                    <a:lnTo>
                      <a:pt x="17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70;p24">
                <a:extLst>
                  <a:ext uri="{FF2B5EF4-FFF2-40B4-BE49-F238E27FC236}">
                    <a16:creationId xmlns:a16="http://schemas.microsoft.com/office/drawing/2014/main" id="{F182D138-B36C-BB67-6890-513F00952EBE}"/>
                  </a:ext>
                </a:extLst>
              </p:cNvPr>
              <p:cNvSpPr/>
              <p:nvPr/>
            </p:nvSpPr>
            <p:spPr>
              <a:xfrm>
                <a:off x="2261325" y="5389525"/>
                <a:ext cx="364325" cy="40625"/>
              </a:xfrm>
              <a:custGeom>
                <a:avLst/>
                <a:gdLst/>
                <a:ahLst/>
                <a:cxnLst/>
                <a:rect l="l" t="t" r="r" b="b"/>
                <a:pathLst>
                  <a:path w="14573" h="1625" extrusionOk="0">
                    <a:moveTo>
                      <a:pt x="1" y="1"/>
                    </a:moveTo>
                    <a:lnTo>
                      <a:pt x="1" y="1624"/>
                    </a:lnTo>
                    <a:lnTo>
                      <a:pt x="14572" y="1624"/>
                    </a:lnTo>
                    <a:lnTo>
                      <a:pt x="145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71;p24">
                <a:extLst>
                  <a:ext uri="{FF2B5EF4-FFF2-40B4-BE49-F238E27FC236}">
                    <a16:creationId xmlns:a16="http://schemas.microsoft.com/office/drawing/2014/main" id="{682B1DE4-8A54-172D-0BA3-8AD93FB7E412}"/>
                  </a:ext>
                </a:extLst>
              </p:cNvPr>
              <p:cNvSpPr/>
              <p:nvPr/>
            </p:nvSpPr>
            <p:spPr>
              <a:xfrm>
                <a:off x="2261325" y="5423300"/>
                <a:ext cx="36432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4573" h="274" extrusionOk="0">
                    <a:moveTo>
                      <a:pt x="1" y="0"/>
                    </a:moveTo>
                    <a:lnTo>
                      <a:pt x="1" y="273"/>
                    </a:lnTo>
                    <a:lnTo>
                      <a:pt x="14572" y="273"/>
                    </a:lnTo>
                    <a:lnTo>
                      <a:pt x="145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72;p24">
                <a:extLst>
                  <a:ext uri="{FF2B5EF4-FFF2-40B4-BE49-F238E27FC236}">
                    <a16:creationId xmlns:a16="http://schemas.microsoft.com/office/drawing/2014/main" id="{C8B3AA66-F88F-8C75-37B8-A9D9C0B90CB2}"/>
                  </a:ext>
                </a:extLst>
              </p:cNvPr>
              <p:cNvSpPr/>
              <p:nvPr/>
            </p:nvSpPr>
            <p:spPr>
              <a:xfrm>
                <a:off x="1641225" y="5078800"/>
                <a:ext cx="433675" cy="3919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15678" extrusionOk="0">
                    <a:moveTo>
                      <a:pt x="0" y="1"/>
                    </a:moveTo>
                    <a:lnTo>
                      <a:pt x="0" y="15677"/>
                    </a:lnTo>
                    <a:lnTo>
                      <a:pt x="17346" y="15677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73;p24">
                <a:extLst>
                  <a:ext uri="{FF2B5EF4-FFF2-40B4-BE49-F238E27FC236}">
                    <a16:creationId xmlns:a16="http://schemas.microsoft.com/office/drawing/2014/main" id="{400578AB-3888-37EB-DD34-DB6882E4ED0B}"/>
                  </a:ext>
                </a:extLst>
              </p:cNvPr>
              <p:cNvSpPr/>
              <p:nvPr/>
            </p:nvSpPr>
            <p:spPr>
              <a:xfrm>
                <a:off x="1641225" y="5061600"/>
                <a:ext cx="4336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689" extrusionOk="0">
                    <a:moveTo>
                      <a:pt x="0" y="1"/>
                    </a:moveTo>
                    <a:lnTo>
                      <a:pt x="0" y="689"/>
                    </a:lnTo>
                    <a:lnTo>
                      <a:pt x="17346" y="68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74;p24">
                <a:extLst>
                  <a:ext uri="{FF2B5EF4-FFF2-40B4-BE49-F238E27FC236}">
                    <a16:creationId xmlns:a16="http://schemas.microsoft.com/office/drawing/2014/main" id="{D4FD6A03-A172-148C-827E-DD0EAD6B3C0D}"/>
                  </a:ext>
                </a:extLst>
              </p:cNvPr>
              <p:cNvSpPr/>
              <p:nvPr/>
            </p:nvSpPr>
            <p:spPr>
              <a:xfrm>
                <a:off x="1086575" y="5258750"/>
                <a:ext cx="251000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10040" h="8519" extrusionOk="0">
                    <a:moveTo>
                      <a:pt x="9280" y="1"/>
                    </a:moveTo>
                    <a:cubicBezTo>
                      <a:pt x="8458" y="1"/>
                      <a:pt x="8114" y="1258"/>
                      <a:pt x="8461" y="2471"/>
                    </a:cubicBezTo>
                    <a:cubicBezTo>
                      <a:pt x="8221" y="1842"/>
                      <a:pt x="7832" y="1573"/>
                      <a:pt x="7472" y="1573"/>
                    </a:cubicBezTo>
                    <a:cubicBezTo>
                      <a:pt x="6834" y="1573"/>
                      <a:pt x="6286" y="2415"/>
                      <a:pt x="6808" y="3594"/>
                    </a:cubicBezTo>
                    <a:lnTo>
                      <a:pt x="6808" y="3594"/>
                    </a:lnTo>
                    <a:cubicBezTo>
                      <a:pt x="6494" y="3040"/>
                      <a:pt x="6068" y="2583"/>
                      <a:pt x="5563" y="2340"/>
                    </a:cubicBezTo>
                    <a:cubicBezTo>
                      <a:pt x="5386" y="2274"/>
                      <a:pt x="5213" y="2244"/>
                      <a:pt x="5046" y="2244"/>
                    </a:cubicBezTo>
                    <a:cubicBezTo>
                      <a:pt x="3813" y="2244"/>
                      <a:pt x="2942" y="3895"/>
                      <a:pt x="3441" y="5076"/>
                    </a:cubicBezTo>
                    <a:cubicBezTo>
                      <a:pt x="3510" y="5289"/>
                      <a:pt x="3681" y="5532"/>
                      <a:pt x="3847" y="5734"/>
                    </a:cubicBezTo>
                    <a:lnTo>
                      <a:pt x="3847" y="5734"/>
                    </a:lnTo>
                    <a:cubicBezTo>
                      <a:pt x="3682" y="5584"/>
                      <a:pt x="3501" y="5455"/>
                      <a:pt x="3306" y="5368"/>
                    </a:cubicBezTo>
                    <a:cubicBezTo>
                      <a:pt x="3235" y="5338"/>
                      <a:pt x="3160" y="5315"/>
                      <a:pt x="3085" y="5302"/>
                    </a:cubicBezTo>
                    <a:cubicBezTo>
                      <a:pt x="3065" y="5299"/>
                      <a:pt x="3046" y="5296"/>
                      <a:pt x="3027" y="5294"/>
                    </a:cubicBezTo>
                    <a:cubicBezTo>
                      <a:pt x="2977" y="5288"/>
                      <a:pt x="2927" y="5285"/>
                      <a:pt x="2876" y="5285"/>
                    </a:cubicBezTo>
                    <a:cubicBezTo>
                      <a:pt x="2533" y="5285"/>
                      <a:pt x="2179" y="5423"/>
                      <a:pt x="1963" y="5736"/>
                    </a:cubicBezTo>
                    <a:cubicBezTo>
                      <a:pt x="1812" y="5959"/>
                      <a:pt x="1747" y="6230"/>
                      <a:pt x="1782" y="6499"/>
                    </a:cubicBezTo>
                    <a:cubicBezTo>
                      <a:pt x="1815" y="6743"/>
                      <a:pt x="1929" y="6928"/>
                      <a:pt x="2070" y="7105"/>
                    </a:cubicBezTo>
                    <a:cubicBezTo>
                      <a:pt x="2130" y="7178"/>
                      <a:pt x="2244" y="7352"/>
                      <a:pt x="2329" y="7380"/>
                    </a:cubicBezTo>
                    <a:cubicBezTo>
                      <a:pt x="2095" y="7303"/>
                      <a:pt x="1851" y="7258"/>
                      <a:pt x="1609" y="7258"/>
                    </a:cubicBezTo>
                    <a:cubicBezTo>
                      <a:pt x="1375" y="7258"/>
                      <a:pt x="1143" y="7300"/>
                      <a:pt x="923" y="7399"/>
                    </a:cubicBezTo>
                    <a:cubicBezTo>
                      <a:pt x="505" y="7585"/>
                      <a:pt x="142" y="7995"/>
                      <a:pt x="1" y="8519"/>
                    </a:cubicBezTo>
                    <a:lnTo>
                      <a:pt x="10040" y="8519"/>
                    </a:lnTo>
                    <a:lnTo>
                      <a:pt x="10040" y="285"/>
                    </a:lnTo>
                    <a:cubicBezTo>
                      <a:pt x="10020" y="276"/>
                      <a:pt x="10004" y="266"/>
                      <a:pt x="9984" y="258"/>
                    </a:cubicBezTo>
                    <a:cubicBezTo>
                      <a:pt x="9722" y="80"/>
                      <a:pt x="9486" y="1"/>
                      <a:pt x="92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175;p24">
                <a:extLst>
                  <a:ext uri="{FF2B5EF4-FFF2-40B4-BE49-F238E27FC236}">
                    <a16:creationId xmlns:a16="http://schemas.microsoft.com/office/drawing/2014/main" id="{67AE39B5-DC1F-5EE5-4E86-E906B236254D}"/>
                  </a:ext>
                </a:extLst>
              </p:cNvPr>
              <p:cNvSpPr/>
              <p:nvPr/>
            </p:nvSpPr>
            <p:spPr>
              <a:xfrm>
                <a:off x="1189700" y="5340875"/>
                <a:ext cx="147875" cy="130850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5234" extrusionOk="0">
                    <a:moveTo>
                      <a:pt x="5665" y="1"/>
                    </a:moveTo>
                    <a:cubicBezTo>
                      <a:pt x="5160" y="1"/>
                      <a:pt x="4641" y="656"/>
                      <a:pt x="4986" y="1670"/>
                    </a:cubicBezTo>
                    <a:cubicBezTo>
                      <a:pt x="4845" y="1300"/>
                      <a:pt x="4615" y="1142"/>
                      <a:pt x="4403" y="1142"/>
                    </a:cubicBezTo>
                    <a:cubicBezTo>
                      <a:pt x="4027" y="1142"/>
                      <a:pt x="3704" y="1637"/>
                      <a:pt x="4012" y="2332"/>
                    </a:cubicBezTo>
                    <a:lnTo>
                      <a:pt x="4012" y="2332"/>
                    </a:lnTo>
                    <a:cubicBezTo>
                      <a:pt x="3826" y="2006"/>
                      <a:pt x="3575" y="1737"/>
                      <a:pt x="3279" y="1593"/>
                    </a:cubicBezTo>
                    <a:cubicBezTo>
                      <a:pt x="3174" y="1555"/>
                      <a:pt x="3072" y="1537"/>
                      <a:pt x="2973" y="1537"/>
                    </a:cubicBezTo>
                    <a:cubicBezTo>
                      <a:pt x="2247" y="1537"/>
                      <a:pt x="1734" y="2510"/>
                      <a:pt x="2027" y="3206"/>
                    </a:cubicBezTo>
                    <a:cubicBezTo>
                      <a:pt x="2113" y="3468"/>
                      <a:pt x="2264" y="3704"/>
                      <a:pt x="2466" y="3828"/>
                    </a:cubicBezTo>
                    <a:lnTo>
                      <a:pt x="2466" y="3828"/>
                    </a:lnTo>
                    <a:cubicBezTo>
                      <a:pt x="2300" y="3735"/>
                      <a:pt x="2118" y="3666"/>
                      <a:pt x="1940" y="3666"/>
                    </a:cubicBezTo>
                    <a:cubicBezTo>
                      <a:pt x="1854" y="3666"/>
                      <a:pt x="1769" y="3682"/>
                      <a:pt x="1687" y="3719"/>
                    </a:cubicBezTo>
                    <a:cubicBezTo>
                      <a:pt x="1423" y="3840"/>
                      <a:pt x="1233" y="4254"/>
                      <a:pt x="1372" y="4562"/>
                    </a:cubicBezTo>
                    <a:cubicBezTo>
                      <a:pt x="1234" y="4517"/>
                      <a:pt x="1091" y="4490"/>
                      <a:pt x="949" y="4490"/>
                    </a:cubicBezTo>
                    <a:cubicBezTo>
                      <a:pt x="811" y="4490"/>
                      <a:pt x="674" y="4516"/>
                      <a:pt x="544" y="4573"/>
                    </a:cubicBezTo>
                    <a:cubicBezTo>
                      <a:pt x="298" y="4683"/>
                      <a:pt x="83" y="4924"/>
                      <a:pt x="1" y="5234"/>
                    </a:cubicBezTo>
                    <a:lnTo>
                      <a:pt x="5915" y="5234"/>
                    </a:lnTo>
                    <a:lnTo>
                      <a:pt x="5915" y="58"/>
                    </a:lnTo>
                    <a:cubicBezTo>
                      <a:pt x="5835" y="19"/>
                      <a:pt x="5750" y="1"/>
                      <a:pt x="56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76;p24">
                <a:extLst>
                  <a:ext uri="{FF2B5EF4-FFF2-40B4-BE49-F238E27FC236}">
                    <a16:creationId xmlns:a16="http://schemas.microsoft.com/office/drawing/2014/main" id="{78D1C8A6-F3E0-7196-D335-F3E4CCC7B5FB}"/>
                  </a:ext>
                </a:extLst>
              </p:cNvPr>
              <p:cNvSpPr/>
              <p:nvPr/>
            </p:nvSpPr>
            <p:spPr>
              <a:xfrm>
                <a:off x="1295350" y="5343150"/>
                <a:ext cx="13875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885" extrusionOk="0">
                    <a:moveTo>
                      <a:pt x="64" y="1"/>
                    </a:moveTo>
                    <a:cubicBezTo>
                      <a:pt x="64" y="1"/>
                      <a:pt x="1" y="322"/>
                      <a:pt x="119" y="566"/>
                    </a:cubicBezTo>
                    <a:cubicBezTo>
                      <a:pt x="238" y="810"/>
                      <a:pt x="491" y="884"/>
                      <a:pt x="491" y="884"/>
                    </a:cubicBezTo>
                    <a:cubicBezTo>
                      <a:pt x="491" y="884"/>
                      <a:pt x="555" y="563"/>
                      <a:pt x="437" y="319"/>
                    </a:cubicBezTo>
                    <a:cubicBezTo>
                      <a:pt x="319" y="74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177;p24">
                <a:extLst>
                  <a:ext uri="{FF2B5EF4-FFF2-40B4-BE49-F238E27FC236}">
                    <a16:creationId xmlns:a16="http://schemas.microsoft.com/office/drawing/2014/main" id="{251A434F-7643-EE91-7AC2-63211823C981}"/>
                  </a:ext>
                </a:extLst>
              </p:cNvPr>
              <p:cNvSpPr/>
              <p:nvPr/>
            </p:nvSpPr>
            <p:spPr>
              <a:xfrm>
                <a:off x="3107400" y="5120400"/>
                <a:ext cx="180700" cy="182825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7313" extrusionOk="0">
                    <a:moveTo>
                      <a:pt x="0" y="0"/>
                    </a:moveTo>
                    <a:lnTo>
                      <a:pt x="0" y="7313"/>
                    </a:lnTo>
                    <a:lnTo>
                      <a:pt x="7227" y="7313"/>
                    </a:lnTo>
                    <a:lnTo>
                      <a:pt x="72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78;p24">
                <a:extLst>
                  <a:ext uri="{FF2B5EF4-FFF2-40B4-BE49-F238E27FC236}">
                    <a16:creationId xmlns:a16="http://schemas.microsoft.com/office/drawing/2014/main" id="{D6B46707-22DF-D1DF-E30C-FB4840BB7F6E}"/>
                  </a:ext>
                </a:extLst>
              </p:cNvPr>
              <p:cNvSpPr/>
              <p:nvPr/>
            </p:nvSpPr>
            <p:spPr>
              <a:xfrm>
                <a:off x="3122975" y="5135825"/>
                <a:ext cx="165125" cy="15200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080" extrusionOk="0">
                    <a:moveTo>
                      <a:pt x="0" y="0"/>
                    </a:moveTo>
                    <a:lnTo>
                      <a:pt x="0" y="6080"/>
                    </a:lnTo>
                    <a:lnTo>
                      <a:pt x="6604" y="6080"/>
                    </a:lnTo>
                    <a:lnTo>
                      <a:pt x="66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179;p24">
                <a:extLst>
                  <a:ext uri="{FF2B5EF4-FFF2-40B4-BE49-F238E27FC236}">
                    <a16:creationId xmlns:a16="http://schemas.microsoft.com/office/drawing/2014/main" id="{AA80F422-6346-5F7F-D7F3-9A1E2300F874}"/>
                  </a:ext>
                </a:extLst>
              </p:cNvPr>
              <p:cNvSpPr/>
              <p:nvPr/>
            </p:nvSpPr>
            <p:spPr>
              <a:xfrm>
                <a:off x="3093075" y="5120400"/>
                <a:ext cx="195025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7801" h="7916" extrusionOk="0">
                    <a:moveTo>
                      <a:pt x="0" y="0"/>
                    </a:moveTo>
                    <a:lnTo>
                      <a:pt x="0" y="7915"/>
                    </a:lnTo>
                    <a:lnTo>
                      <a:pt x="7800" y="7915"/>
                    </a:lnTo>
                    <a:lnTo>
                      <a:pt x="7800" y="7313"/>
                    </a:lnTo>
                    <a:lnTo>
                      <a:pt x="573" y="731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212121">
                  <a:alpha val="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80;p24">
                <a:extLst>
                  <a:ext uri="{FF2B5EF4-FFF2-40B4-BE49-F238E27FC236}">
                    <a16:creationId xmlns:a16="http://schemas.microsoft.com/office/drawing/2014/main" id="{6FED93A3-21F3-E038-937A-C853D20195CE}"/>
                  </a:ext>
                </a:extLst>
              </p:cNvPr>
              <p:cNvSpPr/>
              <p:nvPr/>
            </p:nvSpPr>
            <p:spPr>
              <a:xfrm>
                <a:off x="1900675" y="4510775"/>
                <a:ext cx="247925" cy="318800"/>
              </a:xfrm>
              <a:custGeom>
                <a:avLst/>
                <a:gdLst/>
                <a:ahLst/>
                <a:cxnLst/>
                <a:rect l="l" t="t" r="r" b="b"/>
                <a:pathLst>
                  <a:path w="9917" h="12752" extrusionOk="0">
                    <a:moveTo>
                      <a:pt x="1" y="0"/>
                    </a:moveTo>
                    <a:lnTo>
                      <a:pt x="1" y="12752"/>
                    </a:lnTo>
                    <a:lnTo>
                      <a:pt x="9917" y="12752"/>
                    </a:lnTo>
                    <a:lnTo>
                      <a:pt x="99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181;p24">
                <a:extLst>
                  <a:ext uri="{FF2B5EF4-FFF2-40B4-BE49-F238E27FC236}">
                    <a16:creationId xmlns:a16="http://schemas.microsoft.com/office/drawing/2014/main" id="{AD1B2FE6-3A2A-878B-27FA-0BEAFAF0117F}"/>
                  </a:ext>
                </a:extLst>
              </p:cNvPr>
              <p:cNvSpPr/>
              <p:nvPr/>
            </p:nvSpPr>
            <p:spPr>
              <a:xfrm>
                <a:off x="1916850" y="4525175"/>
                <a:ext cx="98550" cy="28750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11500" extrusionOk="0">
                    <a:moveTo>
                      <a:pt x="0" y="1"/>
                    </a:moveTo>
                    <a:lnTo>
                      <a:pt x="0" y="11500"/>
                    </a:lnTo>
                    <a:lnTo>
                      <a:pt x="3942" y="11500"/>
                    </a:lnTo>
                    <a:lnTo>
                      <a:pt x="39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82;p24">
                <a:extLst>
                  <a:ext uri="{FF2B5EF4-FFF2-40B4-BE49-F238E27FC236}">
                    <a16:creationId xmlns:a16="http://schemas.microsoft.com/office/drawing/2014/main" id="{D8934E39-4183-5FE8-7860-537CBCD4F36C}"/>
                  </a:ext>
                </a:extLst>
              </p:cNvPr>
              <p:cNvSpPr/>
              <p:nvPr/>
            </p:nvSpPr>
            <p:spPr>
              <a:xfrm>
                <a:off x="2033350" y="4525175"/>
                <a:ext cx="98550" cy="28750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11500" extrusionOk="0">
                    <a:moveTo>
                      <a:pt x="0" y="1"/>
                    </a:moveTo>
                    <a:lnTo>
                      <a:pt x="0" y="11500"/>
                    </a:lnTo>
                    <a:lnTo>
                      <a:pt x="3942" y="11500"/>
                    </a:lnTo>
                    <a:lnTo>
                      <a:pt x="39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183;p24">
                <a:extLst>
                  <a:ext uri="{FF2B5EF4-FFF2-40B4-BE49-F238E27FC236}">
                    <a16:creationId xmlns:a16="http://schemas.microsoft.com/office/drawing/2014/main" id="{9CDF3C29-2AB8-A0CD-F230-D4F5B21BEB78}"/>
                  </a:ext>
                </a:extLst>
              </p:cNvPr>
              <p:cNvSpPr/>
              <p:nvPr/>
            </p:nvSpPr>
            <p:spPr>
              <a:xfrm>
                <a:off x="2147175" y="4510775"/>
                <a:ext cx="247925" cy="318800"/>
              </a:xfrm>
              <a:custGeom>
                <a:avLst/>
                <a:gdLst/>
                <a:ahLst/>
                <a:cxnLst/>
                <a:rect l="l" t="t" r="r" b="b"/>
                <a:pathLst>
                  <a:path w="9917" h="12752" extrusionOk="0">
                    <a:moveTo>
                      <a:pt x="0" y="0"/>
                    </a:moveTo>
                    <a:lnTo>
                      <a:pt x="0" y="12752"/>
                    </a:lnTo>
                    <a:lnTo>
                      <a:pt x="9916" y="12752"/>
                    </a:lnTo>
                    <a:lnTo>
                      <a:pt x="99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84;p24">
                <a:extLst>
                  <a:ext uri="{FF2B5EF4-FFF2-40B4-BE49-F238E27FC236}">
                    <a16:creationId xmlns:a16="http://schemas.microsoft.com/office/drawing/2014/main" id="{A83A0300-06E7-8658-3A55-F695AFB57705}"/>
                  </a:ext>
                </a:extLst>
              </p:cNvPr>
              <p:cNvSpPr/>
              <p:nvPr/>
            </p:nvSpPr>
            <p:spPr>
              <a:xfrm>
                <a:off x="2163300" y="4525175"/>
                <a:ext cx="98600" cy="287500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500" extrusionOk="0">
                    <a:moveTo>
                      <a:pt x="1" y="1"/>
                    </a:moveTo>
                    <a:lnTo>
                      <a:pt x="1" y="11500"/>
                    </a:lnTo>
                    <a:lnTo>
                      <a:pt x="3943" y="11500"/>
                    </a:lnTo>
                    <a:lnTo>
                      <a:pt x="3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85;p24">
                <a:extLst>
                  <a:ext uri="{FF2B5EF4-FFF2-40B4-BE49-F238E27FC236}">
                    <a16:creationId xmlns:a16="http://schemas.microsoft.com/office/drawing/2014/main" id="{C63B5BA0-70B2-187D-A327-056E54A7ACBD}"/>
                  </a:ext>
                </a:extLst>
              </p:cNvPr>
              <p:cNvSpPr/>
              <p:nvPr/>
            </p:nvSpPr>
            <p:spPr>
              <a:xfrm>
                <a:off x="2279825" y="4525175"/>
                <a:ext cx="98575" cy="287500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11500" extrusionOk="0">
                    <a:moveTo>
                      <a:pt x="1" y="1"/>
                    </a:moveTo>
                    <a:lnTo>
                      <a:pt x="1" y="11500"/>
                    </a:lnTo>
                    <a:lnTo>
                      <a:pt x="3942" y="11500"/>
                    </a:lnTo>
                    <a:lnTo>
                      <a:pt x="39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86;p24">
                <a:extLst>
                  <a:ext uri="{FF2B5EF4-FFF2-40B4-BE49-F238E27FC236}">
                    <a16:creationId xmlns:a16="http://schemas.microsoft.com/office/drawing/2014/main" id="{07290385-E58D-A4A7-7EEB-37A5B4644711}"/>
                  </a:ext>
                </a:extLst>
              </p:cNvPr>
              <p:cNvSpPr/>
              <p:nvPr/>
            </p:nvSpPr>
            <p:spPr>
              <a:xfrm>
                <a:off x="1910125" y="4582700"/>
                <a:ext cx="4789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157" h="317" extrusionOk="0">
                    <a:moveTo>
                      <a:pt x="1" y="1"/>
                    </a:moveTo>
                    <a:lnTo>
                      <a:pt x="1" y="317"/>
                    </a:lnTo>
                    <a:lnTo>
                      <a:pt x="19157" y="317"/>
                    </a:lnTo>
                    <a:lnTo>
                      <a:pt x="191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87;p24">
                <a:extLst>
                  <a:ext uri="{FF2B5EF4-FFF2-40B4-BE49-F238E27FC236}">
                    <a16:creationId xmlns:a16="http://schemas.microsoft.com/office/drawing/2014/main" id="{6761B18B-222C-A8A5-AE7E-E973FCAF88E3}"/>
                  </a:ext>
                </a:extLst>
              </p:cNvPr>
              <p:cNvSpPr/>
              <p:nvPr/>
            </p:nvSpPr>
            <p:spPr>
              <a:xfrm>
                <a:off x="2345300" y="5054800"/>
                <a:ext cx="1964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54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7855" y="202"/>
                    </a:lnTo>
                    <a:lnTo>
                      <a:pt x="78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88;p24">
                <a:extLst>
                  <a:ext uri="{FF2B5EF4-FFF2-40B4-BE49-F238E27FC236}">
                    <a16:creationId xmlns:a16="http://schemas.microsoft.com/office/drawing/2014/main" id="{89BE149D-D157-CDDF-A533-2121876F5BC6}"/>
                  </a:ext>
                </a:extLst>
              </p:cNvPr>
              <p:cNvSpPr/>
              <p:nvPr/>
            </p:nvSpPr>
            <p:spPr>
              <a:xfrm>
                <a:off x="2339700" y="5046825"/>
                <a:ext cx="9050" cy="34270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3708" extrusionOk="0">
                    <a:moveTo>
                      <a:pt x="0" y="0"/>
                    </a:moveTo>
                    <a:lnTo>
                      <a:pt x="0" y="13708"/>
                    </a:lnTo>
                    <a:lnTo>
                      <a:pt x="361" y="13708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89;p24">
                <a:extLst>
                  <a:ext uri="{FF2B5EF4-FFF2-40B4-BE49-F238E27FC236}">
                    <a16:creationId xmlns:a16="http://schemas.microsoft.com/office/drawing/2014/main" id="{78AC4D46-646B-0BEB-994E-92BC41FA5ECB}"/>
                  </a:ext>
                </a:extLst>
              </p:cNvPr>
              <p:cNvSpPr/>
              <p:nvPr/>
            </p:nvSpPr>
            <p:spPr>
              <a:xfrm>
                <a:off x="2538225" y="5046825"/>
                <a:ext cx="9075" cy="34270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3708" extrusionOk="0">
                    <a:moveTo>
                      <a:pt x="1" y="0"/>
                    </a:moveTo>
                    <a:lnTo>
                      <a:pt x="1" y="13708"/>
                    </a:lnTo>
                    <a:lnTo>
                      <a:pt x="363" y="13708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90;p24">
                <a:extLst>
                  <a:ext uri="{FF2B5EF4-FFF2-40B4-BE49-F238E27FC236}">
                    <a16:creationId xmlns:a16="http://schemas.microsoft.com/office/drawing/2014/main" id="{13EEAEB1-35D5-8E84-8886-4D7A774189D2}"/>
                  </a:ext>
                </a:extLst>
              </p:cNvPr>
              <p:cNvSpPr/>
              <p:nvPr/>
            </p:nvSpPr>
            <p:spPr>
              <a:xfrm>
                <a:off x="2378125" y="5288800"/>
                <a:ext cx="13072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3069" extrusionOk="0">
                    <a:moveTo>
                      <a:pt x="0" y="0"/>
                    </a:moveTo>
                    <a:lnTo>
                      <a:pt x="0" y="3068"/>
                    </a:lnTo>
                    <a:lnTo>
                      <a:pt x="5229" y="3068"/>
                    </a:lnTo>
                    <a:lnTo>
                      <a:pt x="5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91;p24">
                <a:extLst>
                  <a:ext uri="{FF2B5EF4-FFF2-40B4-BE49-F238E27FC236}">
                    <a16:creationId xmlns:a16="http://schemas.microsoft.com/office/drawing/2014/main" id="{57AF944B-B9C5-C8C3-856F-F4F828CEA094}"/>
                  </a:ext>
                </a:extLst>
              </p:cNvPr>
              <p:cNvSpPr/>
              <p:nvPr/>
            </p:nvSpPr>
            <p:spPr>
              <a:xfrm>
                <a:off x="2378150" y="5078800"/>
                <a:ext cx="130700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777" extrusionOk="0">
                    <a:moveTo>
                      <a:pt x="2615" y="1"/>
                    </a:moveTo>
                    <a:cubicBezTo>
                      <a:pt x="1927" y="1"/>
                      <a:pt x="1280" y="328"/>
                      <a:pt x="871" y="881"/>
                    </a:cubicBezTo>
                    <a:lnTo>
                      <a:pt x="0" y="881"/>
                    </a:lnTo>
                    <a:lnTo>
                      <a:pt x="0" y="7776"/>
                    </a:lnTo>
                    <a:lnTo>
                      <a:pt x="5228" y="7776"/>
                    </a:lnTo>
                    <a:lnTo>
                      <a:pt x="5228" y="881"/>
                    </a:lnTo>
                    <a:lnTo>
                      <a:pt x="4358" y="881"/>
                    </a:lnTo>
                    <a:cubicBezTo>
                      <a:pt x="3949" y="328"/>
                      <a:pt x="3303" y="1"/>
                      <a:pt x="2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92;p24">
                <a:extLst>
                  <a:ext uri="{FF2B5EF4-FFF2-40B4-BE49-F238E27FC236}">
                    <a16:creationId xmlns:a16="http://schemas.microsoft.com/office/drawing/2014/main" id="{3B748684-1116-5CD2-2C9F-8011D603054C}"/>
                  </a:ext>
                </a:extLst>
              </p:cNvPr>
              <p:cNvSpPr/>
              <p:nvPr/>
            </p:nvSpPr>
            <p:spPr>
              <a:xfrm>
                <a:off x="2312425" y="5036150"/>
                <a:ext cx="262125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747" extrusionOk="0">
                    <a:moveTo>
                      <a:pt x="0" y="1"/>
                    </a:moveTo>
                    <a:lnTo>
                      <a:pt x="0" y="747"/>
                    </a:lnTo>
                    <a:lnTo>
                      <a:pt x="10485" y="747"/>
                    </a:lnTo>
                    <a:lnTo>
                      <a:pt x="104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93;p24">
                <a:extLst>
                  <a:ext uri="{FF2B5EF4-FFF2-40B4-BE49-F238E27FC236}">
                    <a16:creationId xmlns:a16="http://schemas.microsoft.com/office/drawing/2014/main" id="{16C1BAE9-6D35-E946-DA79-2DA5C5E8CDF1}"/>
                  </a:ext>
                </a:extLst>
              </p:cNvPr>
              <p:cNvSpPr/>
              <p:nvPr/>
            </p:nvSpPr>
            <p:spPr>
              <a:xfrm>
                <a:off x="1512675" y="4753350"/>
                <a:ext cx="5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936" extrusionOk="0">
                    <a:moveTo>
                      <a:pt x="0" y="0"/>
                    </a:moveTo>
                    <a:lnTo>
                      <a:pt x="0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94;p24">
                <a:extLst>
                  <a:ext uri="{FF2B5EF4-FFF2-40B4-BE49-F238E27FC236}">
                    <a16:creationId xmlns:a16="http://schemas.microsoft.com/office/drawing/2014/main" id="{7A2BA760-CCAF-402E-F8AA-C5CD20F945D0}"/>
                  </a:ext>
                </a:extLst>
              </p:cNvPr>
              <p:cNvSpPr/>
              <p:nvPr/>
            </p:nvSpPr>
            <p:spPr>
              <a:xfrm>
                <a:off x="1816475" y="4753350"/>
                <a:ext cx="5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936" extrusionOk="0">
                    <a:moveTo>
                      <a:pt x="1" y="0"/>
                    </a:moveTo>
                    <a:lnTo>
                      <a:pt x="1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95;p24">
                <a:extLst>
                  <a:ext uri="{FF2B5EF4-FFF2-40B4-BE49-F238E27FC236}">
                    <a16:creationId xmlns:a16="http://schemas.microsoft.com/office/drawing/2014/main" id="{D6DE26B9-7417-20D4-6AAB-F8EA2EE75FB1}"/>
                  </a:ext>
                </a:extLst>
              </p:cNvPr>
              <p:cNvSpPr/>
              <p:nvPr/>
            </p:nvSpPr>
            <p:spPr>
              <a:xfrm>
                <a:off x="2424125" y="4753350"/>
                <a:ext cx="5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936" extrusionOk="0">
                    <a:moveTo>
                      <a:pt x="0" y="0"/>
                    </a:moveTo>
                    <a:lnTo>
                      <a:pt x="0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96;p24">
                <a:extLst>
                  <a:ext uri="{FF2B5EF4-FFF2-40B4-BE49-F238E27FC236}">
                    <a16:creationId xmlns:a16="http://schemas.microsoft.com/office/drawing/2014/main" id="{73FBDF16-AB86-19E2-A0C3-B42D3B9F6063}"/>
                  </a:ext>
                </a:extLst>
              </p:cNvPr>
              <p:cNvSpPr/>
              <p:nvPr/>
            </p:nvSpPr>
            <p:spPr>
              <a:xfrm>
                <a:off x="2120300" y="4753350"/>
                <a:ext cx="5377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936" extrusionOk="0">
                    <a:moveTo>
                      <a:pt x="0" y="0"/>
                    </a:moveTo>
                    <a:lnTo>
                      <a:pt x="0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97;p24">
                <a:extLst>
                  <a:ext uri="{FF2B5EF4-FFF2-40B4-BE49-F238E27FC236}">
                    <a16:creationId xmlns:a16="http://schemas.microsoft.com/office/drawing/2014/main" id="{8CB7C37C-3CAD-903D-D826-4225397C82B5}"/>
                  </a:ext>
                </a:extLst>
              </p:cNvPr>
              <p:cNvSpPr/>
              <p:nvPr/>
            </p:nvSpPr>
            <p:spPr>
              <a:xfrm>
                <a:off x="2727925" y="4753350"/>
                <a:ext cx="5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936" extrusionOk="0">
                    <a:moveTo>
                      <a:pt x="1" y="0"/>
                    </a:moveTo>
                    <a:lnTo>
                      <a:pt x="1" y="2936"/>
                    </a:lnTo>
                    <a:lnTo>
                      <a:pt x="2151" y="2936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98;p24">
                <a:extLst>
                  <a:ext uri="{FF2B5EF4-FFF2-40B4-BE49-F238E27FC236}">
                    <a16:creationId xmlns:a16="http://schemas.microsoft.com/office/drawing/2014/main" id="{F669C54D-39D0-7F76-CE06-42773FF1C41C}"/>
                  </a:ext>
                </a:extLst>
              </p:cNvPr>
              <p:cNvSpPr/>
              <p:nvPr/>
            </p:nvSpPr>
            <p:spPr>
              <a:xfrm>
                <a:off x="1512675" y="4753350"/>
                <a:ext cx="538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99;p24">
                <a:extLst>
                  <a:ext uri="{FF2B5EF4-FFF2-40B4-BE49-F238E27FC236}">
                    <a16:creationId xmlns:a16="http://schemas.microsoft.com/office/drawing/2014/main" id="{2406694A-BE01-E2A3-42AC-E84D32E4F4BA}"/>
                  </a:ext>
                </a:extLst>
              </p:cNvPr>
              <p:cNvSpPr/>
              <p:nvPr/>
            </p:nvSpPr>
            <p:spPr>
              <a:xfrm>
                <a:off x="1816475" y="4753350"/>
                <a:ext cx="538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45" extrusionOk="0">
                    <a:moveTo>
                      <a:pt x="1" y="0"/>
                    </a:moveTo>
                    <a:lnTo>
                      <a:pt x="1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200;p24">
                <a:extLst>
                  <a:ext uri="{FF2B5EF4-FFF2-40B4-BE49-F238E27FC236}">
                    <a16:creationId xmlns:a16="http://schemas.microsoft.com/office/drawing/2014/main" id="{22C17359-ADF1-A9D1-9DFB-042B04420CAC}"/>
                  </a:ext>
                </a:extLst>
              </p:cNvPr>
              <p:cNvSpPr/>
              <p:nvPr/>
            </p:nvSpPr>
            <p:spPr>
              <a:xfrm>
                <a:off x="2424125" y="4753350"/>
                <a:ext cx="538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201;p24">
                <a:extLst>
                  <a:ext uri="{FF2B5EF4-FFF2-40B4-BE49-F238E27FC236}">
                    <a16:creationId xmlns:a16="http://schemas.microsoft.com/office/drawing/2014/main" id="{59F3A0AA-588A-A4E8-C4E0-0576F7729977}"/>
                  </a:ext>
                </a:extLst>
              </p:cNvPr>
              <p:cNvSpPr/>
              <p:nvPr/>
            </p:nvSpPr>
            <p:spPr>
              <a:xfrm>
                <a:off x="2120300" y="4753350"/>
                <a:ext cx="5377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202;p24">
                <a:extLst>
                  <a:ext uri="{FF2B5EF4-FFF2-40B4-BE49-F238E27FC236}">
                    <a16:creationId xmlns:a16="http://schemas.microsoft.com/office/drawing/2014/main" id="{F7EDBC73-24FA-4C2C-F725-D7BD40E974A1}"/>
                  </a:ext>
                </a:extLst>
              </p:cNvPr>
              <p:cNvSpPr/>
              <p:nvPr/>
            </p:nvSpPr>
            <p:spPr>
              <a:xfrm>
                <a:off x="2727925" y="4753350"/>
                <a:ext cx="538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45" extrusionOk="0">
                    <a:moveTo>
                      <a:pt x="1" y="0"/>
                    </a:moveTo>
                    <a:lnTo>
                      <a:pt x="1" y="344"/>
                    </a:lnTo>
                    <a:lnTo>
                      <a:pt x="2151" y="344"/>
                    </a:ln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03;p24">
                <a:extLst>
                  <a:ext uri="{FF2B5EF4-FFF2-40B4-BE49-F238E27FC236}">
                    <a16:creationId xmlns:a16="http://schemas.microsoft.com/office/drawing/2014/main" id="{CC33B959-6186-E120-6833-0925BF50CA3C}"/>
                  </a:ext>
                </a:extLst>
              </p:cNvPr>
              <p:cNvSpPr/>
              <p:nvPr/>
            </p:nvSpPr>
            <p:spPr>
              <a:xfrm>
                <a:off x="1502575" y="4744725"/>
                <a:ext cx="12875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51501" h="345" extrusionOk="0">
                    <a:moveTo>
                      <a:pt x="0" y="1"/>
                    </a:moveTo>
                    <a:lnTo>
                      <a:pt x="0" y="345"/>
                    </a:lnTo>
                    <a:lnTo>
                      <a:pt x="51500" y="345"/>
                    </a:lnTo>
                    <a:lnTo>
                      <a:pt x="51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204;p24">
                <a:extLst>
                  <a:ext uri="{FF2B5EF4-FFF2-40B4-BE49-F238E27FC236}">
                    <a16:creationId xmlns:a16="http://schemas.microsoft.com/office/drawing/2014/main" id="{DB200FE3-5D7B-A2C9-39BC-1A050D829D95}"/>
                  </a:ext>
                </a:extLst>
              </p:cNvPr>
              <p:cNvSpPr/>
              <p:nvPr/>
            </p:nvSpPr>
            <p:spPr>
              <a:xfrm>
                <a:off x="2869775" y="5092300"/>
                <a:ext cx="61300" cy="1075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4302" extrusionOk="0">
                    <a:moveTo>
                      <a:pt x="0" y="0"/>
                    </a:moveTo>
                    <a:lnTo>
                      <a:pt x="0" y="4302"/>
                    </a:lnTo>
                    <a:lnTo>
                      <a:pt x="2452" y="4302"/>
                    </a:lnTo>
                    <a:lnTo>
                      <a:pt x="24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205;p24">
                <a:extLst>
                  <a:ext uri="{FF2B5EF4-FFF2-40B4-BE49-F238E27FC236}">
                    <a16:creationId xmlns:a16="http://schemas.microsoft.com/office/drawing/2014/main" id="{854449DE-CDF4-AD28-ABC5-DEC8D54BC5E0}"/>
                  </a:ext>
                </a:extLst>
              </p:cNvPr>
              <p:cNvSpPr/>
              <p:nvPr/>
            </p:nvSpPr>
            <p:spPr>
              <a:xfrm>
                <a:off x="2857550" y="5082750"/>
                <a:ext cx="8450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5192" extrusionOk="0">
                    <a:moveTo>
                      <a:pt x="0" y="1"/>
                    </a:moveTo>
                    <a:lnTo>
                      <a:pt x="0" y="5191"/>
                    </a:lnTo>
                    <a:lnTo>
                      <a:pt x="3380" y="5191"/>
                    </a:lnTo>
                    <a:lnTo>
                      <a:pt x="3380" y="5014"/>
                    </a:lnTo>
                    <a:lnTo>
                      <a:pt x="145" y="5014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206;p24">
                <a:extLst>
                  <a:ext uri="{FF2B5EF4-FFF2-40B4-BE49-F238E27FC236}">
                    <a16:creationId xmlns:a16="http://schemas.microsoft.com/office/drawing/2014/main" id="{6F5EE565-B92B-DA72-F515-2C16BD5F6FDC}"/>
                  </a:ext>
                </a:extLst>
              </p:cNvPr>
              <p:cNvSpPr/>
              <p:nvPr/>
            </p:nvSpPr>
            <p:spPr>
              <a:xfrm>
                <a:off x="1379625" y="5092300"/>
                <a:ext cx="61300" cy="1075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4302" extrusionOk="0">
                    <a:moveTo>
                      <a:pt x="0" y="0"/>
                    </a:moveTo>
                    <a:lnTo>
                      <a:pt x="0" y="4302"/>
                    </a:lnTo>
                    <a:lnTo>
                      <a:pt x="2452" y="4302"/>
                    </a:lnTo>
                    <a:lnTo>
                      <a:pt x="24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207;p24">
                <a:extLst>
                  <a:ext uri="{FF2B5EF4-FFF2-40B4-BE49-F238E27FC236}">
                    <a16:creationId xmlns:a16="http://schemas.microsoft.com/office/drawing/2014/main" id="{B2D831CF-5AAF-90C9-3051-C42303C706E0}"/>
                  </a:ext>
                </a:extLst>
              </p:cNvPr>
              <p:cNvSpPr/>
              <p:nvPr/>
            </p:nvSpPr>
            <p:spPr>
              <a:xfrm>
                <a:off x="1367425" y="5082750"/>
                <a:ext cx="84500" cy="12980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5192" extrusionOk="0">
                    <a:moveTo>
                      <a:pt x="1" y="1"/>
                    </a:moveTo>
                    <a:lnTo>
                      <a:pt x="1" y="5191"/>
                    </a:lnTo>
                    <a:lnTo>
                      <a:pt x="3380" y="5191"/>
                    </a:lnTo>
                    <a:lnTo>
                      <a:pt x="3380" y="5014"/>
                    </a:lnTo>
                    <a:lnTo>
                      <a:pt x="145" y="5014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208;p24">
                <a:extLst>
                  <a:ext uri="{FF2B5EF4-FFF2-40B4-BE49-F238E27FC236}">
                    <a16:creationId xmlns:a16="http://schemas.microsoft.com/office/drawing/2014/main" id="{6F88004A-E7C4-100B-8981-45CBEB9EE0F7}"/>
                  </a:ext>
                </a:extLst>
              </p:cNvPr>
              <p:cNvSpPr/>
              <p:nvPr/>
            </p:nvSpPr>
            <p:spPr>
              <a:xfrm>
                <a:off x="2100125" y="4359200"/>
                <a:ext cx="424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84" extrusionOk="0">
                    <a:moveTo>
                      <a:pt x="1696" y="1"/>
                    </a:moveTo>
                    <a:cubicBezTo>
                      <a:pt x="1053" y="47"/>
                      <a:pt x="450" y="327"/>
                      <a:pt x="0" y="787"/>
                    </a:cubicBezTo>
                    <a:lnTo>
                      <a:pt x="1696" y="2483"/>
                    </a:lnTo>
                    <a:lnTo>
                      <a:pt x="16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209;p24">
                <a:extLst>
                  <a:ext uri="{FF2B5EF4-FFF2-40B4-BE49-F238E27FC236}">
                    <a16:creationId xmlns:a16="http://schemas.microsoft.com/office/drawing/2014/main" id="{752E2520-9BD7-542D-E639-C98AD5C1017D}"/>
                  </a:ext>
                </a:extLst>
              </p:cNvPr>
              <p:cNvSpPr/>
              <p:nvPr/>
            </p:nvSpPr>
            <p:spPr>
              <a:xfrm>
                <a:off x="2081225" y="4385250"/>
                <a:ext cx="5317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593" extrusionOk="0">
                    <a:moveTo>
                      <a:pt x="535" y="0"/>
                    </a:moveTo>
                    <a:cubicBezTo>
                      <a:pt x="188" y="457"/>
                      <a:pt x="0" y="1015"/>
                      <a:pt x="0" y="1589"/>
                    </a:cubicBezTo>
                    <a:lnTo>
                      <a:pt x="0" y="1592"/>
                    </a:lnTo>
                    <a:lnTo>
                      <a:pt x="2126" y="1592"/>
                    </a:lnTo>
                    <a:lnTo>
                      <a:pt x="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210;p24">
                <a:extLst>
                  <a:ext uri="{FF2B5EF4-FFF2-40B4-BE49-F238E27FC236}">
                    <a16:creationId xmlns:a16="http://schemas.microsoft.com/office/drawing/2014/main" id="{12A082F1-1568-39C5-76EE-E7E858333B9B}"/>
                  </a:ext>
                </a:extLst>
              </p:cNvPr>
              <p:cNvSpPr/>
              <p:nvPr/>
            </p:nvSpPr>
            <p:spPr>
              <a:xfrm>
                <a:off x="2150950" y="4359175"/>
                <a:ext cx="4060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2306" extrusionOk="0">
                    <a:moveTo>
                      <a:pt x="1" y="1"/>
                    </a:moveTo>
                    <a:lnTo>
                      <a:pt x="1" y="2306"/>
                    </a:lnTo>
                    <a:cubicBezTo>
                      <a:pt x="541" y="1764"/>
                      <a:pt x="1081" y="1224"/>
                      <a:pt x="1623" y="682"/>
                    </a:cubicBezTo>
                    <a:cubicBezTo>
                      <a:pt x="1176" y="276"/>
                      <a:pt x="603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211;p24">
                <a:extLst>
                  <a:ext uri="{FF2B5EF4-FFF2-40B4-BE49-F238E27FC236}">
                    <a16:creationId xmlns:a16="http://schemas.microsoft.com/office/drawing/2014/main" id="{58A877A0-077D-782F-33A6-9581E2AB4F75}"/>
                  </a:ext>
                </a:extLst>
              </p:cNvPr>
              <p:cNvSpPr/>
              <p:nvPr/>
            </p:nvSpPr>
            <p:spPr>
              <a:xfrm>
                <a:off x="2154625" y="4382275"/>
                <a:ext cx="5855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712" extrusionOk="0">
                    <a:moveTo>
                      <a:pt x="1710" y="1"/>
                    </a:moveTo>
                    <a:lnTo>
                      <a:pt x="0" y="1711"/>
                    </a:lnTo>
                    <a:lnTo>
                      <a:pt x="2342" y="1711"/>
                    </a:lnTo>
                    <a:lnTo>
                      <a:pt x="2342" y="1708"/>
                    </a:lnTo>
                    <a:cubicBezTo>
                      <a:pt x="2342" y="1082"/>
                      <a:pt x="2117" y="476"/>
                      <a:pt x="1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212;p24">
                <a:extLst>
                  <a:ext uri="{FF2B5EF4-FFF2-40B4-BE49-F238E27FC236}">
                    <a16:creationId xmlns:a16="http://schemas.microsoft.com/office/drawing/2014/main" id="{9A1B0388-F5E7-8507-A963-254EE1A8B333}"/>
                  </a:ext>
                </a:extLst>
              </p:cNvPr>
              <p:cNvSpPr/>
              <p:nvPr/>
            </p:nvSpPr>
            <p:spPr>
              <a:xfrm>
                <a:off x="2059350" y="4375650"/>
                <a:ext cx="16330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6532" h="2618" extrusionOk="0">
                    <a:moveTo>
                      <a:pt x="1226" y="1"/>
                    </a:moveTo>
                    <a:lnTo>
                      <a:pt x="1226" y="1"/>
                    </a:lnTo>
                    <a:cubicBezTo>
                      <a:pt x="1" y="956"/>
                      <a:pt x="70" y="2616"/>
                      <a:pt x="70" y="2617"/>
                    </a:cubicBezTo>
                    <a:lnTo>
                      <a:pt x="6532" y="2617"/>
                    </a:lnTo>
                    <a:lnTo>
                      <a:pt x="6532" y="2390"/>
                    </a:lnTo>
                    <a:lnTo>
                      <a:pt x="342" y="2390"/>
                    </a:lnTo>
                    <a:lnTo>
                      <a:pt x="342" y="2386"/>
                    </a:lnTo>
                    <a:cubicBezTo>
                      <a:pt x="342" y="1462"/>
                      <a:pt x="679" y="625"/>
                      <a:pt x="1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213;p24">
                <a:extLst>
                  <a:ext uri="{FF2B5EF4-FFF2-40B4-BE49-F238E27FC236}">
                    <a16:creationId xmlns:a16="http://schemas.microsoft.com/office/drawing/2014/main" id="{B3787954-FEBC-4393-C1D5-44FDF6D9952F}"/>
                  </a:ext>
                </a:extLst>
              </p:cNvPr>
              <p:cNvSpPr/>
              <p:nvPr/>
            </p:nvSpPr>
            <p:spPr>
              <a:xfrm>
                <a:off x="1217250" y="5355125"/>
                <a:ext cx="44475" cy="115625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4625" extrusionOk="0">
                    <a:moveTo>
                      <a:pt x="338" y="0"/>
                    </a:moveTo>
                    <a:lnTo>
                      <a:pt x="0" y="4624"/>
                    </a:lnTo>
                    <a:lnTo>
                      <a:pt x="1779" y="4624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214;p24">
                <a:extLst>
                  <a:ext uri="{FF2B5EF4-FFF2-40B4-BE49-F238E27FC236}">
                    <a16:creationId xmlns:a16="http://schemas.microsoft.com/office/drawing/2014/main" id="{2BA6F9B6-9647-CD48-399D-41400027CB4F}"/>
                  </a:ext>
                </a:extLst>
              </p:cNvPr>
              <p:cNvSpPr/>
              <p:nvPr/>
            </p:nvSpPr>
            <p:spPr>
              <a:xfrm>
                <a:off x="1232200" y="4970575"/>
                <a:ext cx="14575" cy="50017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0007" extrusionOk="0">
                    <a:moveTo>
                      <a:pt x="0" y="0"/>
                    </a:moveTo>
                    <a:lnTo>
                      <a:pt x="0" y="20006"/>
                    </a:lnTo>
                    <a:lnTo>
                      <a:pt x="582" y="20006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215;p24">
                <a:extLst>
                  <a:ext uri="{FF2B5EF4-FFF2-40B4-BE49-F238E27FC236}">
                    <a16:creationId xmlns:a16="http://schemas.microsoft.com/office/drawing/2014/main" id="{D1AB5887-B3A7-5A37-02AD-2345E46CA513}"/>
                  </a:ext>
                </a:extLst>
              </p:cNvPr>
              <p:cNvSpPr/>
              <p:nvPr/>
            </p:nvSpPr>
            <p:spPr>
              <a:xfrm>
                <a:off x="1199675" y="4887425"/>
                <a:ext cx="79600" cy="8317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3327" extrusionOk="0">
                    <a:moveTo>
                      <a:pt x="0" y="0"/>
                    </a:moveTo>
                    <a:lnTo>
                      <a:pt x="675" y="3326"/>
                    </a:lnTo>
                    <a:lnTo>
                      <a:pt x="2510" y="3326"/>
                    </a:lnTo>
                    <a:lnTo>
                      <a:pt x="3183" y="0"/>
                    </a:ln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216;p24">
                <a:extLst>
                  <a:ext uri="{FF2B5EF4-FFF2-40B4-BE49-F238E27FC236}">
                    <a16:creationId xmlns:a16="http://schemas.microsoft.com/office/drawing/2014/main" id="{F3BC7BF2-7291-E315-2C83-D2FC65BAD0D0}"/>
                  </a:ext>
                </a:extLst>
              </p:cNvPr>
              <p:cNvSpPr/>
              <p:nvPr/>
            </p:nvSpPr>
            <p:spPr>
              <a:xfrm>
                <a:off x="1214425" y="4902825"/>
                <a:ext cx="50125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94" extrusionOk="0">
                    <a:moveTo>
                      <a:pt x="0" y="0"/>
                    </a:moveTo>
                    <a:lnTo>
                      <a:pt x="425" y="2093"/>
                    </a:lnTo>
                    <a:lnTo>
                      <a:pt x="1580" y="2093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217;p24">
                <a:extLst>
                  <a:ext uri="{FF2B5EF4-FFF2-40B4-BE49-F238E27FC236}">
                    <a16:creationId xmlns:a16="http://schemas.microsoft.com/office/drawing/2014/main" id="{E1EDD914-8298-FF6A-86CF-484B16DA4F69}"/>
                  </a:ext>
                </a:extLst>
              </p:cNvPr>
              <p:cNvSpPr/>
              <p:nvPr/>
            </p:nvSpPr>
            <p:spPr>
              <a:xfrm>
                <a:off x="1199675" y="4866250"/>
                <a:ext cx="796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848" extrusionOk="0">
                    <a:moveTo>
                      <a:pt x="675" y="1"/>
                    </a:moveTo>
                    <a:lnTo>
                      <a:pt x="0" y="847"/>
                    </a:lnTo>
                    <a:lnTo>
                      <a:pt x="3183" y="847"/>
                    </a:lnTo>
                    <a:lnTo>
                      <a:pt x="2510" y="1"/>
                    </a:ln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218;p24">
                <a:extLst>
                  <a:ext uri="{FF2B5EF4-FFF2-40B4-BE49-F238E27FC236}">
                    <a16:creationId xmlns:a16="http://schemas.microsoft.com/office/drawing/2014/main" id="{6212D8CE-B0EA-787E-445C-BB1BA04A6F83}"/>
                  </a:ext>
                </a:extLst>
              </p:cNvPr>
              <p:cNvSpPr/>
              <p:nvPr/>
            </p:nvSpPr>
            <p:spPr>
              <a:xfrm>
                <a:off x="1208875" y="4961950"/>
                <a:ext cx="613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45" extrusionOk="0">
                    <a:moveTo>
                      <a:pt x="173" y="0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4"/>
                      <a:pt x="173" y="344"/>
                    </a:cubicBezTo>
                    <a:lnTo>
                      <a:pt x="2279" y="344"/>
                    </a:lnTo>
                    <a:cubicBezTo>
                      <a:pt x="2374" y="344"/>
                      <a:pt x="2452" y="268"/>
                      <a:pt x="2452" y="173"/>
                    </a:cubicBezTo>
                    <a:cubicBezTo>
                      <a:pt x="2452" y="78"/>
                      <a:pt x="2374" y="1"/>
                      <a:pt x="2279" y="0"/>
                    </a:cubicBez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219;p24">
                <a:extLst>
                  <a:ext uri="{FF2B5EF4-FFF2-40B4-BE49-F238E27FC236}">
                    <a16:creationId xmlns:a16="http://schemas.microsoft.com/office/drawing/2014/main" id="{60DAE636-B7D4-7E83-5EE2-368A988B2F55}"/>
                  </a:ext>
                </a:extLst>
              </p:cNvPr>
              <p:cNvSpPr/>
              <p:nvPr/>
            </p:nvSpPr>
            <p:spPr>
              <a:xfrm>
                <a:off x="1220825" y="5350825"/>
                <a:ext cx="374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345" extrusionOk="0">
                    <a:moveTo>
                      <a:pt x="173" y="1"/>
                    </a:moveTo>
                    <a:cubicBezTo>
                      <a:pt x="77" y="1"/>
                      <a:pt x="1" y="77"/>
                      <a:pt x="1" y="172"/>
                    </a:cubicBezTo>
                    <a:cubicBezTo>
                      <a:pt x="1" y="267"/>
                      <a:pt x="77" y="344"/>
                      <a:pt x="173" y="345"/>
                    </a:cubicBezTo>
                    <a:lnTo>
                      <a:pt x="1323" y="345"/>
                    </a:lnTo>
                    <a:cubicBezTo>
                      <a:pt x="1418" y="344"/>
                      <a:pt x="1496" y="267"/>
                      <a:pt x="1496" y="172"/>
                    </a:cubicBezTo>
                    <a:cubicBezTo>
                      <a:pt x="1496" y="77"/>
                      <a:pt x="1418" y="1"/>
                      <a:pt x="1323" y="1"/>
                    </a:cubicBezTo>
                    <a:close/>
                  </a:path>
                </a:pathLst>
              </a:custGeom>
              <a:solidFill>
                <a:srgbClr val="133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220;p24">
                <a:extLst>
                  <a:ext uri="{FF2B5EF4-FFF2-40B4-BE49-F238E27FC236}">
                    <a16:creationId xmlns:a16="http://schemas.microsoft.com/office/drawing/2014/main" id="{0B59F81B-6B74-C9E2-C11C-83C7CA99A4BB}"/>
                  </a:ext>
                </a:extLst>
              </p:cNvPr>
              <p:cNvSpPr/>
              <p:nvPr/>
            </p:nvSpPr>
            <p:spPr>
              <a:xfrm>
                <a:off x="1227000" y="4853750"/>
                <a:ext cx="2505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502" y="1"/>
                    </a:moveTo>
                    <a:cubicBezTo>
                      <a:pt x="225" y="1"/>
                      <a:pt x="1" y="224"/>
                      <a:pt x="1" y="501"/>
                    </a:cubicBezTo>
                    <a:cubicBezTo>
                      <a:pt x="1" y="777"/>
                      <a:pt x="225" y="1001"/>
                      <a:pt x="502" y="1001"/>
                    </a:cubicBezTo>
                    <a:cubicBezTo>
                      <a:pt x="777" y="1001"/>
                      <a:pt x="1001" y="777"/>
                      <a:pt x="1001" y="501"/>
                    </a:cubicBezTo>
                    <a:cubicBezTo>
                      <a:pt x="1001" y="224"/>
                      <a:pt x="777" y="1"/>
                      <a:pt x="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221;p24">
                <a:extLst>
                  <a:ext uri="{FF2B5EF4-FFF2-40B4-BE49-F238E27FC236}">
                    <a16:creationId xmlns:a16="http://schemas.microsoft.com/office/drawing/2014/main" id="{7DC9498D-9939-5504-F011-A347808D67DB}"/>
                  </a:ext>
                </a:extLst>
              </p:cNvPr>
              <p:cNvSpPr/>
              <p:nvPr/>
            </p:nvSpPr>
            <p:spPr>
              <a:xfrm>
                <a:off x="1071925" y="5467375"/>
                <a:ext cx="25355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101422" h="346" extrusionOk="0">
                    <a:moveTo>
                      <a:pt x="0" y="1"/>
                    </a:moveTo>
                    <a:lnTo>
                      <a:pt x="0" y="345"/>
                    </a:lnTo>
                    <a:lnTo>
                      <a:pt x="101421" y="345"/>
                    </a:lnTo>
                    <a:lnTo>
                      <a:pt x="10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222;p24">
                <a:extLst>
                  <a:ext uri="{FF2B5EF4-FFF2-40B4-BE49-F238E27FC236}">
                    <a16:creationId xmlns:a16="http://schemas.microsoft.com/office/drawing/2014/main" id="{9075697C-482E-E7BE-631E-13F39DF1EA09}"/>
                  </a:ext>
                </a:extLst>
              </p:cNvPr>
              <p:cNvSpPr/>
              <p:nvPr/>
            </p:nvSpPr>
            <p:spPr>
              <a:xfrm>
                <a:off x="1483225" y="4970575"/>
                <a:ext cx="158025" cy="500175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20007" extrusionOk="0">
                    <a:moveTo>
                      <a:pt x="424" y="0"/>
                    </a:moveTo>
                    <a:lnTo>
                      <a:pt x="424" y="2248"/>
                    </a:lnTo>
                    <a:lnTo>
                      <a:pt x="0" y="20006"/>
                    </a:lnTo>
                    <a:lnTo>
                      <a:pt x="6320" y="20006"/>
                    </a:lnTo>
                    <a:lnTo>
                      <a:pt x="6320" y="2078"/>
                    </a:lnTo>
                    <a:lnTo>
                      <a:pt x="63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223;p24">
                <a:extLst>
                  <a:ext uri="{FF2B5EF4-FFF2-40B4-BE49-F238E27FC236}">
                    <a16:creationId xmlns:a16="http://schemas.microsoft.com/office/drawing/2014/main" id="{80ADC38E-BD9C-9995-3B2E-27D6D4F1D746}"/>
                  </a:ext>
                </a:extLst>
              </p:cNvPr>
              <p:cNvSpPr/>
              <p:nvPr/>
            </p:nvSpPr>
            <p:spPr>
              <a:xfrm>
                <a:off x="2664675" y="4970575"/>
                <a:ext cx="160625" cy="500175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20007" extrusionOk="0">
                    <a:moveTo>
                      <a:pt x="1" y="0"/>
                    </a:moveTo>
                    <a:lnTo>
                      <a:pt x="1" y="891"/>
                    </a:lnTo>
                    <a:lnTo>
                      <a:pt x="1" y="20006"/>
                    </a:lnTo>
                    <a:lnTo>
                      <a:pt x="6425" y="20006"/>
                    </a:lnTo>
                    <a:lnTo>
                      <a:pt x="5898" y="720"/>
                    </a:lnTo>
                    <a:lnTo>
                      <a:pt x="58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224;p24">
                <a:extLst>
                  <a:ext uri="{FF2B5EF4-FFF2-40B4-BE49-F238E27FC236}">
                    <a16:creationId xmlns:a16="http://schemas.microsoft.com/office/drawing/2014/main" id="{B282E408-245A-1E68-2B35-4A1D65D349E8}"/>
                  </a:ext>
                </a:extLst>
              </p:cNvPr>
              <p:cNvSpPr/>
              <p:nvPr/>
            </p:nvSpPr>
            <p:spPr>
              <a:xfrm>
                <a:off x="2074875" y="4970575"/>
                <a:ext cx="147450" cy="5027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20110" extrusionOk="0">
                    <a:moveTo>
                      <a:pt x="0" y="0"/>
                    </a:moveTo>
                    <a:lnTo>
                      <a:pt x="0" y="1574"/>
                    </a:lnTo>
                    <a:lnTo>
                      <a:pt x="0" y="20110"/>
                    </a:lnTo>
                    <a:lnTo>
                      <a:pt x="5897" y="20110"/>
                    </a:lnTo>
                    <a:lnTo>
                      <a:pt x="5897" y="1404"/>
                    </a:lnTo>
                    <a:lnTo>
                      <a:pt x="58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225;p24">
                <a:extLst>
                  <a:ext uri="{FF2B5EF4-FFF2-40B4-BE49-F238E27FC236}">
                    <a16:creationId xmlns:a16="http://schemas.microsoft.com/office/drawing/2014/main" id="{876E51F0-8092-819D-1BD1-F65115B6A262}"/>
                  </a:ext>
                </a:extLst>
              </p:cNvPr>
              <p:cNvSpPr/>
              <p:nvPr/>
            </p:nvSpPr>
            <p:spPr>
              <a:xfrm>
                <a:off x="1493800" y="4970575"/>
                <a:ext cx="14745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699" extrusionOk="0">
                    <a:moveTo>
                      <a:pt x="1" y="0"/>
                    </a:moveTo>
                    <a:lnTo>
                      <a:pt x="1" y="78"/>
                    </a:lnTo>
                    <a:lnTo>
                      <a:pt x="1" y="699"/>
                    </a:lnTo>
                    <a:lnTo>
                      <a:pt x="5897" y="699"/>
                    </a:lnTo>
                    <a:lnTo>
                      <a:pt x="5897" y="73"/>
                    </a:lnTo>
                    <a:lnTo>
                      <a:pt x="58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226;p24">
                <a:extLst>
                  <a:ext uri="{FF2B5EF4-FFF2-40B4-BE49-F238E27FC236}">
                    <a16:creationId xmlns:a16="http://schemas.microsoft.com/office/drawing/2014/main" id="{DB8FDDB1-C38C-170E-C1CC-A2F9EF31A3D9}"/>
                  </a:ext>
                </a:extLst>
              </p:cNvPr>
              <p:cNvSpPr/>
              <p:nvPr/>
            </p:nvSpPr>
            <p:spPr>
              <a:xfrm>
                <a:off x="2664675" y="4970575"/>
                <a:ext cx="14745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699" extrusionOk="0">
                    <a:moveTo>
                      <a:pt x="1" y="0"/>
                    </a:moveTo>
                    <a:lnTo>
                      <a:pt x="1" y="31"/>
                    </a:lnTo>
                    <a:lnTo>
                      <a:pt x="1" y="699"/>
                    </a:lnTo>
                    <a:lnTo>
                      <a:pt x="5898" y="699"/>
                    </a:lnTo>
                    <a:lnTo>
                      <a:pt x="5898" y="25"/>
                    </a:lnTo>
                    <a:lnTo>
                      <a:pt x="58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27;p24">
                <a:extLst>
                  <a:ext uri="{FF2B5EF4-FFF2-40B4-BE49-F238E27FC236}">
                    <a16:creationId xmlns:a16="http://schemas.microsoft.com/office/drawing/2014/main" id="{884E73B6-56E4-B238-51E8-E42C94DA8B4D}"/>
                  </a:ext>
                </a:extLst>
              </p:cNvPr>
              <p:cNvSpPr/>
              <p:nvPr/>
            </p:nvSpPr>
            <p:spPr>
              <a:xfrm>
                <a:off x="2074875" y="4970575"/>
                <a:ext cx="14745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703" extrusionOk="0">
                    <a:moveTo>
                      <a:pt x="0" y="0"/>
                    </a:moveTo>
                    <a:lnTo>
                      <a:pt x="0" y="56"/>
                    </a:lnTo>
                    <a:lnTo>
                      <a:pt x="0" y="702"/>
                    </a:lnTo>
                    <a:lnTo>
                      <a:pt x="5897" y="702"/>
                    </a:lnTo>
                    <a:lnTo>
                      <a:pt x="5897" y="49"/>
                    </a:lnTo>
                    <a:lnTo>
                      <a:pt x="58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28;p24">
                <a:extLst>
                  <a:ext uri="{FF2B5EF4-FFF2-40B4-BE49-F238E27FC236}">
                    <a16:creationId xmlns:a16="http://schemas.microsoft.com/office/drawing/2014/main" id="{60AD37D7-FD64-197D-61CB-79A63E8F4AB4}"/>
                  </a:ext>
                </a:extLst>
              </p:cNvPr>
              <p:cNvSpPr/>
              <p:nvPr/>
            </p:nvSpPr>
            <p:spPr>
              <a:xfrm>
                <a:off x="1460625" y="4823250"/>
                <a:ext cx="13786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894" extrusionOk="0">
                    <a:moveTo>
                      <a:pt x="1" y="0"/>
                    </a:moveTo>
                    <a:lnTo>
                      <a:pt x="241" y="5893"/>
                    </a:lnTo>
                    <a:lnTo>
                      <a:pt x="55146" y="5893"/>
                    </a:lnTo>
                    <a:lnTo>
                      <a:pt x="55146" y="1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29;p24">
              <a:extLst>
                <a:ext uri="{FF2B5EF4-FFF2-40B4-BE49-F238E27FC236}">
                  <a16:creationId xmlns:a16="http://schemas.microsoft.com/office/drawing/2014/main" id="{8E6F4D87-D8DE-E00F-DF06-AFD3DA01BCDB}"/>
                </a:ext>
              </a:extLst>
            </p:cNvPr>
            <p:cNvGrpSpPr/>
            <p:nvPr/>
          </p:nvGrpSpPr>
          <p:grpSpPr>
            <a:xfrm flipH="1">
              <a:off x="2622765" y="2599686"/>
              <a:ext cx="1064585" cy="871209"/>
              <a:chOff x="1641225" y="5096375"/>
              <a:chExt cx="433675" cy="354900"/>
            </a:xfrm>
          </p:grpSpPr>
          <p:sp>
            <p:nvSpPr>
              <p:cNvPr id="5" name="Google Shape;230;p24">
                <a:extLst>
                  <a:ext uri="{FF2B5EF4-FFF2-40B4-BE49-F238E27FC236}">
                    <a16:creationId xmlns:a16="http://schemas.microsoft.com/office/drawing/2014/main" id="{022F1076-BA7E-B50B-3F55-78E2E9FB0C3D}"/>
                  </a:ext>
                </a:extLst>
              </p:cNvPr>
              <p:cNvSpPr/>
              <p:nvPr/>
            </p:nvSpPr>
            <p:spPr>
              <a:xfrm>
                <a:off x="1641225" y="5096375"/>
                <a:ext cx="4336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60" extrusionOk="0">
                    <a:moveTo>
                      <a:pt x="0" y="1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31;p24">
                <a:extLst>
                  <a:ext uri="{FF2B5EF4-FFF2-40B4-BE49-F238E27FC236}">
                    <a16:creationId xmlns:a16="http://schemas.microsoft.com/office/drawing/2014/main" id="{E82F47B1-266A-C94C-D281-21D7EB4A5997}"/>
                  </a:ext>
                </a:extLst>
              </p:cNvPr>
              <p:cNvSpPr/>
              <p:nvPr/>
            </p:nvSpPr>
            <p:spPr>
              <a:xfrm>
                <a:off x="1641225" y="5119600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32;p24">
                <a:extLst>
                  <a:ext uri="{FF2B5EF4-FFF2-40B4-BE49-F238E27FC236}">
                    <a16:creationId xmlns:a16="http://schemas.microsoft.com/office/drawing/2014/main" id="{DDAC0EE3-F421-75CD-4B06-0B19E0FCC66D}"/>
                  </a:ext>
                </a:extLst>
              </p:cNvPr>
              <p:cNvSpPr/>
              <p:nvPr/>
            </p:nvSpPr>
            <p:spPr>
              <a:xfrm>
                <a:off x="1641225" y="5142850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33;p24">
                <a:extLst>
                  <a:ext uri="{FF2B5EF4-FFF2-40B4-BE49-F238E27FC236}">
                    <a16:creationId xmlns:a16="http://schemas.microsoft.com/office/drawing/2014/main" id="{E4C4AE42-9730-A281-8536-30AC71482118}"/>
                  </a:ext>
                </a:extLst>
              </p:cNvPr>
              <p:cNvSpPr/>
              <p:nvPr/>
            </p:nvSpPr>
            <p:spPr>
              <a:xfrm>
                <a:off x="1641225" y="5166050"/>
                <a:ext cx="4336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60" extrusionOk="0">
                    <a:moveTo>
                      <a:pt x="0" y="1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34;p24">
                <a:extLst>
                  <a:ext uri="{FF2B5EF4-FFF2-40B4-BE49-F238E27FC236}">
                    <a16:creationId xmlns:a16="http://schemas.microsoft.com/office/drawing/2014/main" id="{1FA08192-0B54-53F7-588F-6409B5F70ACE}"/>
                  </a:ext>
                </a:extLst>
              </p:cNvPr>
              <p:cNvSpPr/>
              <p:nvPr/>
            </p:nvSpPr>
            <p:spPr>
              <a:xfrm>
                <a:off x="1641225" y="5189300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1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35;p24">
                <a:extLst>
                  <a:ext uri="{FF2B5EF4-FFF2-40B4-BE49-F238E27FC236}">
                    <a16:creationId xmlns:a16="http://schemas.microsoft.com/office/drawing/2014/main" id="{1D23CB10-C512-587B-97CF-BCD07357A704}"/>
                  </a:ext>
                </a:extLst>
              </p:cNvPr>
              <p:cNvSpPr/>
              <p:nvPr/>
            </p:nvSpPr>
            <p:spPr>
              <a:xfrm>
                <a:off x="1641225" y="5212525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36;p24">
                <a:extLst>
                  <a:ext uri="{FF2B5EF4-FFF2-40B4-BE49-F238E27FC236}">
                    <a16:creationId xmlns:a16="http://schemas.microsoft.com/office/drawing/2014/main" id="{FEB98CE5-60C5-EBD7-CB39-04C8D9BECD41}"/>
                  </a:ext>
                </a:extLst>
              </p:cNvPr>
              <p:cNvSpPr/>
              <p:nvPr/>
            </p:nvSpPr>
            <p:spPr>
              <a:xfrm>
                <a:off x="1641225" y="5235775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0"/>
                    </a:moveTo>
                    <a:lnTo>
                      <a:pt x="0" y="257"/>
                    </a:lnTo>
                    <a:lnTo>
                      <a:pt x="17346" y="257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37;p24">
                <a:extLst>
                  <a:ext uri="{FF2B5EF4-FFF2-40B4-BE49-F238E27FC236}">
                    <a16:creationId xmlns:a16="http://schemas.microsoft.com/office/drawing/2014/main" id="{AAD5D8C0-9754-BEE7-0F4E-9B141F2E1BA4}"/>
                  </a:ext>
                </a:extLst>
              </p:cNvPr>
              <p:cNvSpPr/>
              <p:nvPr/>
            </p:nvSpPr>
            <p:spPr>
              <a:xfrm>
                <a:off x="1641225" y="5258975"/>
                <a:ext cx="4336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60" extrusionOk="0">
                    <a:moveTo>
                      <a:pt x="0" y="1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38;p24">
                <a:extLst>
                  <a:ext uri="{FF2B5EF4-FFF2-40B4-BE49-F238E27FC236}">
                    <a16:creationId xmlns:a16="http://schemas.microsoft.com/office/drawing/2014/main" id="{F2A7AEFD-D4D2-E0EF-BF96-E4605CF1C8DD}"/>
                  </a:ext>
                </a:extLst>
              </p:cNvPr>
              <p:cNvSpPr/>
              <p:nvPr/>
            </p:nvSpPr>
            <p:spPr>
              <a:xfrm>
                <a:off x="1641225" y="5282225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0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39;p24">
                <a:extLst>
                  <a:ext uri="{FF2B5EF4-FFF2-40B4-BE49-F238E27FC236}">
                    <a16:creationId xmlns:a16="http://schemas.microsoft.com/office/drawing/2014/main" id="{C01420C9-F4AC-B94E-A6A3-68D650F0EE20}"/>
                  </a:ext>
                </a:extLst>
              </p:cNvPr>
              <p:cNvSpPr/>
              <p:nvPr/>
            </p:nvSpPr>
            <p:spPr>
              <a:xfrm>
                <a:off x="1641225" y="5305450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40;p24">
                <a:extLst>
                  <a:ext uri="{FF2B5EF4-FFF2-40B4-BE49-F238E27FC236}">
                    <a16:creationId xmlns:a16="http://schemas.microsoft.com/office/drawing/2014/main" id="{D1F50F54-FCF2-8D1C-2285-A308615B5AC3}"/>
                  </a:ext>
                </a:extLst>
              </p:cNvPr>
              <p:cNvSpPr/>
              <p:nvPr/>
            </p:nvSpPr>
            <p:spPr>
              <a:xfrm>
                <a:off x="1641225" y="5328650"/>
                <a:ext cx="4336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60" extrusionOk="0">
                    <a:moveTo>
                      <a:pt x="0" y="1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41;p24">
                <a:extLst>
                  <a:ext uri="{FF2B5EF4-FFF2-40B4-BE49-F238E27FC236}">
                    <a16:creationId xmlns:a16="http://schemas.microsoft.com/office/drawing/2014/main" id="{3EAB5824-B964-EDF0-F91B-C5AAC93544E5}"/>
                  </a:ext>
                </a:extLst>
              </p:cNvPr>
              <p:cNvSpPr/>
              <p:nvPr/>
            </p:nvSpPr>
            <p:spPr>
              <a:xfrm>
                <a:off x="1641225" y="5351900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0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42;p24">
                <a:extLst>
                  <a:ext uri="{FF2B5EF4-FFF2-40B4-BE49-F238E27FC236}">
                    <a16:creationId xmlns:a16="http://schemas.microsoft.com/office/drawing/2014/main" id="{2F67E47C-2272-E11D-AEC3-15A41F7EA4B6}"/>
                  </a:ext>
                </a:extLst>
              </p:cNvPr>
              <p:cNvSpPr/>
              <p:nvPr/>
            </p:nvSpPr>
            <p:spPr>
              <a:xfrm>
                <a:off x="1641225" y="5375125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43;p24">
                <a:extLst>
                  <a:ext uri="{FF2B5EF4-FFF2-40B4-BE49-F238E27FC236}">
                    <a16:creationId xmlns:a16="http://schemas.microsoft.com/office/drawing/2014/main" id="{676F67EB-BFBE-D2E1-D399-2AA0522D294D}"/>
                  </a:ext>
                </a:extLst>
              </p:cNvPr>
              <p:cNvSpPr/>
              <p:nvPr/>
            </p:nvSpPr>
            <p:spPr>
              <a:xfrm>
                <a:off x="1641225" y="5398350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1"/>
                    </a:moveTo>
                    <a:lnTo>
                      <a:pt x="0" y="258"/>
                    </a:lnTo>
                    <a:lnTo>
                      <a:pt x="17346" y="258"/>
                    </a:lnTo>
                    <a:lnTo>
                      <a:pt x="173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4;p24">
                <a:extLst>
                  <a:ext uri="{FF2B5EF4-FFF2-40B4-BE49-F238E27FC236}">
                    <a16:creationId xmlns:a16="http://schemas.microsoft.com/office/drawing/2014/main" id="{556111D2-598E-AF80-6B4A-C1F7B4ECB880}"/>
                  </a:ext>
                </a:extLst>
              </p:cNvPr>
              <p:cNvSpPr/>
              <p:nvPr/>
            </p:nvSpPr>
            <p:spPr>
              <a:xfrm>
                <a:off x="1641225" y="5421575"/>
                <a:ext cx="4336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9" extrusionOk="0">
                    <a:moveTo>
                      <a:pt x="0" y="0"/>
                    </a:moveTo>
                    <a:lnTo>
                      <a:pt x="0" y="259"/>
                    </a:lnTo>
                    <a:lnTo>
                      <a:pt x="17346" y="259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;p24">
                <a:extLst>
                  <a:ext uri="{FF2B5EF4-FFF2-40B4-BE49-F238E27FC236}">
                    <a16:creationId xmlns:a16="http://schemas.microsoft.com/office/drawing/2014/main" id="{26A0BBEA-9277-28CC-EC4B-BC6ABA98513C}"/>
                  </a:ext>
                </a:extLst>
              </p:cNvPr>
              <p:cNvSpPr/>
              <p:nvPr/>
            </p:nvSpPr>
            <p:spPr>
              <a:xfrm>
                <a:off x="1641225" y="5444825"/>
                <a:ext cx="4336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258" extrusionOk="0">
                    <a:moveTo>
                      <a:pt x="0" y="0"/>
                    </a:moveTo>
                    <a:lnTo>
                      <a:pt x="0" y="257"/>
                    </a:lnTo>
                    <a:lnTo>
                      <a:pt x="17346" y="257"/>
                    </a:lnTo>
                    <a:lnTo>
                      <a:pt x="17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5" name="Google Shape;246;p24">
            <a:extLst>
              <a:ext uri="{FF2B5EF4-FFF2-40B4-BE49-F238E27FC236}">
                <a16:creationId xmlns:a16="http://schemas.microsoft.com/office/drawing/2014/main" id="{183FD9C8-96C7-59EC-E0DB-D8366A53148A}"/>
              </a:ext>
            </a:extLst>
          </p:cNvPr>
          <p:cNvSpPr/>
          <p:nvPr/>
        </p:nvSpPr>
        <p:spPr>
          <a:xfrm>
            <a:off x="0" y="1186050"/>
            <a:ext cx="193200" cy="27531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134;p24">
            <a:extLst>
              <a:ext uri="{FF2B5EF4-FFF2-40B4-BE49-F238E27FC236}">
                <a16:creationId xmlns:a16="http://schemas.microsoft.com/office/drawing/2014/main" id="{0109456B-9F74-4D72-99DC-83DB6B43E694}"/>
              </a:ext>
            </a:extLst>
          </p:cNvPr>
          <p:cNvSpPr txBox="1">
            <a:spLocks/>
          </p:cNvSpPr>
          <p:nvPr/>
        </p:nvSpPr>
        <p:spPr>
          <a:xfrm>
            <a:off x="3314103" y="-8038507"/>
            <a:ext cx="5370000" cy="22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>
                <a:latin typeface="Poppins"/>
                <a:ea typeface="Poppins"/>
                <a:cs typeface="Poppins"/>
                <a:sym typeface="Poppins"/>
              </a:rPr>
              <a:t>Real Estate </a:t>
            </a:r>
            <a:r>
              <a:rPr lang="en-US" sz="4800"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lang="en-US" sz="4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7" name="Google Shape;158;p27">
            <a:extLst>
              <a:ext uri="{FF2B5EF4-FFF2-40B4-BE49-F238E27FC236}">
                <a16:creationId xmlns:a16="http://schemas.microsoft.com/office/drawing/2014/main" id="{5B4AA941-5852-2073-113C-567876D3E9B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2673" r="2673" b="12267"/>
          <a:stretch/>
        </p:blipFill>
        <p:spPr>
          <a:xfrm>
            <a:off x="4678660" y="-9080259"/>
            <a:ext cx="1906800" cy="1767376"/>
          </a:xfrm>
          <a:prstGeom prst="roundRect">
            <a:avLst>
              <a:gd name="adj" fmla="val 16667"/>
            </a:avLst>
          </a:prstGeom>
        </p:spPr>
      </p:pic>
      <p:pic>
        <p:nvPicPr>
          <p:cNvPr id="508" name="Picture 507" descr="National Telelcommunication Institute">
            <a:extLst>
              <a:ext uri="{FF2B5EF4-FFF2-40B4-BE49-F238E27FC236}">
                <a16:creationId xmlns:a16="http://schemas.microsoft.com/office/drawing/2014/main" id="{9599AD2B-A3BA-FE60-06D6-02D4BE1E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1459" y="289883"/>
            <a:ext cx="1197377" cy="59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9" name="Google Shape;135;p24">
            <a:extLst>
              <a:ext uri="{FF2B5EF4-FFF2-40B4-BE49-F238E27FC236}">
                <a16:creationId xmlns:a16="http://schemas.microsoft.com/office/drawing/2014/main" id="{5FCE20F4-7E6B-BB99-2891-A3B03638A855}"/>
              </a:ext>
            </a:extLst>
          </p:cNvPr>
          <p:cNvSpPr txBox="1">
            <a:spLocks/>
          </p:cNvSpPr>
          <p:nvPr/>
        </p:nvSpPr>
        <p:spPr>
          <a:xfrm>
            <a:off x="16204193" y="3603450"/>
            <a:ext cx="5370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By: Mahmoud Ahmed Shimy</a:t>
            </a:r>
            <a:endParaRPr lang="en-US" dirty="0"/>
          </a:p>
        </p:txBody>
      </p:sp>
      <p:sp>
        <p:nvSpPr>
          <p:cNvPr id="510" name="Google Shape;136;p24">
            <a:extLst>
              <a:ext uri="{FF2B5EF4-FFF2-40B4-BE49-F238E27FC236}">
                <a16:creationId xmlns:a16="http://schemas.microsoft.com/office/drawing/2014/main" id="{F2661E44-56C3-C2EB-9D82-06E645C681F5}"/>
              </a:ext>
            </a:extLst>
          </p:cNvPr>
          <p:cNvSpPr/>
          <p:nvPr/>
        </p:nvSpPr>
        <p:spPr>
          <a:xfrm>
            <a:off x="16183938" y="3469250"/>
            <a:ext cx="5661300" cy="624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139;p24">
            <a:extLst>
              <a:ext uri="{FF2B5EF4-FFF2-40B4-BE49-F238E27FC236}">
                <a16:creationId xmlns:a16="http://schemas.microsoft.com/office/drawing/2014/main" id="{CB8245E5-A6E2-7F53-2720-4645BB0AEF4D}"/>
              </a:ext>
            </a:extLst>
          </p:cNvPr>
          <p:cNvSpPr/>
          <p:nvPr/>
        </p:nvSpPr>
        <p:spPr>
          <a:xfrm>
            <a:off x="4754575" y="-478200"/>
            <a:ext cx="1270800" cy="1270800"/>
          </a:xfrm>
          <a:prstGeom prst="pie">
            <a:avLst>
              <a:gd name="adj1" fmla="val 0"/>
              <a:gd name="adj2" fmla="val 1077776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34;p28">
            <a:extLst>
              <a:ext uri="{FF2B5EF4-FFF2-40B4-BE49-F238E27FC236}">
                <a16:creationId xmlns:a16="http://schemas.microsoft.com/office/drawing/2014/main" id="{A9008591-ADC9-C923-A765-3860EC74B179}"/>
              </a:ext>
            </a:extLst>
          </p:cNvPr>
          <p:cNvGrpSpPr/>
          <p:nvPr/>
        </p:nvGrpSpPr>
        <p:grpSpPr>
          <a:xfrm>
            <a:off x="10957667" y="3246892"/>
            <a:ext cx="886136" cy="1357009"/>
            <a:chOff x="1766150" y="2150600"/>
            <a:chExt cx="753325" cy="1153625"/>
          </a:xfrm>
        </p:grpSpPr>
        <p:sp>
          <p:nvSpPr>
            <p:cNvPr id="513" name="Google Shape;535;p28">
              <a:extLst>
                <a:ext uri="{FF2B5EF4-FFF2-40B4-BE49-F238E27FC236}">
                  <a16:creationId xmlns:a16="http://schemas.microsoft.com/office/drawing/2014/main" id="{9A292B7D-CB36-BC05-AFE8-4085FE5BBDDB}"/>
                </a:ext>
              </a:extLst>
            </p:cNvPr>
            <p:cNvSpPr/>
            <p:nvPr/>
          </p:nvSpPr>
          <p:spPr>
            <a:xfrm>
              <a:off x="2041450" y="2823000"/>
              <a:ext cx="231900" cy="481225"/>
            </a:xfrm>
            <a:custGeom>
              <a:avLst/>
              <a:gdLst/>
              <a:ahLst/>
              <a:cxnLst/>
              <a:rect l="l" t="t" r="r" b="b"/>
              <a:pathLst>
                <a:path w="9276" h="19249" extrusionOk="0">
                  <a:moveTo>
                    <a:pt x="4641" y="0"/>
                  </a:moveTo>
                  <a:lnTo>
                    <a:pt x="4519" y="3583"/>
                  </a:lnTo>
                  <a:lnTo>
                    <a:pt x="2637" y="2078"/>
                  </a:lnTo>
                  <a:lnTo>
                    <a:pt x="2435" y="2251"/>
                  </a:lnTo>
                  <a:lnTo>
                    <a:pt x="4252" y="4501"/>
                  </a:lnTo>
                  <a:lnTo>
                    <a:pt x="3913" y="11352"/>
                  </a:lnTo>
                  <a:lnTo>
                    <a:pt x="3022" y="10487"/>
                  </a:lnTo>
                  <a:lnTo>
                    <a:pt x="3082" y="8152"/>
                  </a:lnTo>
                  <a:lnTo>
                    <a:pt x="2737" y="8062"/>
                  </a:lnTo>
                  <a:lnTo>
                    <a:pt x="2416" y="9935"/>
                  </a:lnTo>
                  <a:lnTo>
                    <a:pt x="228" y="8062"/>
                  </a:lnTo>
                  <a:lnTo>
                    <a:pt x="0" y="8246"/>
                  </a:lnTo>
                  <a:lnTo>
                    <a:pt x="3711" y="12543"/>
                  </a:lnTo>
                  <a:lnTo>
                    <a:pt x="3249" y="19249"/>
                  </a:lnTo>
                  <a:lnTo>
                    <a:pt x="6283" y="19249"/>
                  </a:lnTo>
                  <a:lnTo>
                    <a:pt x="5903" y="10802"/>
                  </a:lnTo>
                  <a:lnTo>
                    <a:pt x="7575" y="8182"/>
                  </a:lnTo>
                  <a:lnTo>
                    <a:pt x="9275" y="7922"/>
                  </a:lnTo>
                  <a:lnTo>
                    <a:pt x="9275" y="7663"/>
                  </a:lnTo>
                  <a:lnTo>
                    <a:pt x="7719" y="7684"/>
                  </a:lnTo>
                  <a:lnTo>
                    <a:pt x="8612" y="6277"/>
                  </a:lnTo>
                  <a:lnTo>
                    <a:pt x="8382" y="6126"/>
                  </a:lnTo>
                  <a:lnTo>
                    <a:pt x="5931" y="8783"/>
                  </a:lnTo>
                  <a:lnTo>
                    <a:pt x="5456" y="4405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36;p28">
              <a:extLst>
                <a:ext uri="{FF2B5EF4-FFF2-40B4-BE49-F238E27FC236}">
                  <a16:creationId xmlns:a16="http://schemas.microsoft.com/office/drawing/2014/main" id="{0ABBD150-CAC3-411A-F256-43BEF85FB550}"/>
                </a:ext>
              </a:extLst>
            </p:cNvPr>
            <p:cNvSpPr/>
            <p:nvPr/>
          </p:nvSpPr>
          <p:spPr>
            <a:xfrm>
              <a:off x="1786025" y="2150600"/>
              <a:ext cx="733450" cy="798025"/>
            </a:xfrm>
            <a:custGeom>
              <a:avLst/>
              <a:gdLst/>
              <a:ahLst/>
              <a:cxnLst/>
              <a:rect l="l" t="t" r="r" b="b"/>
              <a:pathLst>
                <a:path w="29338" h="31921" extrusionOk="0">
                  <a:moveTo>
                    <a:pt x="15561" y="1"/>
                  </a:moveTo>
                  <a:cubicBezTo>
                    <a:pt x="15513" y="1"/>
                    <a:pt x="15464" y="2"/>
                    <a:pt x="15416" y="4"/>
                  </a:cubicBezTo>
                  <a:cubicBezTo>
                    <a:pt x="13897" y="72"/>
                    <a:pt x="12620" y="1160"/>
                    <a:pt x="11651" y="2332"/>
                  </a:cubicBezTo>
                  <a:cubicBezTo>
                    <a:pt x="9642" y="4763"/>
                    <a:pt x="8404" y="7821"/>
                    <a:pt x="8154" y="10966"/>
                  </a:cubicBezTo>
                  <a:cubicBezTo>
                    <a:pt x="7570" y="10165"/>
                    <a:pt x="6978" y="9354"/>
                    <a:pt x="6199" y="8741"/>
                  </a:cubicBezTo>
                  <a:cubicBezTo>
                    <a:pt x="5537" y="8222"/>
                    <a:pt x="4715" y="7857"/>
                    <a:pt x="3883" y="7857"/>
                  </a:cubicBezTo>
                  <a:cubicBezTo>
                    <a:pt x="3736" y="7857"/>
                    <a:pt x="3588" y="7868"/>
                    <a:pt x="3440" y="7892"/>
                  </a:cubicBezTo>
                  <a:cubicBezTo>
                    <a:pt x="1833" y="8154"/>
                    <a:pt x="809" y="9791"/>
                    <a:pt x="418" y="11372"/>
                  </a:cubicBezTo>
                  <a:cubicBezTo>
                    <a:pt x="0" y="13073"/>
                    <a:pt x="60" y="14854"/>
                    <a:pt x="590" y="16522"/>
                  </a:cubicBezTo>
                  <a:cubicBezTo>
                    <a:pt x="1466" y="19259"/>
                    <a:pt x="3521" y="21433"/>
                    <a:pt x="5513" y="23504"/>
                  </a:cubicBezTo>
                  <a:cubicBezTo>
                    <a:pt x="5303" y="23411"/>
                    <a:pt x="5081" y="23368"/>
                    <a:pt x="4857" y="23368"/>
                  </a:cubicBezTo>
                  <a:cubicBezTo>
                    <a:pt x="4106" y="23368"/>
                    <a:pt x="3342" y="23854"/>
                    <a:pt x="3000" y="24546"/>
                  </a:cubicBezTo>
                  <a:cubicBezTo>
                    <a:pt x="2399" y="25768"/>
                    <a:pt x="2972" y="27174"/>
                    <a:pt x="3808" y="28145"/>
                  </a:cubicBezTo>
                  <a:cubicBezTo>
                    <a:pt x="4511" y="28963"/>
                    <a:pt x="5443" y="29552"/>
                    <a:pt x="6407" y="30036"/>
                  </a:cubicBezTo>
                  <a:cubicBezTo>
                    <a:pt x="8991" y="31334"/>
                    <a:pt x="11845" y="31920"/>
                    <a:pt x="14715" y="31920"/>
                  </a:cubicBezTo>
                  <a:cubicBezTo>
                    <a:pt x="17839" y="31920"/>
                    <a:pt x="20984" y="31225"/>
                    <a:pt x="23823" y="29996"/>
                  </a:cubicBezTo>
                  <a:cubicBezTo>
                    <a:pt x="25846" y="29120"/>
                    <a:pt x="27258" y="27672"/>
                    <a:pt x="28333" y="25735"/>
                  </a:cubicBezTo>
                  <a:cubicBezTo>
                    <a:pt x="28337" y="25727"/>
                    <a:pt x="28341" y="25720"/>
                    <a:pt x="28345" y="25712"/>
                  </a:cubicBezTo>
                  <a:cubicBezTo>
                    <a:pt x="28988" y="24551"/>
                    <a:pt x="29260" y="23214"/>
                    <a:pt x="29308" y="21890"/>
                  </a:cubicBezTo>
                  <a:cubicBezTo>
                    <a:pt x="29337" y="21053"/>
                    <a:pt x="29275" y="20193"/>
                    <a:pt x="28924" y="19434"/>
                  </a:cubicBezTo>
                  <a:cubicBezTo>
                    <a:pt x="28573" y="18675"/>
                    <a:pt x="27888" y="18032"/>
                    <a:pt x="27060" y="17912"/>
                  </a:cubicBezTo>
                  <a:cubicBezTo>
                    <a:pt x="26981" y="17901"/>
                    <a:pt x="26901" y="17895"/>
                    <a:pt x="26820" y="17895"/>
                  </a:cubicBezTo>
                  <a:cubicBezTo>
                    <a:pt x="26426" y="17895"/>
                    <a:pt x="26026" y="18031"/>
                    <a:pt x="25777" y="18329"/>
                  </a:cubicBezTo>
                  <a:lnTo>
                    <a:pt x="25777" y="18329"/>
                  </a:lnTo>
                  <a:cubicBezTo>
                    <a:pt x="26701" y="17177"/>
                    <a:pt x="27541" y="15916"/>
                    <a:pt x="27905" y="14486"/>
                  </a:cubicBezTo>
                  <a:cubicBezTo>
                    <a:pt x="28273" y="13043"/>
                    <a:pt x="28089" y="11394"/>
                    <a:pt x="27129" y="10256"/>
                  </a:cubicBezTo>
                  <a:cubicBezTo>
                    <a:pt x="26347" y="9329"/>
                    <a:pt x="25122" y="8847"/>
                    <a:pt x="23905" y="8847"/>
                  </a:cubicBezTo>
                  <a:cubicBezTo>
                    <a:pt x="23683" y="8847"/>
                    <a:pt x="23462" y="8863"/>
                    <a:pt x="23244" y="8896"/>
                  </a:cubicBezTo>
                  <a:cubicBezTo>
                    <a:pt x="21826" y="9104"/>
                    <a:pt x="20544" y="9932"/>
                    <a:pt x="19611" y="11021"/>
                  </a:cubicBezTo>
                  <a:cubicBezTo>
                    <a:pt x="19712" y="8780"/>
                    <a:pt x="20228" y="6521"/>
                    <a:pt x="19817" y="4317"/>
                  </a:cubicBezTo>
                  <a:cubicBezTo>
                    <a:pt x="19417" y="2161"/>
                    <a:pt x="17732" y="1"/>
                    <a:pt x="15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37;p28">
              <a:extLst>
                <a:ext uri="{FF2B5EF4-FFF2-40B4-BE49-F238E27FC236}">
                  <a16:creationId xmlns:a16="http://schemas.microsoft.com/office/drawing/2014/main" id="{B54D097A-B2E0-D0DE-A259-0A41E6FE9FD4}"/>
                </a:ext>
              </a:extLst>
            </p:cNvPr>
            <p:cNvSpPr/>
            <p:nvPr/>
          </p:nvSpPr>
          <p:spPr>
            <a:xfrm>
              <a:off x="1962625" y="2960900"/>
              <a:ext cx="164375" cy="140725"/>
            </a:xfrm>
            <a:custGeom>
              <a:avLst/>
              <a:gdLst/>
              <a:ahLst/>
              <a:cxnLst/>
              <a:rect l="l" t="t" r="r" b="b"/>
              <a:pathLst>
                <a:path w="6575" h="5629" extrusionOk="0">
                  <a:moveTo>
                    <a:pt x="3021" y="1"/>
                  </a:moveTo>
                  <a:cubicBezTo>
                    <a:pt x="2463" y="1"/>
                    <a:pt x="1962" y="599"/>
                    <a:pt x="2554" y="1525"/>
                  </a:cubicBezTo>
                  <a:cubicBezTo>
                    <a:pt x="2114" y="1068"/>
                    <a:pt x="1688" y="888"/>
                    <a:pt x="1338" y="888"/>
                  </a:cubicBezTo>
                  <a:cubicBezTo>
                    <a:pt x="373" y="888"/>
                    <a:pt x="0" y="2266"/>
                    <a:pt x="1574" y="2986"/>
                  </a:cubicBezTo>
                  <a:cubicBezTo>
                    <a:pt x="78" y="3017"/>
                    <a:pt x="497" y="4775"/>
                    <a:pt x="1579" y="4775"/>
                  </a:cubicBezTo>
                  <a:cubicBezTo>
                    <a:pt x="1793" y="4775"/>
                    <a:pt x="2033" y="4706"/>
                    <a:pt x="2290" y="4541"/>
                  </a:cubicBezTo>
                  <a:lnTo>
                    <a:pt x="2290" y="4541"/>
                  </a:lnTo>
                  <a:cubicBezTo>
                    <a:pt x="1789" y="4922"/>
                    <a:pt x="2115" y="5628"/>
                    <a:pt x="2706" y="5628"/>
                  </a:cubicBezTo>
                  <a:cubicBezTo>
                    <a:pt x="2746" y="5628"/>
                    <a:pt x="2786" y="5625"/>
                    <a:pt x="2828" y="5619"/>
                  </a:cubicBezTo>
                  <a:cubicBezTo>
                    <a:pt x="4682" y="5314"/>
                    <a:pt x="6574" y="2360"/>
                    <a:pt x="4904" y="848"/>
                  </a:cubicBezTo>
                  <a:cubicBezTo>
                    <a:pt x="4779" y="703"/>
                    <a:pt x="4532" y="601"/>
                    <a:pt x="4317" y="601"/>
                  </a:cubicBezTo>
                  <a:cubicBezTo>
                    <a:pt x="4099" y="601"/>
                    <a:pt x="3915" y="705"/>
                    <a:pt x="3922" y="973"/>
                  </a:cubicBezTo>
                  <a:cubicBezTo>
                    <a:pt x="3831" y="294"/>
                    <a:pt x="3412" y="1"/>
                    <a:pt x="3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38;p28">
              <a:extLst>
                <a:ext uri="{FF2B5EF4-FFF2-40B4-BE49-F238E27FC236}">
                  <a16:creationId xmlns:a16="http://schemas.microsoft.com/office/drawing/2014/main" id="{24043AB4-EF19-D4DF-9AFE-F59DE502F749}"/>
                </a:ext>
              </a:extLst>
            </p:cNvPr>
            <p:cNvSpPr/>
            <p:nvPr/>
          </p:nvSpPr>
          <p:spPr>
            <a:xfrm>
              <a:off x="1978675" y="2512575"/>
              <a:ext cx="398975" cy="436025"/>
            </a:xfrm>
            <a:custGeom>
              <a:avLst/>
              <a:gdLst/>
              <a:ahLst/>
              <a:cxnLst/>
              <a:rect l="l" t="t" r="r" b="b"/>
              <a:pathLst>
                <a:path w="15959" h="17441" extrusionOk="0">
                  <a:moveTo>
                    <a:pt x="5400" y="1"/>
                  </a:moveTo>
                  <a:cubicBezTo>
                    <a:pt x="5240" y="1"/>
                    <a:pt x="5080" y="19"/>
                    <a:pt x="4921" y="59"/>
                  </a:cubicBezTo>
                  <a:cubicBezTo>
                    <a:pt x="3714" y="365"/>
                    <a:pt x="3135" y="1818"/>
                    <a:pt x="3268" y="3056"/>
                  </a:cubicBezTo>
                  <a:cubicBezTo>
                    <a:pt x="3403" y="4294"/>
                    <a:pt x="4038" y="5412"/>
                    <a:pt x="4450" y="6588"/>
                  </a:cubicBezTo>
                  <a:cubicBezTo>
                    <a:pt x="3896" y="6232"/>
                    <a:pt x="3241" y="6009"/>
                    <a:pt x="2586" y="6009"/>
                  </a:cubicBezTo>
                  <a:cubicBezTo>
                    <a:pt x="2450" y="6009"/>
                    <a:pt x="2314" y="6019"/>
                    <a:pt x="2178" y="6038"/>
                  </a:cubicBezTo>
                  <a:cubicBezTo>
                    <a:pt x="1392" y="6154"/>
                    <a:pt x="646" y="6652"/>
                    <a:pt x="329" y="7382"/>
                  </a:cubicBezTo>
                  <a:cubicBezTo>
                    <a:pt x="1" y="8141"/>
                    <a:pt x="167" y="9047"/>
                    <a:pt x="593" y="9755"/>
                  </a:cubicBezTo>
                  <a:cubicBezTo>
                    <a:pt x="1014" y="10457"/>
                    <a:pt x="1662" y="10994"/>
                    <a:pt x="2337" y="11459"/>
                  </a:cubicBezTo>
                  <a:lnTo>
                    <a:pt x="2337" y="11459"/>
                  </a:lnTo>
                  <a:cubicBezTo>
                    <a:pt x="2229" y="11388"/>
                    <a:pt x="2102" y="11357"/>
                    <a:pt x="1972" y="11357"/>
                  </a:cubicBezTo>
                  <a:cubicBezTo>
                    <a:pt x="1841" y="11357"/>
                    <a:pt x="1708" y="11388"/>
                    <a:pt x="1589" y="11443"/>
                  </a:cubicBezTo>
                  <a:cubicBezTo>
                    <a:pt x="1169" y="11638"/>
                    <a:pt x="907" y="12090"/>
                    <a:pt x="841" y="12549"/>
                  </a:cubicBezTo>
                  <a:cubicBezTo>
                    <a:pt x="776" y="13009"/>
                    <a:pt x="881" y="13477"/>
                    <a:pt x="1030" y="13917"/>
                  </a:cubicBezTo>
                  <a:cubicBezTo>
                    <a:pt x="1267" y="14614"/>
                    <a:pt x="1626" y="15282"/>
                    <a:pt x="2152" y="15795"/>
                  </a:cubicBezTo>
                  <a:lnTo>
                    <a:pt x="2163" y="15805"/>
                  </a:lnTo>
                  <a:cubicBezTo>
                    <a:pt x="3044" y="16664"/>
                    <a:pt x="4026" y="17208"/>
                    <a:pt x="5242" y="17351"/>
                  </a:cubicBezTo>
                  <a:cubicBezTo>
                    <a:pt x="5747" y="17411"/>
                    <a:pt x="6259" y="17441"/>
                    <a:pt x="6773" y="17441"/>
                  </a:cubicBezTo>
                  <a:cubicBezTo>
                    <a:pt x="9587" y="17441"/>
                    <a:pt x="12448" y="16539"/>
                    <a:pt x="14510" y="14590"/>
                  </a:cubicBezTo>
                  <a:cubicBezTo>
                    <a:pt x="14945" y="14178"/>
                    <a:pt x="15346" y="13717"/>
                    <a:pt x="15590" y="13170"/>
                  </a:cubicBezTo>
                  <a:cubicBezTo>
                    <a:pt x="15879" y="12520"/>
                    <a:pt x="15959" y="11680"/>
                    <a:pt x="15444" y="11126"/>
                  </a:cubicBezTo>
                  <a:cubicBezTo>
                    <a:pt x="15223" y="10889"/>
                    <a:pt x="14892" y="10753"/>
                    <a:pt x="14571" y="10753"/>
                  </a:cubicBezTo>
                  <a:cubicBezTo>
                    <a:pt x="14341" y="10753"/>
                    <a:pt x="14117" y="10822"/>
                    <a:pt x="13941" y="10974"/>
                  </a:cubicBezTo>
                  <a:cubicBezTo>
                    <a:pt x="14670" y="9554"/>
                    <a:pt x="15416" y="8071"/>
                    <a:pt x="15444" y="6475"/>
                  </a:cubicBezTo>
                  <a:cubicBezTo>
                    <a:pt x="15459" y="5503"/>
                    <a:pt x="15206" y="4546"/>
                    <a:pt x="14713" y="3708"/>
                  </a:cubicBezTo>
                  <a:cubicBezTo>
                    <a:pt x="14287" y="2988"/>
                    <a:pt x="13564" y="2328"/>
                    <a:pt x="12747" y="2328"/>
                  </a:cubicBezTo>
                  <a:cubicBezTo>
                    <a:pt x="12682" y="2328"/>
                    <a:pt x="12616" y="2332"/>
                    <a:pt x="12550" y="2341"/>
                  </a:cubicBezTo>
                  <a:cubicBezTo>
                    <a:pt x="12004" y="2412"/>
                    <a:pt x="11535" y="2783"/>
                    <a:pt x="11219" y="3233"/>
                  </a:cubicBezTo>
                  <a:cubicBezTo>
                    <a:pt x="10902" y="3682"/>
                    <a:pt x="10717" y="4209"/>
                    <a:pt x="10535" y="4728"/>
                  </a:cubicBezTo>
                  <a:cubicBezTo>
                    <a:pt x="9900" y="3096"/>
                    <a:pt x="8752" y="1667"/>
                    <a:pt x="7294" y="696"/>
                  </a:cubicBezTo>
                  <a:cubicBezTo>
                    <a:pt x="6729" y="317"/>
                    <a:pt x="6065" y="1"/>
                    <a:pt x="5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39;p28">
              <a:extLst>
                <a:ext uri="{FF2B5EF4-FFF2-40B4-BE49-F238E27FC236}">
                  <a16:creationId xmlns:a16="http://schemas.microsoft.com/office/drawing/2014/main" id="{6749B552-424F-6B91-2243-1E9F04185862}"/>
                </a:ext>
              </a:extLst>
            </p:cNvPr>
            <p:cNvSpPr/>
            <p:nvPr/>
          </p:nvSpPr>
          <p:spPr>
            <a:xfrm>
              <a:off x="1821925" y="2700625"/>
              <a:ext cx="37300" cy="50875"/>
            </a:xfrm>
            <a:custGeom>
              <a:avLst/>
              <a:gdLst/>
              <a:ahLst/>
              <a:cxnLst/>
              <a:rect l="l" t="t" r="r" b="b"/>
              <a:pathLst>
                <a:path w="1492" h="2035" extrusionOk="0">
                  <a:moveTo>
                    <a:pt x="184" y="0"/>
                  </a:moveTo>
                  <a:cubicBezTo>
                    <a:pt x="184" y="0"/>
                    <a:pt x="1" y="696"/>
                    <a:pt x="311" y="1258"/>
                  </a:cubicBezTo>
                  <a:cubicBezTo>
                    <a:pt x="620" y="1820"/>
                    <a:pt x="1307" y="2035"/>
                    <a:pt x="1307" y="2035"/>
                  </a:cubicBezTo>
                  <a:cubicBezTo>
                    <a:pt x="1307" y="2035"/>
                    <a:pt x="1491" y="1340"/>
                    <a:pt x="1181" y="778"/>
                  </a:cubicBezTo>
                  <a:cubicBezTo>
                    <a:pt x="872" y="216"/>
                    <a:pt x="18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40;p28">
              <a:extLst>
                <a:ext uri="{FF2B5EF4-FFF2-40B4-BE49-F238E27FC236}">
                  <a16:creationId xmlns:a16="http://schemas.microsoft.com/office/drawing/2014/main" id="{3B6F02EF-3361-43B8-7448-9E50F03A3B42}"/>
                </a:ext>
              </a:extLst>
            </p:cNvPr>
            <p:cNvSpPr/>
            <p:nvPr/>
          </p:nvSpPr>
          <p:spPr>
            <a:xfrm>
              <a:off x="1766150" y="2749650"/>
              <a:ext cx="79775" cy="34350"/>
            </a:xfrm>
            <a:custGeom>
              <a:avLst/>
              <a:gdLst/>
              <a:ahLst/>
              <a:cxnLst/>
              <a:rect l="l" t="t" r="r" b="b"/>
              <a:pathLst>
                <a:path w="3191" h="1374" extrusionOk="0">
                  <a:moveTo>
                    <a:pt x="1658" y="1"/>
                  </a:moveTo>
                  <a:cubicBezTo>
                    <a:pt x="1624" y="1"/>
                    <a:pt x="1590" y="2"/>
                    <a:pt x="1556" y="4"/>
                  </a:cubicBezTo>
                  <a:cubicBezTo>
                    <a:pt x="674" y="56"/>
                    <a:pt x="1" y="781"/>
                    <a:pt x="1" y="781"/>
                  </a:cubicBezTo>
                  <a:cubicBezTo>
                    <a:pt x="1" y="781"/>
                    <a:pt x="698" y="1373"/>
                    <a:pt x="1535" y="1373"/>
                  </a:cubicBezTo>
                  <a:cubicBezTo>
                    <a:pt x="1569" y="1373"/>
                    <a:pt x="1602" y="1372"/>
                    <a:pt x="1636" y="1370"/>
                  </a:cubicBezTo>
                  <a:cubicBezTo>
                    <a:pt x="2517" y="1318"/>
                    <a:pt x="3191" y="593"/>
                    <a:pt x="3191" y="593"/>
                  </a:cubicBezTo>
                  <a:cubicBezTo>
                    <a:pt x="3191" y="593"/>
                    <a:pt x="2493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41;p28">
              <a:extLst>
                <a:ext uri="{FF2B5EF4-FFF2-40B4-BE49-F238E27FC236}">
                  <a16:creationId xmlns:a16="http://schemas.microsoft.com/office/drawing/2014/main" id="{BC318C1D-6E51-2CBE-8679-F66E24A1BF49}"/>
                </a:ext>
              </a:extLst>
            </p:cNvPr>
            <p:cNvSpPr/>
            <p:nvPr/>
          </p:nvSpPr>
          <p:spPr>
            <a:xfrm>
              <a:off x="2276375" y="3020350"/>
              <a:ext cx="28600" cy="15125"/>
            </a:xfrm>
            <a:custGeom>
              <a:avLst/>
              <a:gdLst/>
              <a:ahLst/>
              <a:cxnLst/>
              <a:rect l="l" t="t" r="r" b="b"/>
              <a:pathLst>
                <a:path w="1144" h="605" extrusionOk="0">
                  <a:moveTo>
                    <a:pt x="367" y="0"/>
                  </a:moveTo>
                  <a:cubicBezTo>
                    <a:pt x="164" y="0"/>
                    <a:pt x="0" y="63"/>
                    <a:pt x="0" y="63"/>
                  </a:cubicBezTo>
                  <a:cubicBezTo>
                    <a:pt x="0" y="63"/>
                    <a:pt x="154" y="415"/>
                    <a:pt x="470" y="547"/>
                  </a:cubicBezTo>
                  <a:cubicBezTo>
                    <a:pt x="572" y="590"/>
                    <a:pt x="679" y="605"/>
                    <a:pt x="777" y="605"/>
                  </a:cubicBezTo>
                  <a:cubicBezTo>
                    <a:pt x="980" y="605"/>
                    <a:pt x="1143" y="543"/>
                    <a:pt x="1143" y="543"/>
                  </a:cubicBezTo>
                  <a:cubicBezTo>
                    <a:pt x="1143" y="543"/>
                    <a:pt x="990" y="191"/>
                    <a:pt x="674" y="58"/>
                  </a:cubicBezTo>
                  <a:cubicBezTo>
                    <a:pt x="571" y="15"/>
                    <a:pt x="465" y="0"/>
                    <a:pt x="36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42;p28">
              <a:extLst>
                <a:ext uri="{FF2B5EF4-FFF2-40B4-BE49-F238E27FC236}">
                  <a16:creationId xmlns:a16="http://schemas.microsoft.com/office/drawing/2014/main" id="{78CFFAC9-F67D-9A98-5FCA-39718195148D}"/>
                </a:ext>
              </a:extLst>
            </p:cNvPr>
            <p:cNvSpPr/>
            <p:nvPr/>
          </p:nvSpPr>
          <p:spPr>
            <a:xfrm>
              <a:off x="2275700" y="2985200"/>
              <a:ext cx="31825" cy="28425"/>
            </a:xfrm>
            <a:custGeom>
              <a:avLst/>
              <a:gdLst/>
              <a:ahLst/>
              <a:cxnLst/>
              <a:rect l="l" t="t" r="r" b="b"/>
              <a:pathLst>
                <a:path w="1273" h="1137" extrusionOk="0">
                  <a:moveTo>
                    <a:pt x="1257" y="1"/>
                  </a:moveTo>
                  <a:cubicBezTo>
                    <a:pt x="1166" y="1"/>
                    <a:pt x="709" y="15"/>
                    <a:pt x="394" y="297"/>
                  </a:cubicBezTo>
                  <a:cubicBezTo>
                    <a:pt x="43" y="609"/>
                    <a:pt x="0" y="1136"/>
                    <a:pt x="0" y="1136"/>
                  </a:cubicBezTo>
                  <a:cubicBezTo>
                    <a:pt x="0" y="1136"/>
                    <a:pt x="6" y="1136"/>
                    <a:pt x="16" y="1136"/>
                  </a:cubicBezTo>
                  <a:cubicBezTo>
                    <a:pt x="107" y="1136"/>
                    <a:pt x="564" y="1122"/>
                    <a:pt x="879" y="841"/>
                  </a:cubicBezTo>
                  <a:cubicBezTo>
                    <a:pt x="1231" y="527"/>
                    <a:pt x="1273" y="1"/>
                    <a:pt x="1273" y="1"/>
                  </a:cubicBezTo>
                  <a:cubicBezTo>
                    <a:pt x="1273" y="1"/>
                    <a:pt x="1267" y="1"/>
                    <a:pt x="1257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43;p28">
              <a:extLst>
                <a:ext uri="{FF2B5EF4-FFF2-40B4-BE49-F238E27FC236}">
                  <a16:creationId xmlns:a16="http://schemas.microsoft.com/office/drawing/2014/main" id="{35EFA2D4-003E-D622-3352-3F825DBB6EB3}"/>
                </a:ext>
              </a:extLst>
            </p:cNvPr>
            <p:cNvSpPr/>
            <p:nvPr/>
          </p:nvSpPr>
          <p:spPr>
            <a:xfrm>
              <a:off x="2256475" y="2515800"/>
              <a:ext cx="40600" cy="41625"/>
            </a:xfrm>
            <a:custGeom>
              <a:avLst/>
              <a:gdLst/>
              <a:ahLst/>
              <a:cxnLst/>
              <a:rect l="l" t="t" r="r" b="b"/>
              <a:pathLst>
                <a:path w="1624" h="1665" extrusionOk="0">
                  <a:moveTo>
                    <a:pt x="1623" y="0"/>
                  </a:moveTo>
                  <a:cubicBezTo>
                    <a:pt x="1623" y="0"/>
                    <a:pt x="903" y="25"/>
                    <a:pt x="455" y="484"/>
                  </a:cubicBezTo>
                  <a:cubicBezTo>
                    <a:pt x="7" y="945"/>
                    <a:pt x="1" y="1665"/>
                    <a:pt x="1" y="1665"/>
                  </a:cubicBezTo>
                  <a:cubicBezTo>
                    <a:pt x="1" y="1665"/>
                    <a:pt x="721" y="1639"/>
                    <a:pt x="1169" y="1179"/>
                  </a:cubicBezTo>
                  <a:cubicBezTo>
                    <a:pt x="1616" y="720"/>
                    <a:pt x="1623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44;p28">
              <a:extLst>
                <a:ext uri="{FF2B5EF4-FFF2-40B4-BE49-F238E27FC236}">
                  <a16:creationId xmlns:a16="http://schemas.microsoft.com/office/drawing/2014/main" id="{8899A868-AC3B-4940-48B0-DA4540730BC1}"/>
                </a:ext>
              </a:extLst>
            </p:cNvPr>
            <p:cNvSpPr/>
            <p:nvPr/>
          </p:nvSpPr>
          <p:spPr>
            <a:xfrm>
              <a:off x="1993075" y="2634850"/>
              <a:ext cx="37675" cy="19275"/>
            </a:xfrm>
            <a:custGeom>
              <a:avLst/>
              <a:gdLst/>
              <a:ahLst/>
              <a:cxnLst/>
              <a:rect l="l" t="t" r="r" b="b"/>
              <a:pathLst>
                <a:path w="1507" h="771" extrusionOk="0">
                  <a:moveTo>
                    <a:pt x="515" y="0"/>
                  </a:moveTo>
                  <a:cubicBezTo>
                    <a:pt x="232" y="0"/>
                    <a:pt x="0" y="98"/>
                    <a:pt x="0" y="98"/>
                  </a:cubicBezTo>
                  <a:cubicBezTo>
                    <a:pt x="0" y="98"/>
                    <a:pt x="215" y="549"/>
                    <a:pt x="630" y="709"/>
                  </a:cubicBezTo>
                  <a:cubicBezTo>
                    <a:pt x="750" y="754"/>
                    <a:pt x="874" y="770"/>
                    <a:pt x="990" y="770"/>
                  </a:cubicBezTo>
                  <a:cubicBezTo>
                    <a:pt x="1274" y="770"/>
                    <a:pt x="1507" y="672"/>
                    <a:pt x="1507" y="672"/>
                  </a:cubicBezTo>
                  <a:cubicBezTo>
                    <a:pt x="1507" y="672"/>
                    <a:pt x="1292" y="222"/>
                    <a:pt x="876" y="63"/>
                  </a:cubicBezTo>
                  <a:cubicBezTo>
                    <a:pt x="755" y="17"/>
                    <a:pt x="631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45;p28">
              <a:extLst>
                <a:ext uri="{FF2B5EF4-FFF2-40B4-BE49-F238E27FC236}">
                  <a16:creationId xmlns:a16="http://schemas.microsoft.com/office/drawing/2014/main" id="{942EECC7-CEAD-1000-D957-3FEE643E8FE4}"/>
                </a:ext>
              </a:extLst>
            </p:cNvPr>
            <p:cNvSpPr/>
            <p:nvPr/>
          </p:nvSpPr>
          <p:spPr>
            <a:xfrm>
              <a:off x="2204075" y="2477875"/>
              <a:ext cx="47350" cy="74975"/>
            </a:xfrm>
            <a:custGeom>
              <a:avLst/>
              <a:gdLst/>
              <a:ahLst/>
              <a:cxnLst/>
              <a:rect l="l" t="t" r="r" b="b"/>
              <a:pathLst>
                <a:path w="1894" h="2999" extrusionOk="0">
                  <a:moveTo>
                    <a:pt x="395" y="1"/>
                  </a:moveTo>
                  <a:cubicBezTo>
                    <a:pt x="395" y="1"/>
                    <a:pt x="0" y="908"/>
                    <a:pt x="305" y="1736"/>
                  </a:cubicBezTo>
                  <a:cubicBezTo>
                    <a:pt x="611" y="2564"/>
                    <a:pt x="1500" y="2999"/>
                    <a:pt x="1500" y="2999"/>
                  </a:cubicBezTo>
                  <a:cubicBezTo>
                    <a:pt x="1500" y="2999"/>
                    <a:pt x="1894" y="2092"/>
                    <a:pt x="1589" y="1263"/>
                  </a:cubicBezTo>
                  <a:cubicBezTo>
                    <a:pt x="1284" y="435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46;p28">
              <a:extLst>
                <a:ext uri="{FF2B5EF4-FFF2-40B4-BE49-F238E27FC236}">
                  <a16:creationId xmlns:a16="http://schemas.microsoft.com/office/drawing/2014/main" id="{47883076-25CD-D4C7-0C3C-F12C6FDE21FC}"/>
                </a:ext>
              </a:extLst>
            </p:cNvPr>
            <p:cNvSpPr/>
            <p:nvPr/>
          </p:nvSpPr>
          <p:spPr>
            <a:xfrm>
              <a:off x="2027225" y="3017325"/>
              <a:ext cx="67125" cy="60175"/>
            </a:xfrm>
            <a:custGeom>
              <a:avLst/>
              <a:gdLst/>
              <a:ahLst/>
              <a:cxnLst/>
              <a:rect l="l" t="t" r="r" b="b"/>
              <a:pathLst>
                <a:path w="2685" h="2407" extrusionOk="0">
                  <a:moveTo>
                    <a:pt x="1974" y="1"/>
                  </a:moveTo>
                  <a:cubicBezTo>
                    <a:pt x="1740" y="1"/>
                    <a:pt x="1671" y="345"/>
                    <a:pt x="1426" y="351"/>
                  </a:cubicBezTo>
                  <a:cubicBezTo>
                    <a:pt x="1425" y="351"/>
                    <a:pt x="1424" y="351"/>
                    <a:pt x="1423" y="351"/>
                  </a:cubicBezTo>
                  <a:cubicBezTo>
                    <a:pt x="1362" y="351"/>
                    <a:pt x="1309" y="312"/>
                    <a:pt x="1267" y="268"/>
                  </a:cubicBezTo>
                  <a:cubicBezTo>
                    <a:pt x="1199" y="194"/>
                    <a:pt x="1135" y="94"/>
                    <a:pt x="1030" y="70"/>
                  </a:cubicBezTo>
                  <a:cubicBezTo>
                    <a:pt x="1016" y="67"/>
                    <a:pt x="1002" y="66"/>
                    <a:pt x="988" y="66"/>
                  </a:cubicBezTo>
                  <a:cubicBezTo>
                    <a:pt x="866" y="66"/>
                    <a:pt x="757" y="180"/>
                    <a:pt x="726" y="304"/>
                  </a:cubicBezTo>
                  <a:cubicBezTo>
                    <a:pt x="692" y="440"/>
                    <a:pt x="726" y="584"/>
                    <a:pt x="745" y="725"/>
                  </a:cubicBezTo>
                  <a:cubicBezTo>
                    <a:pt x="763" y="865"/>
                    <a:pt x="762" y="1020"/>
                    <a:pt x="674" y="1130"/>
                  </a:cubicBezTo>
                  <a:cubicBezTo>
                    <a:pt x="514" y="1332"/>
                    <a:pt x="165" y="1267"/>
                    <a:pt x="68" y="1536"/>
                  </a:cubicBezTo>
                  <a:cubicBezTo>
                    <a:pt x="1" y="1720"/>
                    <a:pt x="67" y="1952"/>
                    <a:pt x="187" y="2098"/>
                  </a:cubicBezTo>
                  <a:cubicBezTo>
                    <a:pt x="330" y="2270"/>
                    <a:pt x="549" y="2366"/>
                    <a:pt x="771" y="2395"/>
                  </a:cubicBezTo>
                  <a:cubicBezTo>
                    <a:pt x="841" y="2403"/>
                    <a:pt x="912" y="2407"/>
                    <a:pt x="983" y="2407"/>
                  </a:cubicBezTo>
                  <a:cubicBezTo>
                    <a:pt x="1071" y="2407"/>
                    <a:pt x="1159" y="2400"/>
                    <a:pt x="1246" y="2388"/>
                  </a:cubicBezTo>
                  <a:cubicBezTo>
                    <a:pt x="1649" y="2334"/>
                    <a:pt x="2045" y="2207"/>
                    <a:pt x="2315" y="1887"/>
                  </a:cubicBezTo>
                  <a:cubicBezTo>
                    <a:pt x="2618" y="1528"/>
                    <a:pt x="2685" y="1046"/>
                    <a:pt x="2546" y="605"/>
                  </a:cubicBezTo>
                  <a:cubicBezTo>
                    <a:pt x="2467" y="355"/>
                    <a:pt x="2305" y="56"/>
                    <a:pt x="2020" y="5"/>
                  </a:cubicBezTo>
                  <a:cubicBezTo>
                    <a:pt x="2004" y="2"/>
                    <a:pt x="1989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409;p28">
            <a:extLst>
              <a:ext uri="{FF2B5EF4-FFF2-40B4-BE49-F238E27FC236}">
                <a16:creationId xmlns:a16="http://schemas.microsoft.com/office/drawing/2014/main" id="{9F89BF4E-3BF1-6F41-AB68-8F109C691D10}"/>
              </a:ext>
            </a:extLst>
          </p:cNvPr>
          <p:cNvGrpSpPr/>
          <p:nvPr/>
        </p:nvGrpSpPr>
        <p:grpSpPr>
          <a:xfrm flipH="1">
            <a:off x="11587923" y="3088974"/>
            <a:ext cx="3087127" cy="1514894"/>
            <a:chOff x="3877050" y="4199900"/>
            <a:chExt cx="2587050" cy="1269500"/>
          </a:xfrm>
        </p:grpSpPr>
        <p:sp>
          <p:nvSpPr>
            <p:cNvPr id="526" name="Google Shape;410;p28">
              <a:extLst>
                <a:ext uri="{FF2B5EF4-FFF2-40B4-BE49-F238E27FC236}">
                  <a16:creationId xmlns:a16="http://schemas.microsoft.com/office/drawing/2014/main" id="{05F155E3-5D4F-944D-3757-B6ADEC046771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11;p28">
              <a:extLst>
                <a:ext uri="{FF2B5EF4-FFF2-40B4-BE49-F238E27FC236}">
                  <a16:creationId xmlns:a16="http://schemas.microsoft.com/office/drawing/2014/main" id="{2448E855-F9FD-6D2D-B14C-E37057C1D874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12;p28">
              <a:extLst>
                <a:ext uri="{FF2B5EF4-FFF2-40B4-BE49-F238E27FC236}">
                  <a16:creationId xmlns:a16="http://schemas.microsoft.com/office/drawing/2014/main" id="{F0BB01F6-7BBA-7B58-A904-3118B4168D22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13;p28">
              <a:extLst>
                <a:ext uri="{FF2B5EF4-FFF2-40B4-BE49-F238E27FC236}">
                  <a16:creationId xmlns:a16="http://schemas.microsoft.com/office/drawing/2014/main" id="{3A227A73-9514-8C4C-3D26-3B43A3B938AE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14;p28">
              <a:extLst>
                <a:ext uri="{FF2B5EF4-FFF2-40B4-BE49-F238E27FC236}">
                  <a16:creationId xmlns:a16="http://schemas.microsoft.com/office/drawing/2014/main" id="{04E5E65F-3F9E-D793-9542-F59674299831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15;p28">
              <a:extLst>
                <a:ext uri="{FF2B5EF4-FFF2-40B4-BE49-F238E27FC236}">
                  <a16:creationId xmlns:a16="http://schemas.microsoft.com/office/drawing/2014/main" id="{6CB2C1A1-FD32-DEF4-93E0-D7151D51B8A4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16;p28">
              <a:extLst>
                <a:ext uri="{FF2B5EF4-FFF2-40B4-BE49-F238E27FC236}">
                  <a16:creationId xmlns:a16="http://schemas.microsoft.com/office/drawing/2014/main" id="{4B45B73D-250C-866B-CB71-EB901C3CAF11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17;p28">
              <a:extLst>
                <a:ext uri="{FF2B5EF4-FFF2-40B4-BE49-F238E27FC236}">
                  <a16:creationId xmlns:a16="http://schemas.microsoft.com/office/drawing/2014/main" id="{C00451E2-7F78-6FBC-CA0A-BF16DB23A4C8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18;p28">
              <a:extLst>
                <a:ext uri="{FF2B5EF4-FFF2-40B4-BE49-F238E27FC236}">
                  <a16:creationId xmlns:a16="http://schemas.microsoft.com/office/drawing/2014/main" id="{B25F3484-2F51-3F90-9713-13D88438ED25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19;p28">
              <a:extLst>
                <a:ext uri="{FF2B5EF4-FFF2-40B4-BE49-F238E27FC236}">
                  <a16:creationId xmlns:a16="http://schemas.microsoft.com/office/drawing/2014/main" id="{548AEDCC-C526-9EDB-CD4B-2FF0788B33AF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20;p28">
              <a:extLst>
                <a:ext uri="{FF2B5EF4-FFF2-40B4-BE49-F238E27FC236}">
                  <a16:creationId xmlns:a16="http://schemas.microsoft.com/office/drawing/2014/main" id="{FA99A395-3EFD-3BC9-A224-A06570408684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21;p28">
              <a:extLst>
                <a:ext uri="{FF2B5EF4-FFF2-40B4-BE49-F238E27FC236}">
                  <a16:creationId xmlns:a16="http://schemas.microsoft.com/office/drawing/2014/main" id="{5F28F7FD-BC48-44E0-BB2A-561EA44E0BF0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22;p28">
              <a:extLst>
                <a:ext uri="{FF2B5EF4-FFF2-40B4-BE49-F238E27FC236}">
                  <a16:creationId xmlns:a16="http://schemas.microsoft.com/office/drawing/2014/main" id="{8FD4EC4B-FBF5-3E6E-39B6-84DA01FE63DA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23;p28">
              <a:extLst>
                <a:ext uri="{FF2B5EF4-FFF2-40B4-BE49-F238E27FC236}">
                  <a16:creationId xmlns:a16="http://schemas.microsoft.com/office/drawing/2014/main" id="{3D962658-A185-7AA4-E5B2-2DFD318DE5B3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24;p28">
              <a:extLst>
                <a:ext uri="{FF2B5EF4-FFF2-40B4-BE49-F238E27FC236}">
                  <a16:creationId xmlns:a16="http://schemas.microsoft.com/office/drawing/2014/main" id="{999F13BC-57F8-DB9E-1B27-5F3FB3EFBC13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25;p28">
              <a:extLst>
                <a:ext uri="{FF2B5EF4-FFF2-40B4-BE49-F238E27FC236}">
                  <a16:creationId xmlns:a16="http://schemas.microsoft.com/office/drawing/2014/main" id="{1FB23ACF-FFBB-4D6D-1C02-C2CE82D8A845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26;p28">
              <a:extLst>
                <a:ext uri="{FF2B5EF4-FFF2-40B4-BE49-F238E27FC236}">
                  <a16:creationId xmlns:a16="http://schemas.microsoft.com/office/drawing/2014/main" id="{2632178F-C2A1-32F6-78C1-D004F146428C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27;p28">
              <a:extLst>
                <a:ext uri="{FF2B5EF4-FFF2-40B4-BE49-F238E27FC236}">
                  <a16:creationId xmlns:a16="http://schemas.microsoft.com/office/drawing/2014/main" id="{16885D26-2B6F-ABA8-7C0D-AF7B11EEB2F8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28;p28">
              <a:extLst>
                <a:ext uri="{FF2B5EF4-FFF2-40B4-BE49-F238E27FC236}">
                  <a16:creationId xmlns:a16="http://schemas.microsoft.com/office/drawing/2014/main" id="{FC9A67CD-F77E-645F-B6EB-124FE71FC5DB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29;p28">
              <a:extLst>
                <a:ext uri="{FF2B5EF4-FFF2-40B4-BE49-F238E27FC236}">
                  <a16:creationId xmlns:a16="http://schemas.microsoft.com/office/drawing/2014/main" id="{A4E81998-061C-0D57-F52C-FA9398013C14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30;p28">
              <a:extLst>
                <a:ext uri="{FF2B5EF4-FFF2-40B4-BE49-F238E27FC236}">
                  <a16:creationId xmlns:a16="http://schemas.microsoft.com/office/drawing/2014/main" id="{9E49DB41-D884-8CC7-D119-9192E37A88EB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31;p28">
              <a:extLst>
                <a:ext uri="{FF2B5EF4-FFF2-40B4-BE49-F238E27FC236}">
                  <a16:creationId xmlns:a16="http://schemas.microsoft.com/office/drawing/2014/main" id="{62DC75B9-CCCF-84DF-E15A-9BE4F9BD59F9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32;p28">
              <a:extLst>
                <a:ext uri="{FF2B5EF4-FFF2-40B4-BE49-F238E27FC236}">
                  <a16:creationId xmlns:a16="http://schemas.microsoft.com/office/drawing/2014/main" id="{B013BE17-939F-A334-3B4D-889A71DE3C06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33;p28">
              <a:extLst>
                <a:ext uri="{FF2B5EF4-FFF2-40B4-BE49-F238E27FC236}">
                  <a16:creationId xmlns:a16="http://schemas.microsoft.com/office/drawing/2014/main" id="{0FBBBA2E-2F5E-3E67-F916-CEBC78839624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34;p28">
              <a:extLst>
                <a:ext uri="{FF2B5EF4-FFF2-40B4-BE49-F238E27FC236}">
                  <a16:creationId xmlns:a16="http://schemas.microsoft.com/office/drawing/2014/main" id="{0DFF21CF-AE60-4109-1C0C-6953EF3F6822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35;p28">
              <a:extLst>
                <a:ext uri="{FF2B5EF4-FFF2-40B4-BE49-F238E27FC236}">
                  <a16:creationId xmlns:a16="http://schemas.microsoft.com/office/drawing/2014/main" id="{3F6A4F9F-7BF6-5FD8-8FD4-E846E1E1FD8C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36;p28">
              <a:extLst>
                <a:ext uri="{FF2B5EF4-FFF2-40B4-BE49-F238E27FC236}">
                  <a16:creationId xmlns:a16="http://schemas.microsoft.com/office/drawing/2014/main" id="{90CF37BD-F3C0-D770-85B6-695DD947E1E0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37;p28">
              <a:extLst>
                <a:ext uri="{FF2B5EF4-FFF2-40B4-BE49-F238E27FC236}">
                  <a16:creationId xmlns:a16="http://schemas.microsoft.com/office/drawing/2014/main" id="{0FA1CCF8-3C2C-9296-8FD5-F4DBEB9E2549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38;p28">
              <a:extLst>
                <a:ext uri="{FF2B5EF4-FFF2-40B4-BE49-F238E27FC236}">
                  <a16:creationId xmlns:a16="http://schemas.microsoft.com/office/drawing/2014/main" id="{1C918113-616D-ABFF-98FC-8FA305F3F6A3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39;p28">
              <a:extLst>
                <a:ext uri="{FF2B5EF4-FFF2-40B4-BE49-F238E27FC236}">
                  <a16:creationId xmlns:a16="http://schemas.microsoft.com/office/drawing/2014/main" id="{B4362659-96C4-A21F-67AC-04676852B85B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40;p28">
              <a:extLst>
                <a:ext uri="{FF2B5EF4-FFF2-40B4-BE49-F238E27FC236}">
                  <a16:creationId xmlns:a16="http://schemas.microsoft.com/office/drawing/2014/main" id="{0129B0AB-8BDD-D700-A4F8-291BFB975EF6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41;p28">
              <a:extLst>
                <a:ext uri="{FF2B5EF4-FFF2-40B4-BE49-F238E27FC236}">
                  <a16:creationId xmlns:a16="http://schemas.microsoft.com/office/drawing/2014/main" id="{680BE537-93FE-C149-B13E-E4935D23916B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42;p28">
              <a:extLst>
                <a:ext uri="{FF2B5EF4-FFF2-40B4-BE49-F238E27FC236}">
                  <a16:creationId xmlns:a16="http://schemas.microsoft.com/office/drawing/2014/main" id="{3C9CDE82-563E-BB63-2E95-CB83EC337C03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43;p28">
              <a:extLst>
                <a:ext uri="{FF2B5EF4-FFF2-40B4-BE49-F238E27FC236}">
                  <a16:creationId xmlns:a16="http://schemas.microsoft.com/office/drawing/2014/main" id="{65161CD3-6B9E-70EC-9D8C-210344143307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44;p28">
              <a:extLst>
                <a:ext uri="{FF2B5EF4-FFF2-40B4-BE49-F238E27FC236}">
                  <a16:creationId xmlns:a16="http://schemas.microsoft.com/office/drawing/2014/main" id="{85BC0900-B7EB-26EB-1D25-61002345C044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45;p28">
              <a:extLst>
                <a:ext uri="{FF2B5EF4-FFF2-40B4-BE49-F238E27FC236}">
                  <a16:creationId xmlns:a16="http://schemas.microsoft.com/office/drawing/2014/main" id="{5162CCBC-902B-8D39-326B-1B6824549348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46;p28">
              <a:extLst>
                <a:ext uri="{FF2B5EF4-FFF2-40B4-BE49-F238E27FC236}">
                  <a16:creationId xmlns:a16="http://schemas.microsoft.com/office/drawing/2014/main" id="{C89F9A2F-E51D-350B-9CD3-7AA2935F6BBD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47;p28">
              <a:extLst>
                <a:ext uri="{FF2B5EF4-FFF2-40B4-BE49-F238E27FC236}">
                  <a16:creationId xmlns:a16="http://schemas.microsoft.com/office/drawing/2014/main" id="{41D01ACF-8B4C-82E7-3F2B-D95B11A9A39C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48;p28">
              <a:extLst>
                <a:ext uri="{FF2B5EF4-FFF2-40B4-BE49-F238E27FC236}">
                  <a16:creationId xmlns:a16="http://schemas.microsoft.com/office/drawing/2014/main" id="{CEFBF7DA-758B-6959-BC59-55AC947CC53E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49;p28">
              <a:extLst>
                <a:ext uri="{FF2B5EF4-FFF2-40B4-BE49-F238E27FC236}">
                  <a16:creationId xmlns:a16="http://schemas.microsoft.com/office/drawing/2014/main" id="{E46457C1-5D22-96CB-192B-92416EDDA801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50;p28">
              <a:extLst>
                <a:ext uri="{FF2B5EF4-FFF2-40B4-BE49-F238E27FC236}">
                  <a16:creationId xmlns:a16="http://schemas.microsoft.com/office/drawing/2014/main" id="{C39EABC6-1AFC-E78E-9A5B-8D50041777AF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51;p28">
              <a:extLst>
                <a:ext uri="{FF2B5EF4-FFF2-40B4-BE49-F238E27FC236}">
                  <a16:creationId xmlns:a16="http://schemas.microsoft.com/office/drawing/2014/main" id="{D9D3915F-329B-7645-6161-631252175F07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52;p28">
              <a:extLst>
                <a:ext uri="{FF2B5EF4-FFF2-40B4-BE49-F238E27FC236}">
                  <a16:creationId xmlns:a16="http://schemas.microsoft.com/office/drawing/2014/main" id="{83ED3C14-2FEA-BEAE-25BF-850F31DA6BA9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53;p28">
              <a:extLst>
                <a:ext uri="{FF2B5EF4-FFF2-40B4-BE49-F238E27FC236}">
                  <a16:creationId xmlns:a16="http://schemas.microsoft.com/office/drawing/2014/main" id="{C14D4B35-DE84-2339-EAC6-77BAD41592E2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54;p28">
              <a:extLst>
                <a:ext uri="{FF2B5EF4-FFF2-40B4-BE49-F238E27FC236}">
                  <a16:creationId xmlns:a16="http://schemas.microsoft.com/office/drawing/2014/main" id="{212F2313-5E4B-C47C-1702-A987152328E4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55;p28">
              <a:extLst>
                <a:ext uri="{FF2B5EF4-FFF2-40B4-BE49-F238E27FC236}">
                  <a16:creationId xmlns:a16="http://schemas.microsoft.com/office/drawing/2014/main" id="{945F224B-3D72-CA84-5046-565B8B8BB4F8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56;p28">
              <a:extLst>
                <a:ext uri="{FF2B5EF4-FFF2-40B4-BE49-F238E27FC236}">
                  <a16:creationId xmlns:a16="http://schemas.microsoft.com/office/drawing/2014/main" id="{F204F25F-FAEE-2AF4-C77A-49B41E651D39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57;p28">
              <a:extLst>
                <a:ext uri="{FF2B5EF4-FFF2-40B4-BE49-F238E27FC236}">
                  <a16:creationId xmlns:a16="http://schemas.microsoft.com/office/drawing/2014/main" id="{88407D2E-7B0B-A22C-C566-6C61675792D9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58;p28">
              <a:extLst>
                <a:ext uri="{FF2B5EF4-FFF2-40B4-BE49-F238E27FC236}">
                  <a16:creationId xmlns:a16="http://schemas.microsoft.com/office/drawing/2014/main" id="{1F1081D7-2552-ACB1-7351-D80B4501A8A7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59;p28">
              <a:extLst>
                <a:ext uri="{FF2B5EF4-FFF2-40B4-BE49-F238E27FC236}">
                  <a16:creationId xmlns:a16="http://schemas.microsoft.com/office/drawing/2014/main" id="{1D89F754-7348-FE13-FCF1-4046210E7A33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60;p28">
              <a:extLst>
                <a:ext uri="{FF2B5EF4-FFF2-40B4-BE49-F238E27FC236}">
                  <a16:creationId xmlns:a16="http://schemas.microsoft.com/office/drawing/2014/main" id="{37A1D243-6AD4-E1E0-FC97-C9DEB8D4EA91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61;p28">
              <a:extLst>
                <a:ext uri="{FF2B5EF4-FFF2-40B4-BE49-F238E27FC236}">
                  <a16:creationId xmlns:a16="http://schemas.microsoft.com/office/drawing/2014/main" id="{8F27161D-DFE7-4D71-9151-E35858F86CDE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62;p28">
              <a:extLst>
                <a:ext uri="{FF2B5EF4-FFF2-40B4-BE49-F238E27FC236}">
                  <a16:creationId xmlns:a16="http://schemas.microsoft.com/office/drawing/2014/main" id="{1AF5FBE1-E33D-CA2E-E417-40C535A7B7D7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63;p28">
              <a:extLst>
                <a:ext uri="{FF2B5EF4-FFF2-40B4-BE49-F238E27FC236}">
                  <a16:creationId xmlns:a16="http://schemas.microsoft.com/office/drawing/2014/main" id="{9BD96C68-B3DE-1591-894E-E5E1D692E44B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64;p28">
              <a:extLst>
                <a:ext uri="{FF2B5EF4-FFF2-40B4-BE49-F238E27FC236}">
                  <a16:creationId xmlns:a16="http://schemas.microsoft.com/office/drawing/2014/main" id="{539F52EF-B33C-C38B-7A9A-AEE96995B27F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65;p28">
              <a:extLst>
                <a:ext uri="{FF2B5EF4-FFF2-40B4-BE49-F238E27FC236}">
                  <a16:creationId xmlns:a16="http://schemas.microsoft.com/office/drawing/2014/main" id="{E08C53B2-5538-32A8-6B7F-CFAA51CEE942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66;p28">
              <a:extLst>
                <a:ext uri="{FF2B5EF4-FFF2-40B4-BE49-F238E27FC236}">
                  <a16:creationId xmlns:a16="http://schemas.microsoft.com/office/drawing/2014/main" id="{99FB309E-A2CC-F0F1-044C-87486E65E32B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67;p28">
              <a:extLst>
                <a:ext uri="{FF2B5EF4-FFF2-40B4-BE49-F238E27FC236}">
                  <a16:creationId xmlns:a16="http://schemas.microsoft.com/office/drawing/2014/main" id="{269344BB-79A8-2B69-22C9-F878A083F659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68;p28">
              <a:extLst>
                <a:ext uri="{FF2B5EF4-FFF2-40B4-BE49-F238E27FC236}">
                  <a16:creationId xmlns:a16="http://schemas.microsoft.com/office/drawing/2014/main" id="{31EDFEAF-CCFD-4BA0-B3BE-4414FEC52317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69;p28">
              <a:extLst>
                <a:ext uri="{FF2B5EF4-FFF2-40B4-BE49-F238E27FC236}">
                  <a16:creationId xmlns:a16="http://schemas.microsoft.com/office/drawing/2014/main" id="{49FCBBD7-9530-25D9-5363-05DE5C02EEB4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0;p28">
              <a:extLst>
                <a:ext uri="{FF2B5EF4-FFF2-40B4-BE49-F238E27FC236}">
                  <a16:creationId xmlns:a16="http://schemas.microsoft.com/office/drawing/2014/main" id="{99A745BF-1736-B02C-42DC-19C2F4C4991B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1;p28">
              <a:extLst>
                <a:ext uri="{FF2B5EF4-FFF2-40B4-BE49-F238E27FC236}">
                  <a16:creationId xmlns:a16="http://schemas.microsoft.com/office/drawing/2014/main" id="{6F4E9A08-1435-E755-3407-C41CCD6FFB9F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2;p28">
              <a:extLst>
                <a:ext uri="{FF2B5EF4-FFF2-40B4-BE49-F238E27FC236}">
                  <a16:creationId xmlns:a16="http://schemas.microsoft.com/office/drawing/2014/main" id="{6D6CCF8F-2EC4-91E6-D656-3B9A8A0B9A38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3;p28">
              <a:extLst>
                <a:ext uri="{FF2B5EF4-FFF2-40B4-BE49-F238E27FC236}">
                  <a16:creationId xmlns:a16="http://schemas.microsoft.com/office/drawing/2014/main" id="{40F4431D-5DCF-C94D-947A-200FC94CE9F4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4;p28">
              <a:extLst>
                <a:ext uri="{FF2B5EF4-FFF2-40B4-BE49-F238E27FC236}">
                  <a16:creationId xmlns:a16="http://schemas.microsoft.com/office/drawing/2014/main" id="{4B71E7A8-46FD-38A4-9F26-53FA1BE19495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;p28">
              <a:extLst>
                <a:ext uri="{FF2B5EF4-FFF2-40B4-BE49-F238E27FC236}">
                  <a16:creationId xmlns:a16="http://schemas.microsoft.com/office/drawing/2014/main" id="{A2ED1290-BB28-4425-74D0-E8B39DC4B4AE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6;p28">
              <a:extLst>
                <a:ext uri="{FF2B5EF4-FFF2-40B4-BE49-F238E27FC236}">
                  <a16:creationId xmlns:a16="http://schemas.microsoft.com/office/drawing/2014/main" id="{2B5251B3-7A0B-F10E-8716-B486DBBF0F16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7;p28">
              <a:extLst>
                <a:ext uri="{FF2B5EF4-FFF2-40B4-BE49-F238E27FC236}">
                  <a16:creationId xmlns:a16="http://schemas.microsoft.com/office/drawing/2014/main" id="{E1B6BA13-F5EB-4941-E3E7-991A19333A4F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8;p28">
              <a:extLst>
                <a:ext uri="{FF2B5EF4-FFF2-40B4-BE49-F238E27FC236}">
                  <a16:creationId xmlns:a16="http://schemas.microsoft.com/office/drawing/2014/main" id="{BA4457B3-6AC8-6C13-0FA9-1B611BFC727D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9;p28">
              <a:extLst>
                <a:ext uri="{FF2B5EF4-FFF2-40B4-BE49-F238E27FC236}">
                  <a16:creationId xmlns:a16="http://schemas.microsoft.com/office/drawing/2014/main" id="{C5EB2C25-E6BB-9093-BA15-6A67DFDC80D3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80;p28">
              <a:extLst>
                <a:ext uri="{FF2B5EF4-FFF2-40B4-BE49-F238E27FC236}">
                  <a16:creationId xmlns:a16="http://schemas.microsoft.com/office/drawing/2014/main" id="{FFFD4DD3-8E80-BD94-B84E-1C395C90BE38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81;p28">
              <a:extLst>
                <a:ext uri="{FF2B5EF4-FFF2-40B4-BE49-F238E27FC236}">
                  <a16:creationId xmlns:a16="http://schemas.microsoft.com/office/drawing/2014/main" id="{4EB542CD-EB75-20D0-E43C-125F24FAC8C5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82;p28">
              <a:extLst>
                <a:ext uri="{FF2B5EF4-FFF2-40B4-BE49-F238E27FC236}">
                  <a16:creationId xmlns:a16="http://schemas.microsoft.com/office/drawing/2014/main" id="{98832DDE-EFCB-0B4A-1AA8-68A231024345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83;p28">
              <a:extLst>
                <a:ext uri="{FF2B5EF4-FFF2-40B4-BE49-F238E27FC236}">
                  <a16:creationId xmlns:a16="http://schemas.microsoft.com/office/drawing/2014/main" id="{AF5930FB-810E-815C-3C8C-0D4146E9FF99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84;p28">
              <a:extLst>
                <a:ext uri="{FF2B5EF4-FFF2-40B4-BE49-F238E27FC236}">
                  <a16:creationId xmlns:a16="http://schemas.microsoft.com/office/drawing/2014/main" id="{49ECC4A9-B291-7BEB-F1C8-05E429243111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85;p28">
              <a:extLst>
                <a:ext uri="{FF2B5EF4-FFF2-40B4-BE49-F238E27FC236}">
                  <a16:creationId xmlns:a16="http://schemas.microsoft.com/office/drawing/2014/main" id="{DDFEEE9F-ED00-8B84-E1D4-F3C13E5C523B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86;p28">
              <a:extLst>
                <a:ext uri="{FF2B5EF4-FFF2-40B4-BE49-F238E27FC236}">
                  <a16:creationId xmlns:a16="http://schemas.microsoft.com/office/drawing/2014/main" id="{B56D4671-C6A9-2DAC-4EA3-15AEA40F33B7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87;p28">
              <a:extLst>
                <a:ext uri="{FF2B5EF4-FFF2-40B4-BE49-F238E27FC236}">
                  <a16:creationId xmlns:a16="http://schemas.microsoft.com/office/drawing/2014/main" id="{A23CFF98-F923-9494-DB82-0FBCA09A83BE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88;p28">
              <a:extLst>
                <a:ext uri="{FF2B5EF4-FFF2-40B4-BE49-F238E27FC236}">
                  <a16:creationId xmlns:a16="http://schemas.microsoft.com/office/drawing/2014/main" id="{E7896EB4-09F4-D9CB-D30C-C9ED72076D15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89;p28">
              <a:extLst>
                <a:ext uri="{FF2B5EF4-FFF2-40B4-BE49-F238E27FC236}">
                  <a16:creationId xmlns:a16="http://schemas.microsoft.com/office/drawing/2014/main" id="{6A68372B-D522-5417-8973-74647816C888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90;p28">
              <a:extLst>
                <a:ext uri="{FF2B5EF4-FFF2-40B4-BE49-F238E27FC236}">
                  <a16:creationId xmlns:a16="http://schemas.microsoft.com/office/drawing/2014/main" id="{609F8370-64FA-8565-4B4D-BE601EEC719E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91;p28">
              <a:extLst>
                <a:ext uri="{FF2B5EF4-FFF2-40B4-BE49-F238E27FC236}">
                  <a16:creationId xmlns:a16="http://schemas.microsoft.com/office/drawing/2014/main" id="{E150E090-B28F-7133-B362-C9A461C6E6B9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92;p28">
              <a:extLst>
                <a:ext uri="{FF2B5EF4-FFF2-40B4-BE49-F238E27FC236}">
                  <a16:creationId xmlns:a16="http://schemas.microsoft.com/office/drawing/2014/main" id="{25310241-D5AA-1436-550A-965319DD8247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93;p28">
              <a:extLst>
                <a:ext uri="{FF2B5EF4-FFF2-40B4-BE49-F238E27FC236}">
                  <a16:creationId xmlns:a16="http://schemas.microsoft.com/office/drawing/2014/main" id="{0DA76A6E-CE31-CBE2-E336-9FB3A7989D85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94;p28">
              <a:extLst>
                <a:ext uri="{FF2B5EF4-FFF2-40B4-BE49-F238E27FC236}">
                  <a16:creationId xmlns:a16="http://schemas.microsoft.com/office/drawing/2014/main" id="{CC47171D-A5D5-2D0D-878E-8D54A795E3FE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95;p28">
              <a:extLst>
                <a:ext uri="{FF2B5EF4-FFF2-40B4-BE49-F238E27FC236}">
                  <a16:creationId xmlns:a16="http://schemas.microsoft.com/office/drawing/2014/main" id="{9E4A57A7-7EE0-12AE-6386-6CCC0781AC90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96;p28">
              <a:extLst>
                <a:ext uri="{FF2B5EF4-FFF2-40B4-BE49-F238E27FC236}">
                  <a16:creationId xmlns:a16="http://schemas.microsoft.com/office/drawing/2014/main" id="{D52C0593-517E-CEE5-ACA3-B9A7D0E2DE5E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97;p28">
              <a:extLst>
                <a:ext uri="{FF2B5EF4-FFF2-40B4-BE49-F238E27FC236}">
                  <a16:creationId xmlns:a16="http://schemas.microsoft.com/office/drawing/2014/main" id="{6E153C7C-1902-16A0-7744-C45EA98313AC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98;p28">
              <a:extLst>
                <a:ext uri="{FF2B5EF4-FFF2-40B4-BE49-F238E27FC236}">
                  <a16:creationId xmlns:a16="http://schemas.microsoft.com/office/drawing/2014/main" id="{A232A039-1C19-B4FA-5584-6A9D0D86433E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99;p28">
              <a:extLst>
                <a:ext uri="{FF2B5EF4-FFF2-40B4-BE49-F238E27FC236}">
                  <a16:creationId xmlns:a16="http://schemas.microsoft.com/office/drawing/2014/main" id="{6FE65E34-3014-3A16-807E-9BE19F10C575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500;p28">
              <a:extLst>
                <a:ext uri="{FF2B5EF4-FFF2-40B4-BE49-F238E27FC236}">
                  <a16:creationId xmlns:a16="http://schemas.microsoft.com/office/drawing/2014/main" id="{6C7A0AE3-590F-AAFF-C86A-42BE70841830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501;p28">
              <a:extLst>
                <a:ext uri="{FF2B5EF4-FFF2-40B4-BE49-F238E27FC236}">
                  <a16:creationId xmlns:a16="http://schemas.microsoft.com/office/drawing/2014/main" id="{8658065C-7AE3-8332-0563-5150F11CF44A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502;p28">
              <a:extLst>
                <a:ext uri="{FF2B5EF4-FFF2-40B4-BE49-F238E27FC236}">
                  <a16:creationId xmlns:a16="http://schemas.microsoft.com/office/drawing/2014/main" id="{F8A031D8-3F56-13B2-BAB7-DA28AB27B0E4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503;p28">
              <a:extLst>
                <a:ext uri="{FF2B5EF4-FFF2-40B4-BE49-F238E27FC236}">
                  <a16:creationId xmlns:a16="http://schemas.microsoft.com/office/drawing/2014/main" id="{6C9C532F-41D8-F1DF-BE0E-1DB46D59D405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504;p28">
              <a:extLst>
                <a:ext uri="{FF2B5EF4-FFF2-40B4-BE49-F238E27FC236}">
                  <a16:creationId xmlns:a16="http://schemas.microsoft.com/office/drawing/2014/main" id="{E49A5308-B25A-A3AC-4BF9-10964C73B962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505;p28">
              <a:extLst>
                <a:ext uri="{FF2B5EF4-FFF2-40B4-BE49-F238E27FC236}">
                  <a16:creationId xmlns:a16="http://schemas.microsoft.com/office/drawing/2014/main" id="{CFE26B81-BDFC-61E4-F550-85D0F2CA3037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506;p28">
              <a:extLst>
                <a:ext uri="{FF2B5EF4-FFF2-40B4-BE49-F238E27FC236}">
                  <a16:creationId xmlns:a16="http://schemas.microsoft.com/office/drawing/2014/main" id="{25DC9473-65CE-9820-CC2D-80E4EA9B0CD3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507;p28">
              <a:extLst>
                <a:ext uri="{FF2B5EF4-FFF2-40B4-BE49-F238E27FC236}">
                  <a16:creationId xmlns:a16="http://schemas.microsoft.com/office/drawing/2014/main" id="{023E5F93-6B71-A381-08ED-CE28DC06B12F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508;p28">
              <a:extLst>
                <a:ext uri="{FF2B5EF4-FFF2-40B4-BE49-F238E27FC236}">
                  <a16:creationId xmlns:a16="http://schemas.microsoft.com/office/drawing/2014/main" id="{9924B110-90C9-FE4D-83B4-19AABD85EDA6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509;p28">
              <a:extLst>
                <a:ext uri="{FF2B5EF4-FFF2-40B4-BE49-F238E27FC236}">
                  <a16:creationId xmlns:a16="http://schemas.microsoft.com/office/drawing/2014/main" id="{163C4DAD-1681-F436-3E5E-8D5C3DBCC2E3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510;p28">
              <a:extLst>
                <a:ext uri="{FF2B5EF4-FFF2-40B4-BE49-F238E27FC236}">
                  <a16:creationId xmlns:a16="http://schemas.microsoft.com/office/drawing/2014/main" id="{3B721E4E-C538-4DA8-8F5E-B38952A5D08A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511;p28">
              <a:extLst>
                <a:ext uri="{FF2B5EF4-FFF2-40B4-BE49-F238E27FC236}">
                  <a16:creationId xmlns:a16="http://schemas.microsoft.com/office/drawing/2014/main" id="{51975402-9AE7-6DF8-0043-E8D0599B870C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512;p28">
              <a:extLst>
                <a:ext uri="{FF2B5EF4-FFF2-40B4-BE49-F238E27FC236}">
                  <a16:creationId xmlns:a16="http://schemas.microsoft.com/office/drawing/2014/main" id="{E9367B19-0FA7-554A-D4CF-BE99AEDCE923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513;p28">
              <a:extLst>
                <a:ext uri="{FF2B5EF4-FFF2-40B4-BE49-F238E27FC236}">
                  <a16:creationId xmlns:a16="http://schemas.microsoft.com/office/drawing/2014/main" id="{C1695D04-8052-C880-F7C8-5E1DFE35B162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514;p28">
              <a:extLst>
                <a:ext uri="{FF2B5EF4-FFF2-40B4-BE49-F238E27FC236}">
                  <a16:creationId xmlns:a16="http://schemas.microsoft.com/office/drawing/2014/main" id="{EB984D0A-2DCA-881C-DED6-644237A5DE90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515;p28">
              <a:extLst>
                <a:ext uri="{FF2B5EF4-FFF2-40B4-BE49-F238E27FC236}">
                  <a16:creationId xmlns:a16="http://schemas.microsoft.com/office/drawing/2014/main" id="{541FFA65-33BC-853C-322F-77BA221613E9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516;p28">
              <a:extLst>
                <a:ext uri="{FF2B5EF4-FFF2-40B4-BE49-F238E27FC236}">
                  <a16:creationId xmlns:a16="http://schemas.microsoft.com/office/drawing/2014/main" id="{CFA96CE1-F964-7B4D-38CB-F68896B42379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517;p28">
              <a:extLst>
                <a:ext uri="{FF2B5EF4-FFF2-40B4-BE49-F238E27FC236}">
                  <a16:creationId xmlns:a16="http://schemas.microsoft.com/office/drawing/2014/main" id="{559A3ABF-9B96-8040-EB0B-0EB511347D93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518;p28">
              <a:extLst>
                <a:ext uri="{FF2B5EF4-FFF2-40B4-BE49-F238E27FC236}">
                  <a16:creationId xmlns:a16="http://schemas.microsoft.com/office/drawing/2014/main" id="{67F756C6-4CCF-5B30-8E4E-FF41ACB42B6E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519;p28">
              <a:extLst>
                <a:ext uri="{FF2B5EF4-FFF2-40B4-BE49-F238E27FC236}">
                  <a16:creationId xmlns:a16="http://schemas.microsoft.com/office/drawing/2014/main" id="{3BD85CB5-8ACD-4885-74BE-0173A815556E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520;p28">
              <a:extLst>
                <a:ext uri="{FF2B5EF4-FFF2-40B4-BE49-F238E27FC236}">
                  <a16:creationId xmlns:a16="http://schemas.microsoft.com/office/drawing/2014/main" id="{430F4809-C29D-2A6E-B116-7C6601408EB4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521;p28">
              <a:extLst>
                <a:ext uri="{FF2B5EF4-FFF2-40B4-BE49-F238E27FC236}">
                  <a16:creationId xmlns:a16="http://schemas.microsoft.com/office/drawing/2014/main" id="{8110AAEA-D5BC-6E55-5960-C542878E7CBF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522;p28">
              <a:extLst>
                <a:ext uri="{FF2B5EF4-FFF2-40B4-BE49-F238E27FC236}">
                  <a16:creationId xmlns:a16="http://schemas.microsoft.com/office/drawing/2014/main" id="{B877814B-4FAE-509E-91E1-9EA8DA90B3D7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23;p28">
              <a:extLst>
                <a:ext uri="{FF2B5EF4-FFF2-40B4-BE49-F238E27FC236}">
                  <a16:creationId xmlns:a16="http://schemas.microsoft.com/office/drawing/2014/main" id="{F0488A04-83DC-98D5-38D0-F444EC932329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24;p28">
              <a:extLst>
                <a:ext uri="{FF2B5EF4-FFF2-40B4-BE49-F238E27FC236}">
                  <a16:creationId xmlns:a16="http://schemas.microsoft.com/office/drawing/2014/main" id="{15B8E030-69FD-353A-B10B-5E8A0A9B80E9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25;p28">
              <a:extLst>
                <a:ext uri="{FF2B5EF4-FFF2-40B4-BE49-F238E27FC236}">
                  <a16:creationId xmlns:a16="http://schemas.microsoft.com/office/drawing/2014/main" id="{2B103527-9F07-7EB3-C6CC-281BA21E33A2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26;p28">
              <a:extLst>
                <a:ext uri="{FF2B5EF4-FFF2-40B4-BE49-F238E27FC236}">
                  <a16:creationId xmlns:a16="http://schemas.microsoft.com/office/drawing/2014/main" id="{C8712364-1DEF-D201-911C-28C6AFB64D02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27;p28">
              <a:extLst>
                <a:ext uri="{FF2B5EF4-FFF2-40B4-BE49-F238E27FC236}">
                  <a16:creationId xmlns:a16="http://schemas.microsoft.com/office/drawing/2014/main" id="{36D5E87A-1BBA-8C60-C4B9-4FD0CB5C4374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28;p28">
              <a:extLst>
                <a:ext uri="{FF2B5EF4-FFF2-40B4-BE49-F238E27FC236}">
                  <a16:creationId xmlns:a16="http://schemas.microsoft.com/office/drawing/2014/main" id="{AEC7C1EA-1CC7-66C1-03F9-1C17C15217E6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29;p28">
              <a:extLst>
                <a:ext uri="{FF2B5EF4-FFF2-40B4-BE49-F238E27FC236}">
                  <a16:creationId xmlns:a16="http://schemas.microsoft.com/office/drawing/2014/main" id="{FA5A1F98-E14F-ED49-A231-4A4D48194D59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530;p28">
            <a:extLst>
              <a:ext uri="{FF2B5EF4-FFF2-40B4-BE49-F238E27FC236}">
                <a16:creationId xmlns:a16="http://schemas.microsoft.com/office/drawing/2014/main" id="{20A72CCC-7383-6009-9C18-F6E539A9B2C9}"/>
              </a:ext>
            </a:extLst>
          </p:cNvPr>
          <p:cNvSpPr/>
          <p:nvPr/>
        </p:nvSpPr>
        <p:spPr>
          <a:xfrm>
            <a:off x="12493804" y="464500"/>
            <a:ext cx="916800" cy="91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85301A17-CA35-98AB-C841-72C3E361F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2EB614CC-5CBD-B03F-A054-CF8CA68F9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764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Which city offers the largest area for the same price range?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9D0868FC-5791-1D6A-9E7A-6F96641E4EF1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EFA12EA3-7E73-F77D-01FE-F58BC95A78EF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C2C23319-DA57-9B7A-11C4-054ED40B8085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4DD57559-73B2-0AF6-CBCC-8A23840889CC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1EFDFFBB-92EB-5441-B368-7FFC293BD585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9AEAB15D-A9AD-9963-D10E-2FBBC84C1203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FCFD7AC0-8756-2293-9D7E-B63CC8343B25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726E8768-A04C-CA5D-DBF9-9B2A7728430E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2ACDC3BA-D49F-F55F-072C-BB8BD575034B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34A6635C-D312-FF52-D360-FD72C0ECE310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F8523255-8FC3-0651-1779-B374A75B2090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4E374967-3516-D245-DC0C-F527237444AE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6734264A-1366-0FB3-9E2D-12072A68E6FA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9F44E74D-0987-72AA-4B12-902761C81B0D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0D6C55B7-1C7F-E132-1F4F-EE311EC86CAF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22332751-00B9-9C5A-CDA3-448104B5E1F1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DCF1E672-5CC9-0CE4-FEE0-1161897075F4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2E64CC00-34F3-C64A-4F74-F28E6C160BD4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B905B0B4-70E1-B681-7AB5-F41CC17507B7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D70C1F77-A104-7C8D-E2B0-01D89F2167A6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E04D4AB4-0EE3-D2C8-79D0-8D579566CCD7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6013EF30-1177-2EEB-A3A4-4562C75B04A3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5E0A1FBA-46B6-F725-2EE1-08B5E405F892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24865B87-F0A0-BDD1-82AF-3A19D0B513AC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F61A2C3D-AA6A-C374-7130-E189889EE454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63383DDE-81E9-1295-1892-A01D7A929C6F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F7C4B7BC-AF8A-F323-81F8-F202B5465835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047DC969-D542-72D9-BC82-6D4B44A5F774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7C8FFB1E-B36A-6784-7915-8B0915774DC9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44B03C90-7D99-ACBA-8240-FA899DB60073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BEEBF73C-9821-8031-E460-A14F1C14BB1E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C79407F4-DC23-5CBD-8AB7-F05FD301C81D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F75C4DA1-838E-E46A-3B6E-006583422B83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3278D0B6-8D87-C5D0-D4A9-D53DE0C9FBA7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152DB07D-AD64-126C-81F5-CD51B672C2D3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C5B59754-6A50-227B-2A91-AFDB5FF873C9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E612AABC-E2D2-CD6B-859A-2CB742E1A2EE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BE710FCA-CBAB-5C6E-FA9B-609C8023A4C6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9E8F69A8-346F-AEC5-BD5D-5522188BCA7C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3F2454EE-F42B-5520-A27C-12C0D0F465B4}"/>
              </a:ext>
            </a:extLst>
          </p:cNvPr>
          <p:cNvSpPr/>
          <p:nvPr/>
        </p:nvSpPr>
        <p:spPr>
          <a:xfrm>
            <a:off x="869723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CAE0941C-2F48-90BF-B06D-568EE2D30C5C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11" name="Google Shape;810;p34">
            <a:extLst>
              <a:ext uri="{FF2B5EF4-FFF2-40B4-BE49-F238E27FC236}">
                <a16:creationId xmlns:a16="http://schemas.microsoft.com/office/drawing/2014/main" id="{56347AD4-3192-C96F-E996-C7141993DA50}"/>
              </a:ext>
            </a:extLst>
          </p:cNvPr>
          <p:cNvSpPr txBox="1">
            <a:spLocks/>
          </p:cNvSpPr>
          <p:nvPr/>
        </p:nvSpPr>
        <p:spPr>
          <a:xfrm>
            <a:off x="1028472" y="-13534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 dirty="0"/>
              <a:t>How does the number of floors influence the price?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812" name="Chart 811">
                <a:extLst>
                  <a:ext uri="{FF2B5EF4-FFF2-40B4-BE49-F238E27FC236}">
                    <a16:creationId xmlns:a16="http://schemas.microsoft.com/office/drawing/2014/main" id="{FD1C645C-B48C-88BD-A706-C28E3E69BEB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7657198"/>
                  </p:ext>
                </p:extLst>
              </p:nvPr>
            </p:nvGraphicFramePr>
            <p:xfrm>
              <a:off x="-5061221" y="1424281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12" name="Chart 811">
                <a:extLst>
                  <a:ext uri="{FF2B5EF4-FFF2-40B4-BE49-F238E27FC236}">
                    <a16:creationId xmlns:a16="http://schemas.microsoft.com/office/drawing/2014/main" id="{FD1C645C-B48C-88BD-A706-C28E3E69B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061221" y="1424281"/>
                <a:ext cx="4572000" cy="27432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13" name="Object 812">
            <a:extLst>
              <a:ext uri="{FF2B5EF4-FFF2-40B4-BE49-F238E27FC236}">
                <a16:creationId xmlns:a16="http://schemas.microsoft.com/office/drawing/2014/main" id="{7D1A21E8-96B7-A0A2-EA6F-E56B2750F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83610"/>
              </p:ext>
            </p:extLst>
          </p:nvPr>
        </p:nvGraphicFramePr>
        <p:xfrm>
          <a:off x="11407248" y="1458072"/>
          <a:ext cx="1896000" cy="274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714609" imgH="2485899" progId="Excel.Sheet.12">
                  <p:embed/>
                </p:oleObj>
              </mc:Choice>
              <mc:Fallback>
                <p:oleObj name="Worksheet" r:id="rId8" imgW="1714609" imgH="2485899" progId="Excel.Sheet.12">
                  <p:embed/>
                  <p:pic>
                    <p:nvPicPr>
                      <p:cNvPr id="811" name="Object 810">
                        <a:extLst>
                          <a:ext uri="{FF2B5EF4-FFF2-40B4-BE49-F238E27FC236}">
                            <a16:creationId xmlns:a16="http://schemas.microsoft.com/office/drawing/2014/main" id="{16418527-FB20-A1A8-7FFF-BB6DB018DC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407248" y="1458072"/>
                        <a:ext cx="1896000" cy="274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4" name="Object 813">
            <a:extLst>
              <a:ext uri="{FF2B5EF4-FFF2-40B4-BE49-F238E27FC236}">
                <a16:creationId xmlns:a16="http://schemas.microsoft.com/office/drawing/2014/main" id="{8B13EDB0-6DA3-8F14-62F1-892B67DF9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410829"/>
              </p:ext>
            </p:extLst>
          </p:nvPr>
        </p:nvGraphicFramePr>
        <p:xfrm>
          <a:off x="5835806" y="7082140"/>
          <a:ext cx="2706405" cy="637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1657343" imgH="390708" progId="Excel.Sheet.12">
                  <p:embed/>
                </p:oleObj>
              </mc:Choice>
              <mc:Fallback>
                <p:oleObj name="Worksheet" r:id="rId10" imgW="1657343" imgH="390708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7241CD5-C559-0C49-B6EA-4FE7C0C96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35806" y="7082140"/>
                        <a:ext cx="2706405" cy="637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5" name="Chart 814">
            <a:extLst>
              <a:ext uri="{FF2B5EF4-FFF2-40B4-BE49-F238E27FC236}">
                <a16:creationId xmlns:a16="http://schemas.microsoft.com/office/drawing/2014/main" id="{1E618688-1DAE-0B36-6073-697A486A71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9005728"/>
              </p:ext>
            </p:extLst>
          </p:nvPr>
        </p:nvGraphicFramePr>
        <p:xfrm>
          <a:off x="377763" y="6531014"/>
          <a:ext cx="5356164" cy="2571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816" name="Google Shape;810;p34">
            <a:extLst>
              <a:ext uri="{FF2B5EF4-FFF2-40B4-BE49-F238E27FC236}">
                <a16:creationId xmlns:a16="http://schemas.microsoft.com/office/drawing/2014/main" id="{4CAD06A0-BF40-E417-CCB1-9E10163A05EA}"/>
              </a:ext>
            </a:extLst>
          </p:cNvPr>
          <p:cNvSpPr txBox="1">
            <a:spLocks/>
          </p:cNvSpPr>
          <p:nvPr/>
        </p:nvSpPr>
        <p:spPr>
          <a:xfrm>
            <a:off x="9417805" y="7434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Is there a strong correlation between the area of the house and its price?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65CB9B5-D3C7-B5B3-F4E4-9EB6C0BFBA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921337"/>
              </p:ext>
            </p:extLst>
          </p:nvPr>
        </p:nvGraphicFramePr>
        <p:xfrm>
          <a:off x="434911" y="1424537"/>
          <a:ext cx="2578340" cy="2816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265D9A2-F98A-4217-EE5A-683A73010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96319"/>
              </p:ext>
            </p:extLst>
          </p:nvPr>
        </p:nvGraphicFramePr>
        <p:xfrm>
          <a:off x="3027215" y="1427609"/>
          <a:ext cx="2624198" cy="281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0AE3201-6DAE-D9E7-E751-A5DE50C21A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3536" y="1356354"/>
            <a:ext cx="2935095" cy="25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5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9030515A-B185-465C-F92C-CE488E2F0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F27B6ED8-2704-25F8-ACD1-A288795A6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764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Is there a strong correlation between the area of the house and its price?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54819F2A-3119-B7CC-20A1-4AFD9634A4BC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428323B5-EF60-1DD9-50D2-CE37D6F2DE82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40E30DE9-7A01-58BF-B620-D3FE38F9E1B6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9C064A55-0452-90EF-7C12-AD9E0BFA3A56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12E55842-74CA-DC91-9EC8-71BABAC67E7C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9C7B7A3A-CA5C-2988-04FD-AE1C4856338E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7E8F8467-992E-0944-8847-E499ED6EDF9C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85605F44-9FCC-B77F-57B5-337F36BE9267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D4D928D7-EF46-8AA9-C95C-AAB8E0CC261A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AEBA1D03-F892-AD28-6EEB-FD5F7A57D29E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CC6155C9-F17E-6A24-D2FA-64C3D8EC97E5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7291539B-8552-91BD-4111-40215315C99C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A74CE7D2-167B-2194-A5C3-9B1487E050CA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BB874B3F-040C-E11F-2E1C-99241F7217DA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D5D7DBBB-3EFE-F20F-A5C2-F7D730F4D89A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50E1721B-D0D0-0F33-6471-3B229E91E5A4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17BEFCBB-BE2E-4518-8B41-04153A4E2C08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4F5F93C2-8360-D3EC-F5CC-AC162B1DE407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0783D828-0488-3AD3-6C64-245ECA8ECC05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CB71E5AA-2561-32E4-A943-92A38E99F802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9E883300-E766-AA66-A97E-5AFD07193A3E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20E82796-FD8A-FAD9-2A5A-432C8E3DFF17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56C99DB5-BC14-1F20-D3F8-B1E3366EBCD4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B162283F-9E6D-F082-F3DC-E31637835783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51870A2F-4BB3-4F5E-08BC-E934EBAD11FD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5F1E46EF-6434-BFF5-D138-D804DBAF29EF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96773CC3-F2E4-BC82-9BD0-AA9420749028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637ACF6F-0495-818C-9D3E-58EF910ADC2B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DBF2E490-58EB-A2B6-97CD-D109FC6E6BF2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F47FE0BC-3EB6-DB7C-AEA0-2176E77BDF5A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91EBD006-C3FE-B5B8-2899-9020DA863858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F78B077B-59EE-A5C1-23A5-BFDA53371C35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14E316B6-A98E-0550-6599-486341ABE025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C925A915-D574-B142-A64A-AB41A05C4AB4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59DA2C19-3EFD-7056-9151-32D1905034D0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7A20AD8A-369C-B2EB-17CC-35BB2132DB4A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11BC9401-310C-7F1C-CF92-189CA63C67AC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F99B3DFF-C652-0785-6C72-1DE7DD409107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9D145580-100E-BA69-2579-50E5C1505559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EA101B43-72B3-5987-D3AF-50BC23B0DB5D}"/>
              </a:ext>
            </a:extLst>
          </p:cNvPr>
          <p:cNvSpPr/>
          <p:nvPr/>
        </p:nvSpPr>
        <p:spPr>
          <a:xfrm>
            <a:off x="686171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sz="24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F27C208B-F6FB-A0ED-533C-4A740EA5F1B5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7241CD5-C559-0C49-B6EA-4FE7C0C964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956048"/>
              </p:ext>
            </p:extLst>
          </p:nvPr>
        </p:nvGraphicFramePr>
        <p:xfrm>
          <a:off x="5835806" y="2303835"/>
          <a:ext cx="2706405" cy="637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657343" imgH="390708" progId="Excel.Sheet.12">
                  <p:embed/>
                </p:oleObj>
              </mc:Choice>
              <mc:Fallback>
                <p:oleObj name="Worksheet" r:id="rId3" imgW="1657343" imgH="39070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35806" y="2303835"/>
                        <a:ext cx="2706405" cy="637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EF0260F-F923-4921-913D-B441740ACD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992101"/>
              </p:ext>
            </p:extLst>
          </p:nvPr>
        </p:nvGraphicFramePr>
        <p:xfrm>
          <a:off x="377763" y="1752709"/>
          <a:ext cx="5356164" cy="2571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Google Shape;810;p34">
            <a:extLst>
              <a:ext uri="{FF2B5EF4-FFF2-40B4-BE49-F238E27FC236}">
                <a16:creationId xmlns:a16="http://schemas.microsoft.com/office/drawing/2014/main" id="{10EF66BA-9E36-C756-43FC-102807AB059D}"/>
              </a:ext>
            </a:extLst>
          </p:cNvPr>
          <p:cNvSpPr txBox="1">
            <a:spLocks/>
          </p:cNvSpPr>
          <p:nvPr/>
        </p:nvSpPr>
        <p:spPr>
          <a:xfrm>
            <a:off x="1444164" y="-10843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Which city offers the largest area for the same price range?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04" name="Object 803">
            <a:extLst>
              <a:ext uri="{FF2B5EF4-FFF2-40B4-BE49-F238E27FC236}">
                <a16:creationId xmlns:a16="http://schemas.microsoft.com/office/drawing/2014/main" id="{23F82EDF-0955-D4D3-6838-6F61A4573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374973"/>
              </p:ext>
            </p:extLst>
          </p:nvPr>
        </p:nvGraphicFramePr>
        <p:xfrm>
          <a:off x="3249975" y="5990910"/>
          <a:ext cx="5626391" cy="176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86579" imgH="1723935" progId="Excel.Sheet.12">
                  <p:embed/>
                </p:oleObj>
              </mc:Choice>
              <mc:Fallback>
                <p:oleObj name="Worksheet" r:id="rId6" imgW="5486579" imgH="1723935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DCCB77A-51A9-4970-5B4F-597F77453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49975" y="5990910"/>
                        <a:ext cx="5626391" cy="1768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1" name="Object 810">
            <a:extLst>
              <a:ext uri="{FF2B5EF4-FFF2-40B4-BE49-F238E27FC236}">
                <a16:creationId xmlns:a16="http://schemas.microsoft.com/office/drawing/2014/main" id="{BED12173-758F-1F6C-57DA-A76E0140B3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163421"/>
              </p:ext>
            </p:extLst>
          </p:nvPr>
        </p:nvGraphicFramePr>
        <p:xfrm>
          <a:off x="506775" y="8181714"/>
          <a:ext cx="548640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486579" imgH="1723935" progId="Excel.Sheet.12">
                  <p:embed/>
                </p:oleObj>
              </mc:Choice>
              <mc:Fallback>
                <p:oleObj name="Worksheet" r:id="rId8" imgW="5486579" imgH="1723935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C0AB601-9756-791E-9DFC-81F185D766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775" y="8181714"/>
                        <a:ext cx="5486400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2" name="Google Shape;810;p34">
            <a:extLst>
              <a:ext uri="{FF2B5EF4-FFF2-40B4-BE49-F238E27FC236}">
                <a16:creationId xmlns:a16="http://schemas.microsoft.com/office/drawing/2014/main" id="{1165C7BA-C1C8-F00B-12AE-72B92B4DF7C2}"/>
              </a:ext>
            </a:extLst>
          </p:cNvPr>
          <p:cNvSpPr txBox="1">
            <a:spLocks/>
          </p:cNvSpPr>
          <p:nvPr/>
        </p:nvSpPr>
        <p:spPr>
          <a:xfrm>
            <a:off x="9347130" y="7434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The average price for each house type and Payment method whether it's furnished or not?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A8AE1-5FA7-3F46-E248-E02A1389FE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2955" y="1356354"/>
            <a:ext cx="2935095" cy="2555259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2A229B-68EF-1C21-486D-BD893EACD9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680619"/>
              </p:ext>
            </p:extLst>
          </p:nvPr>
        </p:nvGraphicFramePr>
        <p:xfrm>
          <a:off x="-3267215" y="1424537"/>
          <a:ext cx="2578340" cy="2816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809" name="Chart 808">
            <a:extLst>
              <a:ext uri="{FF2B5EF4-FFF2-40B4-BE49-F238E27FC236}">
                <a16:creationId xmlns:a16="http://schemas.microsoft.com/office/drawing/2014/main" id="{5B7F0A24-F216-851C-1A37-0E98AC2FA6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5579178"/>
              </p:ext>
            </p:extLst>
          </p:nvPr>
        </p:nvGraphicFramePr>
        <p:xfrm>
          <a:off x="3027215" y="5228393"/>
          <a:ext cx="2624198" cy="281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420064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26FCD0ED-84F9-ABBC-3DA2-9DB67572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0C6DB0BA-86ED-EA54-1044-ABA18B930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764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average price for each house type and Payment method whether it's furnished or not?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C157FFF4-96FA-FE5B-44E9-16D9BDCA1FDA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734EECD8-3999-20BF-C960-E11764751DC7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5BA74E56-E509-8640-BA2C-BA0FEF3F6897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7E200196-7925-E04F-AB8D-D20BC8245D1B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6AE54239-2B25-5004-0F67-F103B0640117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A8E185A6-D705-6402-D74A-F522F1F864AA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F63F8E13-5372-D33F-52E9-A79E02C69FD4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E28A8B59-84E0-A8C2-BC16-3B0A8FD9AF8B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EF6159C6-D25D-4EAA-0491-8E8C62B97E58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BB910B93-847A-0D12-6F2B-1A90020C0920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B269CB8E-5A35-E698-F31E-DDA19426E3E5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FD4A552E-399E-F2E7-E826-4C8A35EBC500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1EAF14E1-BD73-F43F-EFF5-B5E3F16CEFAD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62F48472-820B-5BCC-3B85-28FA3CA0C4A5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653B1637-D14B-D591-EB39-E22E1FB0598A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23AD1F68-8625-0AA5-5B1D-46308016BE56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BD6B3F30-2390-0B19-8C25-088C16815277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C2622361-B161-8BF3-BB03-1E176213F107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3A3FE6BA-D9CA-0EF6-C988-9DC3391B9C3F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3479AE6A-DF32-BE19-F6EB-65F7FC150D05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E2A7279B-CD11-0361-3044-C6AD99322C99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A24B6206-E2B8-A651-3C2D-F76948A889E1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F3734D0D-1DF7-8FDA-DFDA-A234E0DE2766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15C7FA93-468B-3669-52A3-263294E5F93A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B8A5CEE2-D3EF-2098-FFFE-5D50F5DD514E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9E990B6A-04A1-38B5-F944-83DC11BA6F94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E8AFCA24-9358-82E2-81D1-8C1D3EC9DE86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9B7AB04F-B93C-A556-E290-B1F4B90D7191}"/>
              </a:ext>
            </a:extLst>
          </p:cNvPr>
          <p:cNvGrpSpPr/>
          <p:nvPr/>
        </p:nvGrpSpPr>
        <p:grpSpPr>
          <a:xfrm>
            <a:off x="7906215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8C1C0426-ADE9-8FFD-728A-A895B6A38BCD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FAC4FE2C-8D86-5605-9E60-71B3CD0EEF6A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98996F9D-68C1-53F2-BA05-4DED85FBBEC5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56A157BA-623E-E1C4-E812-6FE81DDD4A14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4DC87360-4B58-25DD-A9FD-CF717FCB8DC0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59BE252D-0253-4BAC-B453-60DA7A8024E9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3E961CC7-99DC-4356-DE9A-322FE3F89D84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79FCDF1D-8B04-A50A-7E1F-50BB5B6CE183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DC6E6C12-725D-5CFB-A16C-4503FC31CB60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6853C8E1-98AD-3FC2-FB53-9203C454873C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7E2725D2-B441-D34A-C617-3667F45CAEE9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A4DEA116-B1CD-053E-0901-DFDB7D728B94}"/>
              </a:ext>
            </a:extLst>
          </p:cNvPr>
          <p:cNvSpPr/>
          <p:nvPr/>
        </p:nvSpPr>
        <p:spPr>
          <a:xfrm>
            <a:off x="686171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11</a:t>
            </a:r>
            <a:endParaRPr sz="24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7ACACA2B-12C9-932F-B44C-635B19591F0F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DCCB77A-51A9-4970-5B4F-597F77453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031448"/>
              </p:ext>
            </p:extLst>
          </p:nvPr>
        </p:nvGraphicFramePr>
        <p:xfrm>
          <a:off x="3249975" y="1360775"/>
          <a:ext cx="5626391" cy="176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486579" imgH="1723935" progId="Excel.Sheet.12">
                  <p:embed/>
                </p:oleObj>
              </mc:Choice>
              <mc:Fallback>
                <p:oleObj name="Worksheet" r:id="rId3" imgW="5486579" imgH="17239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9975" y="1360775"/>
                        <a:ext cx="5626391" cy="1768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C0AB601-9756-791E-9DFC-81F185D76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143924"/>
              </p:ext>
            </p:extLst>
          </p:nvPr>
        </p:nvGraphicFramePr>
        <p:xfrm>
          <a:off x="506775" y="3185918"/>
          <a:ext cx="548640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486579" imgH="1723935" progId="Excel.Sheet.12">
                  <p:embed/>
                </p:oleObj>
              </mc:Choice>
              <mc:Fallback>
                <p:oleObj name="Worksheet" r:id="rId5" imgW="5486579" imgH="17239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75" y="3185918"/>
                        <a:ext cx="5486400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" name="Object 808">
            <a:extLst>
              <a:ext uri="{FF2B5EF4-FFF2-40B4-BE49-F238E27FC236}">
                <a16:creationId xmlns:a16="http://schemas.microsoft.com/office/drawing/2014/main" id="{B2259E63-90AD-30BA-40F3-C8DC68F1A2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673428"/>
              </p:ext>
            </p:extLst>
          </p:nvPr>
        </p:nvGraphicFramePr>
        <p:xfrm>
          <a:off x="-3543405" y="2303835"/>
          <a:ext cx="2706405" cy="637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657343" imgH="390708" progId="Excel.Sheet.12">
                  <p:embed/>
                </p:oleObj>
              </mc:Choice>
              <mc:Fallback>
                <p:oleObj name="Worksheet" r:id="rId7" imgW="1657343" imgH="390708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7241CD5-C559-0C49-B6EA-4FE7C0C96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3543405" y="2303835"/>
                        <a:ext cx="2706405" cy="637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1" name="Chart 810">
            <a:extLst>
              <a:ext uri="{FF2B5EF4-FFF2-40B4-BE49-F238E27FC236}">
                <a16:creationId xmlns:a16="http://schemas.microsoft.com/office/drawing/2014/main" id="{1D981C08-621D-6796-B259-63A8E7BE08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434103"/>
              </p:ext>
            </p:extLst>
          </p:nvPr>
        </p:nvGraphicFramePr>
        <p:xfrm>
          <a:off x="-9001448" y="1752709"/>
          <a:ext cx="5356164" cy="2571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12" name="Google Shape;810;p34">
            <a:extLst>
              <a:ext uri="{FF2B5EF4-FFF2-40B4-BE49-F238E27FC236}">
                <a16:creationId xmlns:a16="http://schemas.microsoft.com/office/drawing/2014/main" id="{B77A37D9-06B0-F773-C894-25D80D03C05F}"/>
              </a:ext>
            </a:extLst>
          </p:cNvPr>
          <p:cNvSpPr txBox="1">
            <a:spLocks/>
          </p:cNvSpPr>
          <p:nvPr/>
        </p:nvSpPr>
        <p:spPr>
          <a:xfrm>
            <a:off x="9601357" y="59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Is there a trend between payment options and house types?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13" name="Chart 812">
            <a:extLst>
              <a:ext uri="{FF2B5EF4-FFF2-40B4-BE49-F238E27FC236}">
                <a16:creationId xmlns:a16="http://schemas.microsoft.com/office/drawing/2014/main" id="{8772C503-C78C-06FC-EB44-34DB640558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388399"/>
              </p:ext>
            </p:extLst>
          </p:nvPr>
        </p:nvGraphicFramePr>
        <p:xfrm>
          <a:off x="-15566018" y="1304982"/>
          <a:ext cx="3676448" cy="3137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814" name="Object 813">
            <a:extLst>
              <a:ext uri="{FF2B5EF4-FFF2-40B4-BE49-F238E27FC236}">
                <a16:creationId xmlns:a16="http://schemas.microsoft.com/office/drawing/2014/main" id="{D03A79C6-A5E4-2177-F249-250933EF76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21849"/>
              </p:ext>
            </p:extLst>
          </p:nvPr>
        </p:nvGraphicFramePr>
        <p:xfrm>
          <a:off x="13747056" y="1349200"/>
          <a:ext cx="4953664" cy="2293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3724389" imgH="1723935" progId="Excel.Sheet.12">
                  <p:embed/>
                </p:oleObj>
              </mc:Choice>
              <mc:Fallback>
                <p:oleObj name="Worksheet" r:id="rId11" imgW="3724389" imgH="1723935" progId="Excel.Sheet.12">
                  <p:embed/>
                  <p:pic>
                    <p:nvPicPr>
                      <p:cNvPr id="852" name="Object 851">
                        <a:extLst>
                          <a:ext uri="{FF2B5EF4-FFF2-40B4-BE49-F238E27FC236}">
                            <a16:creationId xmlns:a16="http://schemas.microsoft.com/office/drawing/2014/main" id="{BE2E92A4-C21F-D82A-938E-2AF0F7C5CF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47056" y="1349200"/>
                        <a:ext cx="4953664" cy="2293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5" name="Google Shape;810;p34">
            <a:extLst>
              <a:ext uri="{FF2B5EF4-FFF2-40B4-BE49-F238E27FC236}">
                <a16:creationId xmlns:a16="http://schemas.microsoft.com/office/drawing/2014/main" id="{27C5F23D-5FE7-2200-83DD-4187F88753DE}"/>
              </a:ext>
            </a:extLst>
          </p:cNvPr>
          <p:cNvSpPr txBox="1">
            <a:spLocks/>
          </p:cNvSpPr>
          <p:nvPr/>
        </p:nvSpPr>
        <p:spPr>
          <a:xfrm>
            <a:off x="1444164" y="-114493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Is there a strong correlation between the area of the house and its price?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746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>
          <a:extLst>
            <a:ext uri="{FF2B5EF4-FFF2-40B4-BE49-F238E27FC236}">
              <a16:creationId xmlns:a16="http://schemas.microsoft.com/office/drawing/2014/main" id="{66C099A4-4B92-DCD5-A6AF-B94037418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">
            <a:extLst>
              <a:ext uri="{FF2B5EF4-FFF2-40B4-BE49-F238E27FC236}">
                <a16:creationId xmlns:a16="http://schemas.microsoft.com/office/drawing/2014/main" id="{64BD3538-89FB-1AEC-ACBF-8AEE049D34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2366" y="591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Is there a trend between payment options and house types?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oogle Shape;661;p31">
            <a:extLst>
              <a:ext uri="{FF2B5EF4-FFF2-40B4-BE49-F238E27FC236}">
                <a16:creationId xmlns:a16="http://schemas.microsoft.com/office/drawing/2014/main" id="{A99CFB1D-84FF-B8EF-547A-D967C9380CA6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10" name="Google Shape;662;p31">
              <a:extLst>
                <a:ext uri="{FF2B5EF4-FFF2-40B4-BE49-F238E27FC236}">
                  <a16:creationId xmlns:a16="http://schemas.microsoft.com/office/drawing/2014/main" id="{D40603C0-5B47-D0A5-57DB-7179CF6B49D4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663;p31">
              <a:extLst>
                <a:ext uri="{FF2B5EF4-FFF2-40B4-BE49-F238E27FC236}">
                  <a16:creationId xmlns:a16="http://schemas.microsoft.com/office/drawing/2014/main" id="{254E6054-375B-A62B-1488-E9F319A39CB6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664;p31">
              <a:extLst>
                <a:ext uri="{FF2B5EF4-FFF2-40B4-BE49-F238E27FC236}">
                  <a16:creationId xmlns:a16="http://schemas.microsoft.com/office/drawing/2014/main" id="{570F36A1-553F-DFEC-5B93-18A1A20ABD3F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665;p31">
              <a:extLst>
                <a:ext uri="{FF2B5EF4-FFF2-40B4-BE49-F238E27FC236}">
                  <a16:creationId xmlns:a16="http://schemas.microsoft.com/office/drawing/2014/main" id="{D8981F97-58B6-1DC3-E9AA-75B754ECA53F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666;p31">
              <a:extLst>
                <a:ext uri="{FF2B5EF4-FFF2-40B4-BE49-F238E27FC236}">
                  <a16:creationId xmlns:a16="http://schemas.microsoft.com/office/drawing/2014/main" id="{5D05A520-5C17-4752-2461-A3D6BF1A17E8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667;p31">
              <a:extLst>
                <a:ext uri="{FF2B5EF4-FFF2-40B4-BE49-F238E27FC236}">
                  <a16:creationId xmlns:a16="http://schemas.microsoft.com/office/drawing/2014/main" id="{980D3A57-1784-D74B-0407-977E1DB57BB8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668;p31">
              <a:extLst>
                <a:ext uri="{FF2B5EF4-FFF2-40B4-BE49-F238E27FC236}">
                  <a16:creationId xmlns:a16="http://schemas.microsoft.com/office/drawing/2014/main" id="{8AE44931-E1F4-2B1E-E288-AEAEB600190E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669;p31">
              <a:extLst>
                <a:ext uri="{FF2B5EF4-FFF2-40B4-BE49-F238E27FC236}">
                  <a16:creationId xmlns:a16="http://schemas.microsoft.com/office/drawing/2014/main" id="{F9E5CE5F-8524-65E5-0982-64B1AA868CF5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670;p31">
              <a:extLst>
                <a:ext uri="{FF2B5EF4-FFF2-40B4-BE49-F238E27FC236}">
                  <a16:creationId xmlns:a16="http://schemas.microsoft.com/office/drawing/2014/main" id="{A0EFC3B3-564C-4167-B2B5-ED41C7858998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671;p31">
              <a:extLst>
                <a:ext uri="{FF2B5EF4-FFF2-40B4-BE49-F238E27FC236}">
                  <a16:creationId xmlns:a16="http://schemas.microsoft.com/office/drawing/2014/main" id="{33A08B3D-9031-626A-5B4D-0B3FA694B3F7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672;p31">
              <a:extLst>
                <a:ext uri="{FF2B5EF4-FFF2-40B4-BE49-F238E27FC236}">
                  <a16:creationId xmlns:a16="http://schemas.microsoft.com/office/drawing/2014/main" id="{381E35AF-3E43-8049-1AEA-F6F02468BB81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673;p31">
              <a:extLst>
                <a:ext uri="{FF2B5EF4-FFF2-40B4-BE49-F238E27FC236}">
                  <a16:creationId xmlns:a16="http://schemas.microsoft.com/office/drawing/2014/main" id="{17EA7F00-C872-3D95-B84A-F42E3C461D4B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674;p31">
              <a:extLst>
                <a:ext uri="{FF2B5EF4-FFF2-40B4-BE49-F238E27FC236}">
                  <a16:creationId xmlns:a16="http://schemas.microsoft.com/office/drawing/2014/main" id="{57BF34AE-F3E8-ADB7-78BF-B5E76A8B8D89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675;p31">
              <a:extLst>
                <a:ext uri="{FF2B5EF4-FFF2-40B4-BE49-F238E27FC236}">
                  <a16:creationId xmlns:a16="http://schemas.microsoft.com/office/drawing/2014/main" id="{B92ACEDF-E83E-7FA5-56DD-6EC327F9DC68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676;p31">
              <a:extLst>
                <a:ext uri="{FF2B5EF4-FFF2-40B4-BE49-F238E27FC236}">
                  <a16:creationId xmlns:a16="http://schemas.microsoft.com/office/drawing/2014/main" id="{A40EE71E-05AD-B841-5678-E6773484562A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677;p31">
              <a:extLst>
                <a:ext uri="{FF2B5EF4-FFF2-40B4-BE49-F238E27FC236}">
                  <a16:creationId xmlns:a16="http://schemas.microsoft.com/office/drawing/2014/main" id="{10D7B9DA-89EB-77D4-6352-CB54DEA79DDF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678;p31">
              <a:extLst>
                <a:ext uri="{FF2B5EF4-FFF2-40B4-BE49-F238E27FC236}">
                  <a16:creationId xmlns:a16="http://schemas.microsoft.com/office/drawing/2014/main" id="{1A975C42-2C1D-31F9-0006-0890F72831AD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679;p31">
              <a:extLst>
                <a:ext uri="{FF2B5EF4-FFF2-40B4-BE49-F238E27FC236}">
                  <a16:creationId xmlns:a16="http://schemas.microsoft.com/office/drawing/2014/main" id="{B8276024-C224-8CC3-7E7C-A0032B8E786C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680;p31">
              <a:extLst>
                <a:ext uri="{FF2B5EF4-FFF2-40B4-BE49-F238E27FC236}">
                  <a16:creationId xmlns:a16="http://schemas.microsoft.com/office/drawing/2014/main" id="{7CD5D60B-137A-EB20-C97C-055C85374F55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681;p31">
              <a:extLst>
                <a:ext uri="{FF2B5EF4-FFF2-40B4-BE49-F238E27FC236}">
                  <a16:creationId xmlns:a16="http://schemas.microsoft.com/office/drawing/2014/main" id="{16A0D6D0-D861-0652-BD4C-D248BA7D955E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682;p31">
              <a:extLst>
                <a:ext uri="{FF2B5EF4-FFF2-40B4-BE49-F238E27FC236}">
                  <a16:creationId xmlns:a16="http://schemas.microsoft.com/office/drawing/2014/main" id="{B2F5924F-0A62-CF47-7C0C-B4FD7417C610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683;p31">
              <a:extLst>
                <a:ext uri="{FF2B5EF4-FFF2-40B4-BE49-F238E27FC236}">
                  <a16:creationId xmlns:a16="http://schemas.microsoft.com/office/drawing/2014/main" id="{E393EF3D-6443-CB8C-1882-C180CE3F6E77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684;p31">
              <a:extLst>
                <a:ext uri="{FF2B5EF4-FFF2-40B4-BE49-F238E27FC236}">
                  <a16:creationId xmlns:a16="http://schemas.microsoft.com/office/drawing/2014/main" id="{5F6ED280-EB24-8D0B-EAC6-1BC1861E5B7C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685;p31">
              <a:extLst>
                <a:ext uri="{FF2B5EF4-FFF2-40B4-BE49-F238E27FC236}">
                  <a16:creationId xmlns:a16="http://schemas.microsoft.com/office/drawing/2014/main" id="{606C6EF1-DC5E-F373-3523-9371B1A5A747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2" name="Google Shape;560;p29">
            <a:extLst>
              <a:ext uri="{FF2B5EF4-FFF2-40B4-BE49-F238E27FC236}">
                <a16:creationId xmlns:a16="http://schemas.microsoft.com/office/drawing/2014/main" id="{1C03DEEB-8683-9D1B-E9A2-E4B0B51BC61A}"/>
              </a:ext>
            </a:extLst>
          </p:cNvPr>
          <p:cNvSpPr/>
          <p:nvPr/>
        </p:nvSpPr>
        <p:spPr>
          <a:xfrm flipH="1">
            <a:off x="6935446" y="1123104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561;p29">
            <a:extLst>
              <a:ext uri="{FF2B5EF4-FFF2-40B4-BE49-F238E27FC236}">
                <a16:creationId xmlns:a16="http://schemas.microsoft.com/office/drawing/2014/main" id="{8DBEF5B1-F008-107B-C293-EFB396D1B553}"/>
              </a:ext>
            </a:extLst>
          </p:cNvPr>
          <p:cNvSpPr/>
          <p:nvPr/>
        </p:nvSpPr>
        <p:spPr>
          <a:xfrm flipH="1">
            <a:off x="4226939" y="251010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671;p31">
            <a:extLst>
              <a:ext uri="{FF2B5EF4-FFF2-40B4-BE49-F238E27FC236}">
                <a16:creationId xmlns:a16="http://schemas.microsoft.com/office/drawing/2014/main" id="{0BB0818B-B790-E2B1-9561-CB49EF9F28E3}"/>
              </a:ext>
            </a:extLst>
          </p:cNvPr>
          <p:cNvGrpSpPr/>
          <p:nvPr/>
        </p:nvGrpSpPr>
        <p:grpSpPr>
          <a:xfrm>
            <a:off x="4326621" y="3945525"/>
            <a:ext cx="635996" cy="1043179"/>
            <a:chOff x="2688725" y="2891375"/>
            <a:chExt cx="271075" cy="444625"/>
          </a:xfrm>
        </p:grpSpPr>
        <p:sp>
          <p:nvSpPr>
            <p:cNvPr id="806" name="Google Shape;672;p31">
              <a:extLst>
                <a:ext uri="{FF2B5EF4-FFF2-40B4-BE49-F238E27FC236}">
                  <a16:creationId xmlns:a16="http://schemas.microsoft.com/office/drawing/2014/main" id="{3F28AE84-90B5-5542-7799-FC6360D84DCD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31">
              <a:extLst>
                <a:ext uri="{FF2B5EF4-FFF2-40B4-BE49-F238E27FC236}">
                  <a16:creationId xmlns:a16="http://schemas.microsoft.com/office/drawing/2014/main" id="{3CF06575-0254-63E0-2C8D-706131475C13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31">
              <a:extLst>
                <a:ext uri="{FF2B5EF4-FFF2-40B4-BE49-F238E27FC236}">
                  <a16:creationId xmlns:a16="http://schemas.microsoft.com/office/drawing/2014/main" id="{3CB4A85E-C082-1526-3DCD-90FD4D30AE7F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75;p31">
              <a:extLst>
                <a:ext uri="{FF2B5EF4-FFF2-40B4-BE49-F238E27FC236}">
                  <a16:creationId xmlns:a16="http://schemas.microsoft.com/office/drawing/2014/main" id="{7346053D-726E-4752-46C1-F41B9DC85949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76;p31">
              <a:extLst>
                <a:ext uri="{FF2B5EF4-FFF2-40B4-BE49-F238E27FC236}">
                  <a16:creationId xmlns:a16="http://schemas.microsoft.com/office/drawing/2014/main" id="{C2AF195D-5EF1-8F2E-4B75-3B4F56DC78A0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77;p31">
              <a:extLst>
                <a:ext uri="{FF2B5EF4-FFF2-40B4-BE49-F238E27FC236}">
                  <a16:creationId xmlns:a16="http://schemas.microsoft.com/office/drawing/2014/main" id="{479E36F1-7179-A841-A3FB-3AC03ABA3AB0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78;p31">
              <a:extLst>
                <a:ext uri="{FF2B5EF4-FFF2-40B4-BE49-F238E27FC236}">
                  <a16:creationId xmlns:a16="http://schemas.microsoft.com/office/drawing/2014/main" id="{F81AC12C-C18B-CB7A-F0D3-C7DE3DDBA44E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79;p31">
              <a:extLst>
                <a:ext uri="{FF2B5EF4-FFF2-40B4-BE49-F238E27FC236}">
                  <a16:creationId xmlns:a16="http://schemas.microsoft.com/office/drawing/2014/main" id="{522BD0D6-02D0-8646-6B46-A26680B3EFCE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80;p31">
              <a:extLst>
                <a:ext uri="{FF2B5EF4-FFF2-40B4-BE49-F238E27FC236}">
                  <a16:creationId xmlns:a16="http://schemas.microsoft.com/office/drawing/2014/main" id="{F05DFF80-A0A0-2DE0-E57D-9036219FD67A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81;p31">
              <a:extLst>
                <a:ext uri="{FF2B5EF4-FFF2-40B4-BE49-F238E27FC236}">
                  <a16:creationId xmlns:a16="http://schemas.microsoft.com/office/drawing/2014/main" id="{CFD66EE8-01A6-D1CE-E7B0-AC3BBDF9FF25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82;p31">
              <a:extLst>
                <a:ext uri="{FF2B5EF4-FFF2-40B4-BE49-F238E27FC236}">
                  <a16:creationId xmlns:a16="http://schemas.microsoft.com/office/drawing/2014/main" id="{1F834BA6-D0E5-32BC-412F-D22CDA87024E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399;p27">
            <a:extLst>
              <a:ext uri="{FF2B5EF4-FFF2-40B4-BE49-F238E27FC236}">
                <a16:creationId xmlns:a16="http://schemas.microsoft.com/office/drawing/2014/main" id="{CB8A3DC5-68CD-D3EB-07EA-2BD38B724668}"/>
              </a:ext>
            </a:extLst>
          </p:cNvPr>
          <p:cNvSpPr/>
          <p:nvPr/>
        </p:nvSpPr>
        <p:spPr>
          <a:xfrm>
            <a:off x="686171" y="470034"/>
            <a:ext cx="679604" cy="679604"/>
          </a:xfrm>
          <a:prstGeom prst="ellipse">
            <a:avLst/>
          </a:prstGeom>
          <a:gradFill flip="none" rotWithShape="1">
            <a:gsLst>
              <a:gs pos="100000">
                <a:srgbClr val="F9AA41"/>
              </a:gs>
              <a:gs pos="9000">
                <a:srgbClr val="FDFBD3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</a:t>
            </a:r>
            <a:endParaRPr sz="24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52995E80-683C-B0C0-D452-35FB8DD43A65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813" name="Google Shape;1146;p47">
            <a:extLst>
              <a:ext uri="{FF2B5EF4-FFF2-40B4-BE49-F238E27FC236}">
                <a16:creationId xmlns:a16="http://schemas.microsoft.com/office/drawing/2014/main" id="{8E7A1BE6-1C4B-7250-8A6E-3A1B96195171}"/>
              </a:ext>
            </a:extLst>
          </p:cNvPr>
          <p:cNvGrpSpPr/>
          <p:nvPr/>
        </p:nvGrpSpPr>
        <p:grpSpPr>
          <a:xfrm rot="5400000" flipH="1">
            <a:off x="7984868" y="256187"/>
            <a:ext cx="139236" cy="705837"/>
            <a:chOff x="3269375" y="237825"/>
            <a:chExt cx="1031375" cy="5228425"/>
          </a:xfrm>
        </p:grpSpPr>
        <p:sp>
          <p:nvSpPr>
            <p:cNvPr id="814" name="Google Shape;1147;p47">
              <a:extLst>
                <a:ext uri="{FF2B5EF4-FFF2-40B4-BE49-F238E27FC236}">
                  <a16:creationId xmlns:a16="http://schemas.microsoft.com/office/drawing/2014/main" id="{8859B290-7C5D-13CF-8FC2-22F0294D26C5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48;p47">
              <a:extLst>
                <a:ext uri="{FF2B5EF4-FFF2-40B4-BE49-F238E27FC236}">
                  <a16:creationId xmlns:a16="http://schemas.microsoft.com/office/drawing/2014/main" id="{F4658DAB-54AF-DFD3-EBA3-8740AA8BCC07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49;p47">
              <a:extLst>
                <a:ext uri="{FF2B5EF4-FFF2-40B4-BE49-F238E27FC236}">
                  <a16:creationId xmlns:a16="http://schemas.microsoft.com/office/drawing/2014/main" id="{CC4F113F-198B-019C-8D4B-344D3B1FDFA0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50;p47">
              <a:extLst>
                <a:ext uri="{FF2B5EF4-FFF2-40B4-BE49-F238E27FC236}">
                  <a16:creationId xmlns:a16="http://schemas.microsoft.com/office/drawing/2014/main" id="{E8695945-69F4-A5B4-D138-EDEAA6C3E955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51;p47">
              <a:extLst>
                <a:ext uri="{FF2B5EF4-FFF2-40B4-BE49-F238E27FC236}">
                  <a16:creationId xmlns:a16="http://schemas.microsoft.com/office/drawing/2014/main" id="{2A54B665-FA4C-E99A-7A7E-EB7012ADD474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52;p47">
              <a:extLst>
                <a:ext uri="{FF2B5EF4-FFF2-40B4-BE49-F238E27FC236}">
                  <a16:creationId xmlns:a16="http://schemas.microsoft.com/office/drawing/2014/main" id="{51955328-8851-8AE5-4C73-7035A6D6FA9D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53;p47">
              <a:extLst>
                <a:ext uri="{FF2B5EF4-FFF2-40B4-BE49-F238E27FC236}">
                  <a16:creationId xmlns:a16="http://schemas.microsoft.com/office/drawing/2014/main" id="{891945FD-63EE-0FB4-836D-E552A669D7D6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54;p47">
              <a:extLst>
                <a:ext uri="{FF2B5EF4-FFF2-40B4-BE49-F238E27FC236}">
                  <a16:creationId xmlns:a16="http://schemas.microsoft.com/office/drawing/2014/main" id="{CA925B46-57F8-02F4-EA5A-0FA8BC68BFDB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55;p47">
              <a:extLst>
                <a:ext uri="{FF2B5EF4-FFF2-40B4-BE49-F238E27FC236}">
                  <a16:creationId xmlns:a16="http://schemas.microsoft.com/office/drawing/2014/main" id="{372DEB2A-9327-8BE3-F0A1-C1A5B9363D6D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56;p47">
              <a:extLst>
                <a:ext uri="{FF2B5EF4-FFF2-40B4-BE49-F238E27FC236}">
                  <a16:creationId xmlns:a16="http://schemas.microsoft.com/office/drawing/2014/main" id="{FFAA9EBD-EA8A-D1E1-27DE-FBB6D0C9C14B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157;p47">
              <a:extLst>
                <a:ext uri="{FF2B5EF4-FFF2-40B4-BE49-F238E27FC236}">
                  <a16:creationId xmlns:a16="http://schemas.microsoft.com/office/drawing/2014/main" id="{801F5F7F-0F52-7AEF-226D-CA6197734735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158;p47">
              <a:extLst>
                <a:ext uri="{FF2B5EF4-FFF2-40B4-BE49-F238E27FC236}">
                  <a16:creationId xmlns:a16="http://schemas.microsoft.com/office/drawing/2014/main" id="{1625DE57-360D-1C7E-C2BE-3C3A57FC61ED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159;p47">
              <a:extLst>
                <a:ext uri="{FF2B5EF4-FFF2-40B4-BE49-F238E27FC236}">
                  <a16:creationId xmlns:a16="http://schemas.microsoft.com/office/drawing/2014/main" id="{15B1C535-B114-CA32-031E-EFE3FD6FD11D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160;p47">
              <a:extLst>
                <a:ext uri="{FF2B5EF4-FFF2-40B4-BE49-F238E27FC236}">
                  <a16:creationId xmlns:a16="http://schemas.microsoft.com/office/drawing/2014/main" id="{1BEC8BF1-9B87-90EF-B659-E343A6B69689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161;p47">
              <a:extLst>
                <a:ext uri="{FF2B5EF4-FFF2-40B4-BE49-F238E27FC236}">
                  <a16:creationId xmlns:a16="http://schemas.microsoft.com/office/drawing/2014/main" id="{7A5148DB-7F71-57B5-B1AE-AC8D0F22C231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162;p47">
              <a:extLst>
                <a:ext uri="{FF2B5EF4-FFF2-40B4-BE49-F238E27FC236}">
                  <a16:creationId xmlns:a16="http://schemas.microsoft.com/office/drawing/2014/main" id="{BB323D15-3D35-1860-0F01-A24A1DC13CEF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163;p47">
              <a:extLst>
                <a:ext uri="{FF2B5EF4-FFF2-40B4-BE49-F238E27FC236}">
                  <a16:creationId xmlns:a16="http://schemas.microsoft.com/office/drawing/2014/main" id="{7A2C51A4-8599-0073-E59F-7CCFAE3B1224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164;p47">
              <a:extLst>
                <a:ext uri="{FF2B5EF4-FFF2-40B4-BE49-F238E27FC236}">
                  <a16:creationId xmlns:a16="http://schemas.microsoft.com/office/drawing/2014/main" id="{87271CFE-90F3-A7B0-8F57-870046EEDFCD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165;p47">
              <a:extLst>
                <a:ext uri="{FF2B5EF4-FFF2-40B4-BE49-F238E27FC236}">
                  <a16:creationId xmlns:a16="http://schemas.microsoft.com/office/drawing/2014/main" id="{B2D4F5BB-8D78-CF55-6ADB-CDD29B99C95C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166;p47">
              <a:extLst>
                <a:ext uri="{FF2B5EF4-FFF2-40B4-BE49-F238E27FC236}">
                  <a16:creationId xmlns:a16="http://schemas.microsoft.com/office/drawing/2014/main" id="{6771DA34-2FD8-D8F2-1C88-D78E6102CA3A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167;p47">
              <a:extLst>
                <a:ext uri="{FF2B5EF4-FFF2-40B4-BE49-F238E27FC236}">
                  <a16:creationId xmlns:a16="http://schemas.microsoft.com/office/drawing/2014/main" id="{FC667B9D-EDC6-1749-EEB1-64BD9AC5ABE5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168;p47">
              <a:extLst>
                <a:ext uri="{FF2B5EF4-FFF2-40B4-BE49-F238E27FC236}">
                  <a16:creationId xmlns:a16="http://schemas.microsoft.com/office/drawing/2014/main" id="{1C0EEE94-B1B4-62E3-41F4-2ECDA40F880C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169;p47">
              <a:extLst>
                <a:ext uri="{FF2B5EF4-FFF2-40B4-BE49-F238E27FC236}">
                  <a16:creationId xmlns:a16="http://schemas.microsoft.com/office/drawing/2014/main" id="{5C89BA80-E185-8F9D-BF82-E8F749458E66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170;p47">
              <a:extLst>
                <a:ext uri="{FF2B5EF4-FFF2-40B4-BE49-F238E27FC236}">
                  <a16:creationId xmlns:a16="http://schemas.microsoft.com/office/drawing/2014/main" id="{4ED7B764-4B2F-D4DF-7885-46E1588B18A6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52" name="Object 851">
            <a:extLst>
              <a:ext uri="{FF2B5EF4-FFF2-40B4-BE49-F238E27FC236}">
                <a16:creationId xmlns:a16="http://schemas.microsoft.com/office/drawing/2014/main" id="{BE2E92A4-C21F-D82A-938E-2AF0F7C5C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51798"/>
              </p:ext>
            </p:extLst>
          </p:nvPr>
        </p:nvGraphicFramePr>
        <p:xfrm>
          <a:off x="3983624" y="1349200"/>
          <a:ext cx="4953664" cy="2293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724389" imgH="1723935" progId="Excel.Sheet.12">
                  <p:embed/>
                </p:oleObj>
              </mc:Choice>
              <mc:Fallback>
                <p:oleObj name="Worksheet" r:id="rId3" imgW="3724389" imgH="17239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3624" y="1349200"/>
                        <a:ext cx="4953664" cy="2293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3" name="Chart 852">
            <a:extLst>
              <a:ext uri="{FF2B5EF4-FFF2-40B4-BE49-F238E27FC236}">
                <a16:creationId xmlns:a16="http://schemas.microsoft.com/office/drawing/2014/main" id="{DC32E491-FF49-EC01-7FD1-552AAFCD18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858666"/>
              </p:ext>
            </p:extLst>
          </p:nvPr>
        </p:nvGraphicFramePr>
        <p:xfrm>
          <a:off x="158222" y="1304982"/>
          <a:ext cx="3676448" cy="3137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54" name="Google Shape;810;p34">
            <a:extLst>
              <a:ext uri="{FF2B5EF4-FFF2-40B4-BE49-F238E27FC236}">
                <a16:creationId xmlns:a16="http://schemas.microsoft.com/office/drawing/2014/main" id="{1B06DCD8-B877-2D93-9318-D1BC4C0B2009}"/>
              </a:ext>
            </a:extLst>
          </p:cNvPr>
          <p:cNvSpPr txBox="1">
            <a:spLocks/>
          </p:cNvSpPr>
          <p:nvPr/>
        </p:nvSpPr>
        <p:spPr>
          <a:xfrm>
            <a:off x="1291764" y="-18742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800"/>
              <a:t>The average price for each house type and Payment method whether it's furnished or not?</a:t>
            </a:r>
            <a:endParaRPr lang="en-US" sz="1800" b="1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55" name="Object 854">
            <a:extLst>
              <a:ext uri="{FF2B5EF4-FFF2-40B4-BE49-F238E27FC236}">
                <a16:creationId xmlns:a16="http://schemas.microsoft.com/office/drawing/2014/main" id="{2BC8D255-CB03-9CD7-F4ED-AEAEC5D5D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564543"/>
              </p:ext>
            </p:extLst>
          </p:nvPr>
        </p:nvGraphicFramePr>
        <p:xfrm>
          <a:off x="14748377" y="3185918"/>
          <a:ext cx="548640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86579" imgH="1723935" progId="Excel.Sheet.12">
                  <p:embed/>
                </p:oleObj>
              </mc:Choice>
              <mc:Fallback>
                <p:oleObj name="Worksheet" r:id="rId6" imgW="5486579" imgH="1723935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C0AB601-9756-791E-9DFC-81F185D766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48377" y="3185918"/>
                        <a:ext cx="5486400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6" name="Object 855">
            <a:extLst>
              <a:ext uri="{FF2B5EF4-FFF2-40B4-BE49-F238E27FC236}">
                <a16:creationId xmlns:a16="http://schemas.microsoft.com/office/drawing/2014/main" id="{D9F6247B-3E74-319B-42E6-682D49D31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713748"/>
              </p:ext>
            </p:extLst>
          </p:nvPr>
        </p:nvGraphicFramePr>
        <p:xfrm>
          <a:off x="-8355841" y="1360775"/>
          <a:ext cx="5626391" cy="176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486579" imgH="1723935" progId="Excel.Sheet.12">
                  <p:embed/>
                </p:oleObj>
              </mc:Choice>
              <mc:Fallback>
                <p:oleObj name="Worksheet" r:id="rId8" imgW="5486579" imgH="1723935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DCCB77A-51A9-4970-5B4F-597F77453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8355841" y="1360775"/>
                        <a:ext cx="5626391" cy="1768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7" name="Google Shape;408;p28">
            <a:extLst>
              <a:ext uri="{FF2B5EF4-FFF2-40B4-BE49-F238E27FC236}">
                <a16:creationId xmlns:a16="http://schemas.microsoft.com/office/drawing/2014/main" id="{6B97C542-169F-167B-C631-BFD2A3FCDF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/>
          <a:srcRect l="-1956" t="-20973" r="4817" b="-22043"/>
          <a:stretch/>
        </p:blipFill>
        <p:spPr>
          <a:xfrm rot="20598599">
            <a:off x="770137" y="6360838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858" name="Google Shape;406;p28">
            <a:extLst>
              <a:ext uri="{FF2B5EF4-FFF2-40B4-BE49-F238E27FC236}">
                <a16:creationId xmlns:a16="http://schemas.microsoft.com/office/drawing/2014/main" id="{BC4E651B-64B0-7177-52D9-9153E13C94FA}"/>
              </a:ext>
            </a:extLst>
          </p:cNvPr>
          <p:cNvSpPr txBox="1">
            <a:spLocks/>
          </p:cNvSpPr>
          <p:nvPr/>
        </p:nvSpPr>
        <p:spPr>
          <a:xfrm>
            <a:off x="3807725" y="-2754103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Conclusions</a:t>
            </a:r>
          </a:p>
        </p:txBody>
      </p:sp>
      <p:sp>
        <p:nvSpPr>
          <p:cNvPr id="859" name="Google Shape;407;p28">
            <a:extLst>
              <a:ext uri="{FF2B5EF4-FFF2-40B4-BE49-F238E27FC236}">
                <a16:creationId xmlns:a16="http://schemas.microsoft.com/office/drawing/2014/main" id="{F115FCC2-0D95-B6C1-E3F6-59F1970A0405}"/>
              </a:ext>
            </a:extLst>
          </p:cNvPr>
          <p:cNvSpPr txBox="1">
            <a:spLocks/>
          </p:cNvSpPr>
          <p:nvPr/>
        </p:nvSpPr>
        <p:spPr>
          <a:xfrm>
            <a:off x="3807725" y="-3361963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57826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7D167273-3029-F681-578C-02A869C5B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661;p31">
            <a:extLst>
              <a:ext uri="{FF2B5EF4-FFF2-40B4-BE49-F238E27FC236}">
                <a16:creationId xmlns:a16="http://schemas.microsoft.com/office/drawing/2014/main" id="{BC95D523-4364-BEB0-1173-5B4C297C8156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420" name="Google Shape;662;p31">
              <a:extLst>
                <a:ext uri="{FF2B5EF4-FFF2-40B4-BE49-F238E27FC236}">
                  <a16:creationId xmlns:a16="http://schemas.microsoft.com/office/drawing/2014/main" id="{08927243-4418-F426-BEC1-FDC169380A49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1" name="Google Shape;663;p31">
              <a:extLst>
                <a:ext uri="{FF2B5EF4-FFF2-40B4-BE49-F238E27FC236}">
                  <a16:creationId xmlns:a16="http://schemas.microsoft.com/office/drawing/2014/main" id="{AA04A43F-9A50-D482-004E-D5A315489A0D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2" name="Google Shape;664;p31">
              <a:extLst>
                <a:ext uri="{FF2B5EF4-FFF2-40B4-BE49-F238E27FC236}">
                  <a16:creationId xmlns:a16="http://schemas.microsoft.com/office/drawing/2014/main" id="{C233E20F-74A0-16B1-2850-8D783D84B33A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3" name="Google Shape;665;p31">
              <a:extLst>
                <a:ext uri="{FF2B5EF4-FFF2-40B4-BE49-F238E27FC236}">
                  <a16:creationId xmlns:a16="http://schemas.microsoft.com/office/drawing/2014/main" id="{7136AA83-E71C-7A2C-D91D-8ADD3710C44F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4" name="Google Shape;666;p31">
              <a:extLst>
                <a:ext uri="{FF2B5EF4-FFF2-40B4-BE49-F238E27FC236}">
                  <a16:creationId xmlns:a16="http://schemas.microsoft.com/office/drawing/2014/main" id="{7230107F-8320-8713-F3DA-FD70EEC86182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5" name="Google Shape;667;p31">
              <a:extLst>
                <a:ext uri="{FF2B5EF4-FFF2-40B4-BE49-F238E27FC236}">
                  <a16:creationId xmlns:a16="http://schemas.microsoft.com/office/drawing/2014/main" id="{F4C5B468-26EE-8C36-024B-C602F0916727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6" name="Google Shape;668;p31">
              <a:extLst>
                <a:ext uri="{FF2B5EF4-FFF2-40B4-BE49-F238E27FC236}">
                  <a16:creationId xmlns:a16="http://schemas.microsoft.com/office/drawing/2014/main" id="{CBBA6729-129B-5928-E120-E5C0C770C218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7" name="Google Shape;669;p31">
              <a:extLst>
                <a:ext uri="{FF2B5EF4-FFF2-40B4-BE49-F238E27FC236}">
                  <a16:creationId xmlns:a16="http://schemas.microsoft.com/office/drawing/2014/main" id="{880D843B-B03B-D944-5353-A7B1EA2AA6EB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8" name="Google Shape;670;p31">
              <a:extLst>
                <a:ext uri="{FF2B5EF4-FFF2-40B4-BE49-F238E27FC236}">
                  <a16:creationId xmlns:a16="http://schemas.microsoft.com/office/drawing/2014/main" id="{95DEB38C-EB67-DB11-563F-580E9050072E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9" name="Google Shape;671;p31">
              <a:extLst>
                <a:ext uri="{FF2B5EF4-FFF2-40B4-BE49-F238E27FC236}">
                  <a16:creationId xmlns:a16="http://schemas.microsoft.com/office/drawing/2014/main" id="{8EACE987-0756-556A-1699-7D981F1A14A4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0" name="Google Shape;672;p31">
              <a:extLst>
                <a:ext uri="{FF2B5EF4-FFF2-40B4-BE49-F238E27FC236}">
                  <a16:creationId xmlns:a16="http://schemas.microsoft.com/office/drawing/2014/main" id="{4C4C451B-D135-CF3C-9C7A-B151240A394E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1" name="Google Shape;673;p31">
              <a:extLst>
                <a:ext uri="{FF2B5EF4-FFF2-40B4-BE49-F238E27FC236}">
                  <a16:creationId xmlns:a16="http://schemas.microsoft.com/office/drawing/2014/main" id="{96B6F771-83CC-EADF-361F-F1B0B54CF9E3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2" name="Google Shape;674;p31">
              <a:extLst>
                <a:ext uri="{FF2B5EF4-FFF2-40B4-BE49-F238E27FC236}">
                  <a16:creationId xmlns:a16="http://schemas.microsoft.com/office/drawing/2014/main" id="{1287472B-9EAE-B3CE-C314-C34EDD545E84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3" name="Google Shape;675;p31">
              <a:extLst>
                <a:ext uri="{FF2B5EF4-FFF2-40B4-BE49-F238E27FC236}">
                  <a16:creationId xmlns:a16="http://schemas.microsoft.com/office/drawing/2014/main" id="{2EA36ACB-19AE-935D-7908-BE6A897A93D9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4" name="Google Shape;676;p31">
              <a:extLst>
                <a:ext uri="{FF2B5EF4-FFF2-40B4-BE49-F238E27FC236}">
                  <a16:creationId xmlns:a16="http://schemas.microsoft.com/office/drawing/2014/main" id="{6986336A-DFE5-BB99-9C16-D84FCB3D11E8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5" name="Google Shape;677;p31">
              <a:extLst>
                <a:ext uri="{FF2B5EF4-FFF2-40B4-BE49-F238E27FC236}">
                  <a16:creationId xmlns:a16="http://schemas.microsoft.com/office/drawing/2014/main" id="{B091F11B-5D7A-DB15-56AD-FDE16EF8F797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6" name="Google Shape;678;p31">
              <a:extLst>
                <a:ext uri="{FF2B5EF4-FFF2-40B4-BE49-F238E27FC236}">
                  <a16:creationId xmlns:a16="http://schemas.microsoft.com/office/drawing/2014/main" id="{EDDCF1D6-4DCD-6B3B-6D14-0684D7DE53ED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7" name="Google Shape;679;p31">
              <a:extLst>
                <a:ext uri="{FF2B5EF4-FFF2-40B4-BE49-F238E27FC236}">
                  <a16:creationId xmlns:a16="http://schemas.microsoft.com/office/drawing/2014/main" id="{62BEE2AF-9CC6-9AFC-D304-79A7E3C4FADE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8" name="Google Shape;680;p31">
              <a:extLst>
                <a:ext uri="{FF2B5EF4-FFF2-40B4-BE49-F238E27FC236}">
                  <a16:creationId xmlns:a16="http://schemas.microsoft.com/office/drawing/2014/main" id="{501D6629-935D-CE85-5A91-8F130CEC706A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9" name="Google Shape;681;p31">
              <a:extLst>
                <a:ext uri="{FF2B5EF4-FFF2-40B4-BE49-F238E27FC236}">
                  <a16:creationId xmlns:a16="http://schemas.microsoft.com/office/drawing/2014/main" id="{724883E3-C500-B934-6402-1A5F53629841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0" name="Google Shape;682;p31">
              <a:extLst>
                <a:ext uri="{FF2B5EF4-FFF2-40B4-BE49-F238E27FC236}">
                  <a16:creationId xmlns:a16="http://schemas.microsoft.com/office/drawing/2014/main" id="{8DCD5096-D9BE-D1F5-29CE-BFA487615979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1" name="Google Shape;683;p31">
              <a:extLst>
                <a:ext uri="{FF2B5EF4-FFF2-40B4-BE49-F238E27FC236}">
                  <a16:creationId xmlns:a16="http://schemas.microsoft.com/office/drawing/2014/main" id="{A415CB0E-0011-64A6-B9BE-42217213D7E6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2" name="Google Shape;684;p31">
              <a:extLst>
                <a:ext uri="{FF2B5EF4-FFF2-40B4-BE49-F238E27FC236}">
                  <a16:creationId xmlns:a16="http://schemas.microsoft.com/office/drawing/2014/main" id="{AA864599-AEB1-8093-F5BE-E7F2E7128325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3" name="Google Shape;685;p31">
              <a:extLst>
                <a:ext uri="{FF2B5EF4-FFF2-40B4-BE49-F238E27FC236}">
                  <a16:creationId xmlns:a16="http://schemas.microsoft.com/office/drawing/2014/main" id="{1A0C5CBD-6C1C-DDFA-0352-0C8C93E8C574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82" name="Google Shape;406;p28">
            <a:extLst>
              <a:ext uri="{FF2B5EF4-FFF2-40B4-BE49-F238E27FC236}">
                <a16:creationId xmlns:a16="http://schemas.microsoft.com/office/drawing/2014/main" id="{6FFC145C-8E13-DA89-190B-200CE2353A89}"/>
              </a:ext>
            </a:extLst>
          </p:cNvPr>
          <p:cNvSpPr txBox="1">
            <a:spLocks/>
          </p:cNvSpPr>
          <p:nvPr/>
        </p:nvSpPr>
        <p:spPr>
          <a:xfrm>
            <a:off x="3807725" y="1607677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Conclusions</a:t>
            </a:r>
          </a:p>
        </p:txBody>
      </p:sp>
      <p:pic>
        <p:nvPicPr>
          <p:cNvPr id="683" name="Google Shape;408;p28">
            <a:extLst>
              <a:ext uri="{FF2B5EF4-FFF2-40B4-BE49-F238E27FC236}">
                <a16:creationId xmlns:a16="http://schemas.microsoft.com/office/drawing/2014/main" id="{587C09FB-484F-9FEE-CE6D-CF908A13B00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-1956" t="-20973" r="4817" b="-22043"/>
          <a:stretch/>
        </p:blipFill>
        <p:spPr>
          <a:xfrm rot="20598599">
            <a:off x="770137" y="425968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684" name="Google Shape;407;p28">
            <a:extLst>
              <a:ext uri="{FF2B5EF4-FFF2-40B4-BE49-F238E27FC236}">
                <a16:creationId xmlns:a16="http://schemas.microsoft.com/office/drawing/2014/main" id="{85C4083F-ABBA-F9DC-92DA-A3F1A23956A8}"/>
              </a:ext>
            </a:extLst>
          </p:cNvPr>
          <p:cNvSpPr txBox="1">
            <a:spLocks/>
          </p:cNvSpPr>
          <p:nvPr/>
        </p:nvSpPr>
        <p:spPr>
          <a:xfrm>
            <a:off x="3807725" y="999817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06</a:t>
            </a:r>
          </a:p>
        </p:txBody>
      </p:sp>
      <p:grpSp>
        <p:nvGrpSpPr>
          <p:cNvPr id="685" name="Google Shape;409;p28">
            <a:extLst>
              <a:ext uri="{FF2B5EF4-FFF2-40B4-BE49-F238E27FC236}">
                <a16:creationId xmlns:a16="http://schemas.microsoft.com/office/drawing/2014/main" id="{ADCA8C01-1956-9E91-6BAA-6BBFF4AB80FE}"/>
              </a:ext>
            </a:extLst>
          </p:cNvPr>
          <p:cNvGrpSpPr/>
          <p:nvPr/>
        </p:nvGrpSpPr>
        <p:grpSpPr>
          <a:xfrm flipH="1">
            <a:off x="3711290" y="3088974"/>
            <a:ext cx="3087127" cy="1514894"/>
            <a:chOff x="3877050" y="4199900"/>
            <a:chExt cx="2587050" cy="1269500"/>
          </a:xfrm>
        </p:grpSpPr>
        <p:sp>
          <p:nvSpPr>
            <p:cNvPr id="686" name="Google Shape;410;p28">
              <a:extLst>
                <a:ext uri="{FF2B5EF4-FFF2-40B4-BE49-F238E27FC236}">
                  <a16:creationId xmlns:a16="http://schemas.microsoft.com/office/drawing/2014/main" id="{E228B83B-42D2-3BBF-37A4-12D93BF0FCC9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11;p28">
              <a:extLst>
                <a:ext uri="{FF2B5EF4-FFF2-40B4-BE49-F238E27FC236}">
                  <a16:creationId xmlns:a16="http://schemas.microsoft.com/office/drawing/2014/main" id="{57104DF6-A078-17B3-AE5E-F7123E6EF37F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12;p28">
              <a:extLst>
                <a:ext uri="{FF2B5EF4-FFF2-40B4-BE49-F238E27FC236}">
                  <a16:creationId xmlns:a16="http://schemas.microsoft.com/office/drawing/2014/main" id="{E7E72B04-314B-18AF-1180-E74BFF8AA233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13;p28">
              <a:extLst>
                <a:ext uri="{FF2B5EF4-FFF2-40B4-BE49-F238E27FC236}">
                  <a16:creationId xmlns:a16="http://schemas.microsoft.com/office/drawing/2014/main" id="{A4D5EF77-6EB3-D96F-6EAC-9716F7707856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14;p28">
              <a:extLst>
                <a:ext uri="{FF2B5EF4-FFF2-40B4-BE49-F238E27FC236}">
                  <a16:creationId xmlns:a16="http://schemas.microsoft.com/office/drawing/2014/main" id="{8E68BF73-13DE-0272-C66F-DCA3ECD624A4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15;p28">
              <a:extLst>
                <a:ext uri="{FF2B5EF4-FFF2-40B4-BE49-F238E27FC236}">
                  <a16:creationId xmlns:a16="http://schemas.microsoft.com/office/drawing/2014/main" id="{4C00C298-8D74-BDEB-C16F-E4AE2448FFB9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16;p28">
              <a:extLst>
                <a:ext uri="{FF2B5EF4-FFF2-40B4-BE49-F238E27FC236}">
                  <a16:creationId xmlns:a16="http://schemas.microsoft.com/office/drawing/2014/main" id="{834F458B-0B93-D747-8948-5647443B04C3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17;p28">
              <a:extLst>
                <a:ext uri="{FF2B5EF4-FFF2-40B4-BE49-F238E27FC236}">
                  <a16:creationId xmlns:a16="http://schemas.microsoft.com/office/drawing/2014/main" id="{E939A8F5-97CF-1E6B-9EC6-D2D9236B4FA6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18;p28">
              <a:extLst>
                <a:ext uri="{FF2B5EF4-FFF2-40B4-BE49-F238E27FC236}">
                  <a16:creationId xmlns:a16="http://schemas.microsoft.com/office/drawing/2014/main" id="{A525FBFA-35FA-78EA-DEF0-D6B81B39678C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19;p28">
              <a:extLst>
                <a:ext uri="{FF2B5EF4-FFF2-40B4-BE49-F238E27FC236}">
                  <a16:creationId xmlns:a16="http://schemas.microsoft.com/office/drawing/2014/main" id="{FEECDA69-2282-4C0C-619C-1DEDAF04A29A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20;p28">
              <a:extLst>
                <a:ext uri="{FF2B5EF4-FFF2-40B4-BE49-F238E27FC236}">
                  <a16:creationId xmlns:a16="http://schemas.microsoft.com/office/drawing/2014/main" id="{B2A887FC-F26D-EA49-322B-B7A92C832784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21;p28">
              <a:extLst>
                <a:ext uri="{FF2B5EF4-FFF2-40B4-BE49-F238E27FC236}">
                  <a16:creationId xmlns:a16="http://schemas.microsoft.com/office/drawing/2014/main" id="{2EA73671-03FE-9402-815F-433A28D37AF0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22;p28">
              <a:extLst>
                <a:ext uri="{FF2B5EF4-FFF2-40B4-BE49-F238E27FC236}">
                  <a16:creationId xmlns:a16="http://schemas.microsoft.com/office/drawing/2014/main" id="{0C54ECE1-0161-C2C8-AC87-1EEF38547C68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23;p28">
              <a:extLst>
                <a:ext uri="{FF2B5EF4-FFF2-40B4-BE49-F238E27FC236}">
                  <a16:creationId xmlns:a16="http://schemas.microsoft.com/office/drawing/2014/main" id="{C86232F4-2D6A-CC0B-D04B-7A4BC53E36B5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24;p28">
              <a:extLst>
                <a:ext uri="{FF2B5EF4-FFF2-40B4-BE49-F238E27FC236}">
                  <a16:creationId xmlns:a16="http://schemas.microsoft.com/office/drawing/2014/main" id="{5F02DF8B-A538-F39E-CF59-C879863CDBB3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25;p28">
              <a:extLst>
                <a:ext uri="{FF2B5EF4-FFF2-40B4-BE49-F238E27FC236}">
                  <a16:creationId xmlns:a16="http://schemas.microsoft.com/office/drawing/2014/main" id="{E688A7E2-6CEF-DECB-0691-660D0E729DB1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26;p28">
              <a:extLst>
                <a:ext uri="{FF2B5EF4-FFF2-40B4-BE49-F238E27FC236}">
                  <a16:creationId xmlns:a16="http://schemas.microsoft.com/office/drawing/2014/main" id="{235F0A0D-5CC4-7A88-BA56-BDF3DDE30381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27;p28">
              <a:extLst>
                <a:ext uri="{FF2B5EF4-FFF2-40B4-BE49-F238E27FC236}">
                  <a16:creationId xmlns:a16="http://schemas.microsoft.com/office/drawing/2014/main" id="{47467F05-84E9-FA5D-D317-D8BAC08D2C6F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28;p28">
              <a:extLst>
                <a:ext uri="{FF2B5EF4-FFF2-40B4-BE49-F238E27FC236}">
                  <a16:creationId xmlns:a16="http://schemas.microsoft.com/office/drawing/2014/main" id="{417B6145-448E-71A5-BAC3-96691ED8DD9A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29;p28">
              <a:extLst>
                <a:ext uri="{FF2B5EF4-FFF2-40B4-BE49-F238E27FC236}">
                  <a16:creationId xmlns:a16="http://schemas.microsoft.com/office/drawing/2014/main" id="{0F1F10D3-70CA-ADFB-A22C-547F6B6FA971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30;p28">
              <a:extLst>
                <a:ext uri="{FF2B5EF4-FFF2-40B4-BE49-F238E27FC236}">
                  <a16:creationId xmlns:a16="http://schemas.microsoft.com/office/drawing/2014/main" id="{8AA10A50-0A5E-F394-3C5F-77D298AA99ED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31;p28">
              <a:extLst>
                <a:ext uri="{FF2B5EF4-FFF2-40B4-BE49-F238E27FC236}">
                  <a16:creationId xmlns:a16="http://schemas.microsoft.com/office/drawing/2014/main" id="{2A568B3E-637E-AFA8-EBB9-AC318F444C21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32;p28">
              <a:extLst>
                <a:ext uri="{FF2B5EF4-FFF2-40B4-BE49-F238E27FC236}">
                  <a16:creationId xmlns:a16="http://schemas.microsoft.com/office/drawing/2014/main" id="{041F0A9E-AC95-BA8E-FD37-F8C7341EFBA4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33;p28">
              <a:extLst>
                <a:ext uri="{FF2B5EF4-FFF2-40B4-BE49-F238E27FC236}">
                  <a16:creationId xmlns:a16="http://schemas.microsoft.com/office/drawing/2014/main" id="{232DE41A-4E64-058C-94B5-304ED4DECCFA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34;p28">
              <a:extLst>
                <a:ext uri="{FF2B5EF4-FFF2-40B4-BE49-F238E27FC236}">
                  <a16:creationId xmlns:a16="http://schemas.microsoft.com/office/drawing/2014/main" id="{C39EDA73-5931-901A-EB73-8AED39C0F122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35;p28">
              <a:extLst>
                <a:ext uri="{FF2B5EF4-FFF2-40B4-BE49-F238E27FC236}">
                  <a16:creationId xmlns:a16="http://schemas.microsoft.com/office/drawing/2014/main" id="{ACA03F23-1547-A225-D781-EB8012040334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36;p28">
              <a:extLst>
                <a:ext uri="{FF2B5EF4-FFF2-40B4-BE49-F238E27FC236}">
                  <a16:creationId xmlns:a16="http://schemas.microsoft.com/office/drawing/2014/main" id="{345C80F7-3F40-8E04-8EFC-ACD0248FD324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37;p28">
              <a:extLst>
                <a:ext uri="{FF2B5EF4-FFF2-40B4-BE49-F238E27FC236}">
                  <a16:creationId xmlns:a16="http://schemas.microsoft.com/office/drawing/2014/main" id="{31B0574D-8D57-7A04-EA04-51BA8343351C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38;p28">
              <a:extLst>
                <a:ext uri="{FF2B5EF4-FFF2-40B4-BE49-F238E27FC236}">
                  <a16:creationId xmlns:a16="http://schemas.microsoft.com/office/drawing/2014/main" id="{609CF0FD-E8B0-4ECC-CE28-14A4DC2DB702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39;p28">
              <a:extLst>
                <a:ext uri="{FF2B5EF4-FFF2-40B4-BE49-F238E27FC236}">
                  <a16:creationId xmlns:a16="http://schemas.microsoft.com/office/drawing/2014/main" id="{EA2C898D-E0C5-37D4-038A-0AE82907CC34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40;p28">
              <a:extLst>
                <a:ext uri="{FF2B5EF4-FFF2-40B4-BE49-F238E27FC236}">
                  <a16:creationId xmlns:a16="http://schemas.microsoft.com/office/drawing/2014/main" id="{E92E4985-3779-8375-991A-CE6627C3D141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41;p28">
              <a:extLst>
                <a:ext uri="{FF2B5EF4-FFF2-40B4-BE49-F238E27FC236}">
                  <a16:creationId xmlns:a16="http://schemas.microsoft.com/office/drawing/2014/main" id="{FC016F39-98F7-7468-C622-1E39F16D5C93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42;p28">
              <a:extLst>
                <a:ext uri="{FF2B5EF4-FFF2-40B4-BE49-F238E27FC236}">
                  <a16:creationId xmlns:a16="http://schemas.microsoft.com/office/drawing/2014/main" id="{8BABA251-85D6-5BB0-AE2B-8EC7045AFA71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43;p28">
              <a:extLst>
                <a:ext uri="{FF2B5EF4-FFF2-40B4-BE49-F238E27FC236}">
                  <a16:creationId xmlns:a16="http://schemas.microsoft.com/office/drawing/2014/main" id="{953934D3-FBF4-56C7-E628-1D81E5A959E7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44;p28">
              <a:extLst>
                <a:ext uri="{FF2B5EF4-FFF2-40B4-BE49-F238E27FC236}">
                  <a16:creationId xmlns:a16="http://schemas.microsoft.com/office/drawing/2014/main" id="{1C4ECB7F-8FF3-0302-1BBF-7E7C11E23258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45;p28">
              <a:extLst>
                <a:ext uri="{FF2B5EF4-FFF2-40B4-BE49-F238E27FC236}">
                  <a16:creationId xmlns:a16="http://schemas.microsoft.com/office/drawing/2014/main" id="{978DAA8B-5B06-8F4A-1A51-07C03D5227D9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46;p28">
              <a:extLst>
                <a:ext uri="{FF2B5EF4-FFF2-40B4-BE49-F238E27FC236}">
                  <a16:creationId xmlns:a16="http://schemas.microsoft.com/office/drawing/2014/main" id="{6955CB43-CC7C-9ACD-2C57-61FE44FDCF60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47;p28">
              <a:extLst>
                <a:ext uri="{FF2B5EF4-FFF2-40B4-BE49-F238E27FC236}">
                  <a16:creationId xmlns:a16="http://schemas.microsoft.com/office/drawing/2014/main" id="{5C40D320-2925-B800-9B60-8A62898C0412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48;p28">
              <a:extLst>
                <a:ext uri="{FF2B5EF4-FFF2-40B4-BE49-F238E27FC236}">
                  <a16:creationId xmlns:a16="http://schemas.microsoft.com/office/drawing/2014/main" id="{6C9FA19F-8182-3F37-E409-646FA06B5755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49;p28">
              <a:extLst>
                <a:ext uri="{FF2B5EF4-FFF2-40B4-BE49-F238E27FC236}">
                  <a16:creationId xmlns:a16="http://schemas.microsoft.com/office/drawing/2014/main" id="{4BCD8506-8046-E942-B0AC-EEE20721AF11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50;p28">
              <a:extLst>
                <a:ext uri="{FF2B5EF4-FFF2-40B4-BE49-F238E27FC236}">
                  <a16:creationId xmlns:a16="http://schemas.microsoft.com/office/drawing/2014/main" id="{8820F5C7-FE9D-F45B-C15C-A307923F0C3A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51;p28">
              <a:extLst>
                <a:ext uri="{FF2B5EF4-FFF2-40B4-BE49-F238E27FC236}">
                  <a16:creationId xmlns:a16="http://schemas.microsoft.com/office/drawing/2014/main" id="{8A2D6C14-AF26-CA57-D7B2-4EBB92DB9CB9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52;p28">
              <a:extLst>
                <a:ext uri="{FF2B5EF4-FFF2-40B4-BE49-F238E27FC236}">
                  <a16:creationId xmlns:a16="http://schemas.microsoft.com/office/drawing/2014/main" id="{75D016DD-3393-0405-1108-5D01E0D1D53D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53;p28">
              <a:extLst>
                <a:ext uri="{FF2B5EF4-FFF2-40B4-BE49-F238E27FC236}">
                  <a16:creationId xmlns:a16="http://schemas.microsoft.com/office/drawing/2014/main" id="{0BB170E4-172C-37FE-3B14-753D27D36C20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54;p28">
              <a:extLst>
                <a:ext uri="{FF2B5EF4-FFF2-40B4-BE49-F238E27FC236}">
                  <a16:creationId xmlns:a16="http://schemas.microsoft.com/office/drawing/2014/main" id="{5CA3C6C6-34B0-3C7E-FEE0-165D8E608220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55;p28">
              <a:extLst>
                <a:ext uri="{FF2B5EF4-FFF2-40B4-BE49-F238E27FC236}">
                  <a16:creationId xmlns:a16="http://schemas.microsoft.com/office/drawing/2014/main" id="{18D6D7A8-4402-A6B6-14FE-20EC46038D77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56;p28">
              <a:extLst>
                <a:ext uri="{FF2B5EF4-FFF2-40B4-BE49-F238E27FC236}">
                  <a16:creationId xmlns:a16="http://schemas.microsoft.com/office/drawing/2014/main" id="{8461EA08-73C3-1203-C9C4-6BC46EAB9E62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57;p28">
              <a:extLst>
                <a:ext uri="{FF2B5EF4-FFF2-40B4-BE49-F238E27FC236}">
                  <a16:creationId xmlns:a16="http://schemas.microsoft.com/office/drawing/2014/main" id="{85F43D0A-99E8-FA87-11EA-C67680A0438B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58;p28">
              <a:extLst>
                <a:ext uri="{FF2B5EF4-FFF2-40B4-BE49-F238E27FC236}">
                  <a16:creationId xmlns:a16="http://schemas.microsoft.com/office/drawing/2014/main" id="{29AF6F26-42C3-C274-44B7-8291B46AA5AD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59;p28">
              <a:extLst>
                <a:ext uri="{FF2B5EF4-FFF2-40B4-BE49-F238E27FC236}">
                  <a16:creationId xmlns:a16="http://schemas.microsoft.com/office/drawing/2014/main" id="{9E59A57B-434A-1392-7053-CB16433BF707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60;p28">
              <a:extLst>
                <a:ext uri="{FF2B5EF4-FFF2-40B4-BE49-F238E27FC236}">
                  <a16:creationId xmlns:a16="http://schemas.microsoft.com/office/drawing/2014/main" id="{618AA1BD-41E3-DDEF-0664-435904A1218C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61;p28">
              <a:extLst>
                <a:ext uri="{FF2B5EF4-FFF2-40B4-BE49-F238E27FC236}">
                  <a16:creationId xmlns:a16="http://schemas.microsoft.com/office/drawing/2014/main" id="{4464606A-F384-CE85-6702-207C427C01FB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62;p28">
              <a:extLst>
                <a:ext uri="{FF2B5EF4-FFF2-40B4-BE49-F238E27FC236}">
                  <a16:creationId xmlns:a16="http://schemas.microsoft.com/office/drawing/2014/main" id="{1B2D3709-7665-52E5-CE3C-57E874E1F4F8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63;p28">
              <a:extLst>
                <a:ext uri="{FF2B5EF4-FFF2-40B4-BE49-F238E27FC236}">
                  <a16:creationId xmlns:a16="http://schemas.microsoft.com/office/drawing/2014/main" id="{5E303183-469A-DC60-74A1-F63A1A3ADF39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64;p28">
              <a:extLst>
                <a:ext uri="{FF2B5EF4-FFF2-40B4-BE49-F238E27FC236}">
                  <a16:creationId xmlns:a16="http://schemas.microsoft.com/office/drawing/2014/main" id="{EF87CF8A-DE75-CD7F-7070-6013A377016C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65;p28">
              <a:extLst>
                <a:ext uri="{FF2B5EF4-FFF2-40B4-BE49-F238E27FC236}">
                  <a16:creationId xmlns:a16="http://schemas.microsoft.com/office/drawing/2014/main" id="{F462C623-391C-36D7-ADA0-193E83572EBD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66;p28">
              <a:extLst>
                <a:ext uri="{FF2B5EF4-FFF2-40B4-BE49-F238E27FC236}">
                  <a16:creationId xmlns:a16="http://schemas.microsoft.com/office/drawing/2014/main" id="{E20959EA-99B2-7719-EAE6-CB84F9638682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67;p28">
              <a:extLst>
                <a:ext uri="{FF2B5EF4-FFF2-40B4-BE49-F238E27FC236}">
                  <a16:creationId xmlns:a16="http://schemas.microsoft.com/office/drawing/2014/main" id="{F8DDB944-4B67-6F2D-A817-0080F20D0E93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68;p28">
              <a:extLst>
                <a:ext uri="{FF2B5EF4-FFF2-40B4-BE49-F238E27FC236}">
                  <a16:creationId xmlns:a16="http://schemas.microsoft.com/office/drawing/2014/main" id="{78D18B4F-D0AB-24D9-0459-07AE9EB5BFCB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69;p28">
              <a:extLst>
                <a:ext uri="{FF2B5EF4-FFF2-40B4-BE49-F238E27FC236}">
                  <a16:creationId xmlns:a16="http://schemas.microsoft.com/office/drawing/2014/main" id="{AEFA25AB-06BE-C7B9-58CA-A2E907DEB98E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70;p28">
              <a:extLst>
                <a:ext uri="{FF2B5EF4-FFF2-40B4-BE49-F238E27FC236}">
                  <a16:creationId xmlns:a16="http://schemas.microsoft.com/office/drawing/2014/main" id="{BD375F14-09A4-25F6-1124-9DA1357EF666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71;p28">
              <a:extLst>
                <a:ext uri="{FF2B5EF4-FFF2-40B4-BE49-F238E27FC236}">
                  <a16:creationId xmlns:a16="http://schemas.microsoft.com/office/drawing/2014/main" id="{43D328B4-559F-A24B-2BB9-929052FCDE03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72;p28">
              <a:extLst>
                <a:ext uri="{FF2B5EF4-FFF2-40B4-BE49-F238E27FC236}">
                  <a16:creationId xmlns:a16="http://schemas.microsoft.com/office/drawing/2014/main" id="{109B61CD-D020-C9E2-1AA3-69ACCF85F479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73;p28">
              <a:extLst>
                <a:ext uri="{FF2B5EF4-FFF2-40B4-BE49-F238E27FC236}">
                  <a16:creationId xmlns:a16="http://schemas.microsoft.com/office/drawing/2014/main" id="{5DB67172-0470-EFD9-B2BF-77F4FAD46B80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74;p28">
              <a:extLst>
                <a:ext uri="{FF2B5EF4-FFF2-40B4-BE49-F238E27FC236}">
                  <a16:creationId xmlns:a16="http://schemas.microsoft.com/office/drawing/2014/main" id="{11A85B93-9BD1-990A-1888-A3F10978CAE1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75;p28">
              <a:extLst>
                <a:ext uri="{FF2B5EF4-FFF2-40B4-BE49-F238E27FC236}">
                  <a16:creationId xmlns:a16="http://schemas.microsoft.com/office/drawing/2014/main" id="{610C7B04-4383-3313-5651-6B292EFCBCEB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76;p28">
              <a:extLst>
                <a:ext uri="{FF2B5EF4-FFF2-40B4-BE49-F238E27FC236}">
                  <a16:creationId xmlns:a16="http://schemas.microsoft.com/office/drawing/2014/main" id="{1ABBAE64-DF44-ACC4-42B5-19D8474DBF41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77;p28">
              <a:extLst>
                <a:ext uri="{FF2B5EF4-FFF2-40B4-BE49-F238E27FC236}">
                  <a16:creationId xmlns:a16="http://schemas.microsoft.com/office/drawing/2014/main" id="{C1F9F4E0-B936-C719-2EA6-DCB61EA00C40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78;p28">
              <a:extLst>
                <a:ext uri="{FF2B5EF4-FFF2-40B4-BE49-F238E27FC236}">
                  <a16:creationId xmlns:a16="http://schemas.microsoft.com/office/drawing/2014/main" id="{393A83DC-3866-A7ED-707A-9A29E833331A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79;p28">
              <a:extLst>
                <a:ext uri="{FF2B5EF4-FFF2-40B4-BE49-F238E27FC236}">
                  <a16:creationId xmlns:a16="http://schemas.microsoft.com/office/drawing/2014/main" id="{9513CED1-8AFB-C46C-283D-1762B5987A67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80;p28">
              <a:extLst>
                <a:ext uri="{FF2B5EF4-FFF2-40B4-BE49-F238E27FC236}">
                  <a16:creationId xmlns:a16="http://schemas.microsoft.com/office/drawing/2014/main" id="{535FAF29-9F5D-463F-DCC8-F23C43A4F523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81;p28">
              <a:extLst>
                <a:ext uri="{FF2B5EF4-FFF2-40B4-BE49-F238E27FC236}">
                  <a16:creationId xmlns:a16="http://schemas.microsoft.com/office/drawing/2014/main" id="{8C15C45C-60CA-22D5-633A-28B3A2681528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82;p28">
              <a:extLst>
                <a:ext uri="{FF2B5EF4-FFF2-40B4-BE49-F238E27FC236}">
                  <a16:creationId xmlns:a16="http://schemas.microsoft.com/office/drawing/2014/main" id="{5DAE9B42-52E6-6B7C-BA1D-81787ADCDB10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83;p28">
              <a:extLst>
                <a:ext uri="{FF2B5EF4-FFF2-40B4-BE49-F238E27FC236}">
                  <a16:creationId xmlns:a16="http://schemas.microsoft.com/office/drawing/2014/main" id="{B9BBB488-7633-7AE8-12F7-CE58E62A280D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84;p28">
              <a:extLst>
                <a:ext uri="{FF2B5EF4-FFF2-40B4-BE49-F238E27FC236}">
                  <a16:creationId xmlns:a16="http://schemas.microsoft.com/office/drawing/2014/main" id="{D0B48B39-B4D3-D140-67E9-6E57DDFDA481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85;p28">
              <a:extLst>
                <a:ext uri="{FF2B5EF4-FFF2-40B4-BE49-F238E27FC236}">
                  <a16:creationId xmlns:a16="http://schemas.microsoft.com/office/drawing/2014/main" id="{1C60A01E-D16B-9DB2-9D64-1310E786E11F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86;p28">
              <a:extLst>
                <a:ext uri="{FF2B5EF4-FFF2-40B4-BE49-F238E27FC236}">
                  <a16:creationId xmlns:a16="http://schemas.microsoft.com/office/drawing/2014/main" id="{09C5785A-EE20-721C-B757-3D3D7CB7AEAF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87;p28">
              <a:extLst>
                <a:ext uri="{FF2B5EF4-FFF2-40B4-BE49-F238E27FC236}">
                  <a16:creationId xmlns:a16="http://schemas.microsoft.com/office/drawing/2014/main" id="{A0AC7053-789A-61D1-827F-58C5DE1EB8E3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88;p28">
              <a:extLst>
                <a:ext uri="{FF2B5EF4-FFF2-40B4-BE49-F238E27FC236}">
                  <a16:creationId xmlns:a16="http://schemas.microsoft.com/office/drawing/2014/main" id="{52284892-9280-E087-ED21-4F9FDA5A460D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89;p28">
              <a:extLst>
                <a:ext uri="{FF2B5EF4-FFF2-40B4-BE49-F238E27FC236}">
                  <a16:creationId xmlns:a16="http://schemas.microsoft.com/office/drawing/2014/main" id="{3CBC255B-81DE-2FF5-17C7-BDB32E60B076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90;p28">
              <a:extLst>
                <a:ext uri="{FF2B5EF4-FFF2-40B4-BE49-F238E27FC236}">
                  <a16:creationId xmlns:a16="http://schemas.microsoft.com/office/drawing/2014/main" id="{3C4653C9-8B3D-DFC7-7F21-1D445B1DBDB1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91;p28">
              <a:extLst>
                <a:ext uri="{FF2B5EF4-FFF2-40B4-BE49-F238E27FC236}">
                  <a16:creationId xmlns:a16="http://schemas.microsoft.com/office/drawing/2014/main" id="{BA0DFEF6-274F-07D4-3DE1-265270752F1C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92;p28">
              <a:extLst>
                <a:ext uri="{FF2B5EF4-FFF2-40B4-BE49-F238E27FC236}">
                  <a16:creationId xmlns:a16="http://schemas.microsoft.com/office/drawing/2014/main" id="{00EB52AA-78B9-E76D-761A-640B39016B30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93;p28">
              <a:extLst>
                <a:ext uri="{FF2B5EF4-FFF2-40B4-BE49-F238E27FC236}">
                  <a16:creationId xmlns:a16="http://schemas.microsoft.com/office/drawing/2014/main" id="{27E21147-8640-1492-072F-9C0DEF58CF63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94;p28">
              <a:extLst>
                <a:ext uri="{FF2B5EF4-FFF2-40B4-BE49-F238E27FC236}">
                  <a16:creationId xmlns:a16="http://schemas.microsoft.com/office/drawing/2014/main" id="{3CE79D64-90CB-C1F5-177E-3D12DB8CFFD6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95;p28">
              <a:extLst>
                <a:ext uri="{FF2B5EF4-FFF2-40B4-BE49-F238E27FC236}">
                  <a16:creationId xmlns:a16="http://schemas.microsoft.com/office/drawing/2014/main" id="{A01FB330-70F6-B92E-B172-086A279AE263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96;p28">
              <a:extLst>
                <a:ext uri="{FF2B5EF4-FFF2-40B4-BE49-F238E27FC236}">
                  <a16:creationId xmlns:a16="http://schemas.microsoft.com/office/drawing/2014/main" id="{D9208DE2-EEEA-4FE2-5651-6BD688FE6112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97;p28">
              <a:extLst>
                <a:ext uri="{FF2B5EF4-FFF2-40B4-BE49-F238E27FC236}">
                  <a16:creationId xmlns:a16="http://schemas.microsoft.com/office/drawing/2014/main" id="{3CA0E776-81E3-E3A9-E6C7-0E14C759086A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98;p28">
              <a:extLst>
                <a:ext uri="{FF2B5EF4-FFF2-40B4-BE49-F238E27FC236}">
                  <a16:creationId xmlns:a16="http://schemas.microsoft.com/office/drawing/2014/main" id="{D39F36B7-3660-0625-D18B-F7DF9CA6107F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99;p28">
              <a:extLst>
                <a:ext uri="{FF2B5EF4-FFF2-40B4-BE49-F238E27FC236}">
                  <a16:creationId xmlns:a16="http://schemas.microsoft.com/office/drawing/2014/main" id="{C5A51D4C-46A4-AC21-F9A6-850C32B2CA9A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00;p28">
              <a:extLst>
                <a:ext uri="{FF2B5EF4-FFF2-40B4-BE49-F238E27FC236}">
                  <a16:creationId xmlns:a16="http://schemas.microsoft.com/office/drawing/2014/main" id="{11D12FF2-C0A9-8466-5BA8-AB36A3B15B12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01;p28">
              <a:extLst>
                <a:ext uri="{FF2B5EF4-FFF2-40B4-BE49-F238E27FC236}">
                  <a16:creationId xmlns:a16="http://schemas.microsoft.com/office/drawing/2014/main" id="{FB8832D0-41E1-E0DC-BD55-47AE9929FAB2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02;p28">
              <a:extLst>
                <a:ext uri="{FF2B5EF4-FFF2-40B4-BE49-F238E27FC236}">
                  <a16:creationId xmlns:a16="http://schemas.microsoft.com/office/drawing/2014/main" id="{242F63CD-6737-9337-692A-293D73DEF6B2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03;p28">
              <a:extLst>
                <a:ext uri="{FF2B5EF4-FFF2-40B4-BE49-F238E27FC236}">
                  <a16:creationId xmlns:a16="http://schemas.microsoft.com/office/drawing/2014/main" id="{78A36FB3-8A3C-83BA-C5CC-009740B54478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04;p28">
              <a:extLst>
                <a:ext uri="{FF2B5EF4-FFF2-40B4-BE49-F238E27FC236}">
                  <a16:creationId xmlns:a16="http://schemas.microsoft.com/office/drawing/2014/main" id="{9DDC4C1C-7425-53F6-903E-AAA8E635594E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05;p28">
              <a:extLst>
                <a:ext uri="{FF2B5EF4-FFF2-40B4-BE49-F238E27FC236}">
                  <a16:creationId xmlns:a16="http://schemas.microsoft.com/office/drawing/2014/main" id="{5DB37A42-E7EF-8B37-C99F-16E02DF0DA3C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06;p28">
              <a:extLst>
                <a:ext uri="{FF2B5EF4-FFF2-40B4-BE49-F238E27FC236}">
                  <a16:creationId xmlns:a16="http://schemas.microsoft.com/office/drawing/2014/main" id="{BB892EBC-F228-CB4A-0E0E-776B0D12ABC0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07;p28">
              <a:extLst>
                <a:ext uri="{FF2B5EF4-FFF2-40B4-BE49-F238E27FC236}">
                  <a16:creationId xmlns:a16="http://schemas.microsoft.com/office/drawing/2014/main" id="{00EDCC0C-BB7D-CF66-5F9F-2461B89D402A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08;p28">
              <a:extLst>
                <a:ext uri="{FF2B5EF4-FFF2-40B4-BE49-F238E27FC236}">
                  <a16:creationId xmlns:a16="http://schemas.microsoft.com/office/drawing/2014/main" id="{209DD74A-7079-FF78-ED90-452988B211E7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09;p28">
              <a:extLst>
                <a:ext uri="{FF2B5EF4-FFF2-40B4-BE49-F238E27FC236}">
                  <a16:creationId xmlns:a16="http://schemas.microsoft.com/office/drawing/2014/main" id="{C33DAD22-EE78-AA9D-39C7-4FDD6256861E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10;p28">
              <a:extLst>
                <a:ext uri="{FF2B5EF4-FFF2-40B4-BE49-F238E27FC236}">
                  <a16:creationId xmlns:a16="http://schemas.microsoft.com/office/drawing/2014/main" id="{663F7530-C904-CECE-C4F9-06293C021584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11;p28">
              <a:extLst>
                <a:ext uri="{FF2B5EF4-FFF2-40B4-BE49-F238E27FC236}">
                  <a16:creationId xmlns:a16="http://schemas.microsoft.com/office/drawing/2014/main" id="{057EBEF9-6B6F-56C8-32D4-9A7EF7C4470D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12;p28">
              <a:extLst>
                <a:ext uri="{FF2B5EF4-FFF2-40B4-BE49-F238E27FC236}">
                  <a16:creationId xmlns:a16="http://schemas.microsoft.com/office/drawing/2014/main" id="{3F0A4F59-D36B-AA00-3AE2-C3D310465F30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13;p28">
              <a:extLst>
                <a:ext uri="{FF2B5EF4-FFF2-40B4-BE49-F238E27FC236}">
                  <a16:creationId xmlns:a16="http://schemas.microsoft.com/office/drawing/2014/main" id="{54AB2B98-6543-52CB-ACC2-8A0752FC9A01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14;p28">
              <a:extLst>
                <a:ext uri="{FF2B5EF4-FFF2-40B4-BE49-F238E27FC236}">
                  <a16:creationId xmlns:a16="http://schemas.microsoft.com/office/drawing/2014/main" id="{6E9B1F9F-0796-4116-1414-B2C99236A569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15;p28">
              <a:extLst>
                <a:ext uri="{FF2B5EF4-FFF2-40B4-BE49-F238E27FC236}">
                  <a16:creationId xmlns:a16="http://schemas.microsoft.com/office/drawing/2014/main" id="{FC8CC8E3-EDFF-CB9B-5709-DD3699B37B67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16;p28">
              <a:extLst>
                <a:ext uri="{FF2B5EF4-FFF2-40B4-BE49-F238E27FC236}">
                  <a16:creationId xmlns:a16="http://schemas.microsoft.com/office/drawing/2014/main" id="{7938B8F9-36E7-D732-478E-BC5BC6F88BD0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17;p28">
              <a:extLst>
                <a:ext uri="{FF2B5EF4-FFF2-40B4-BE49-F238E27FC236}">
                  <a16:creationId xmlns:a16="http://schemas.microsoft.com/office/drawing/2014/main" id="{75DE7FFF-859A-2077-555B-FC2C4ACC4BA2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18;p28">
              <a:extLst>
                <a:ext uri="{FF2B5EF4-FFF2-40B4-BE49-F238E27FC236}">
                  <a16:creationId xmlns:a16="http://schemas.microsoft.com/office/drawing/2014/main" id="{74BAB3B1-3CBB-B698-FA57-6D5D282254A5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19;p28">
              <a:extLst>
                <a:ext uri="{FF2B5EF4-FFF2-40B4-BE49-F238E27FC236}">
                  <a16:creationId xmlns:a16="http://schemas.microsoft.com/office/drawing/2014/main" id="{DBF5DC29-F6CA-AFE7-E617-DDE847779032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20;p28">
              <a:extLst>
                <a:ext uri="{FF2B5EF4-FFF2-40B4-BE49-F238E27FC236}">
                  <a16:creationId xmlns:a16="http://schemas.microsoft.com/office/drawing/2014/main" id="{8D14775B-93B2-4E36-DC85-49E2A0B882C9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521;p28">
              <a:extLst>
                <a:ext uri="{FF2B5EF4-FFF2-40B4-BE49-F238E27FC236}">
                  <a16:creationId xmlns:a16="http://schemas.microsoft.com/office/drawing/2014/main" id="{96115AAC-0CE1-A2AE-4AE4-BF46CD23202A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522;p28">
              <a:extLst>
                <a:ext uri="{FF2B5EF4-FFF2-40B4-BE49-F238E27FC236}">
                  <a16:creationId xmlns:a16="http://schemas.microsoft.com/office/drawing/2014/main" id="{A7812876-36BE-A076-9F07-C2475E69DCE7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23;p28">
              <a:extLst>
                <a:ext uri="{FF2B5EF4-FFF2-40B4-BE49-F238E27FC236}">
                  <a16:creationId xmlns:a16="http://schemas.microsoft.com/office/drawing/2014/main" id="{1BC774A1-45F5-30C9-A343-673553FC6D39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24;p28">
              <a:extLst>
                <a:ext uri="{FF2B5EF4-FFF2-40B4-BE49-F238E27FC236}">
                  <a16:creationId xmlns:a16="http://schemas.microsoft.com/office/drawing/2014/main" id="{1CA0A64F-3530-F49C-62DD-C51AB599395E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25;p28">
              <a:extLst>
                <a:ext uri="{FF2B5EF4-FFF2-40B4-BE49-F238E27FC236}">
                  <a16:creationId xmlns:a16="http://schemas.microsoft.com/office/drawing/2014/main" id="{E09994E6-3B93-3019-C22E-7727FCA8F873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26;p28">
              <a:extLst>
                <a:ext uri="{FF2B5EF4-FFF2-40B4-BE49-F238E27FC236}">
                  <a16:creationId xmlns:a16="http://schemas.microsoft.com/office/drawing/2014/main" id="{F9D4BB58-DFA3-FB6C-AC8F-80C236EF5257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27;p28">
              <a:extLst>
                <a:ext uri="{FF2B5EF4-FFF2-40B4-BE49-F238E27FC236}">
                  <a16:creationId xmlns:a16="http://schemas.microsoft.com/office/drawing/2014/main" id="{494C3FC7-C7BE-0FC9-4D38-D914929C1860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28;p28">
              <a:extLst>
                <a:ext uri="{FF2B5EF4-FFF2-40B4-BE49-F238E27FC236}">
                  <a16:creationId xmlns:a16="http://schemas.microsoft.com/office/drawing/2014/main" id="{4ACC3E8A-870A-C932-6D49-EDF1807ED501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29;p28">
              <a:extLst>
                <a:ext uri="{FF2B5EF4-FFF2-40B4-BE49-F238E27FC236}">
                  <a16:creationId xmlns:a16="http://schemas.microsoft.com/office/drawing/2014/main" id="{DECF37AF-25C9-0972-F3F4-8CBF4741956A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530;p28">
            <a:extLst>
              <a:ext uri="{FF2B5EF4-FFF2-40B4-BE49-F238E27FC236}">
                <a16:creationId xmlns:a16="http://schemas.microsoft.com/office/drawing/2014/main" id="{588DC4A2-B332-73E4-768F-7CD20CE376AE}"/>
              </a:ext>
            </a:extLst>
          </p:cNvPr>
          <p:cNvSpPr/>
          <p:nvPr/>
        </p:nvSpPr>
        <p:spPr>
          <a:xfrm>
            <a:off x="7773300" y="464500"/>
            <a:ext cx="916800" cy="91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531;p28">
            <a:extLst>
              <a:ext uri="{FF2B5EF4-FFF2-40B4-BE49-F238E27FC236}">
                <a16:creationId xmlns:a16="http://schemas.microsoft.com/office/drawing/2014/main" id="{6A8E6D10-E6CF-C102-B018-418F056DEE50}"/>
              </a:ext>
            </a:extLst>
          </p:cNvPr>
          <p:cNvSpPr/>
          <p:nvPr/>
        </p:nvSpPr>
        <p:spPr>
          <a:xfrm flipH="1">
            <a:off x="6341388" y="3395322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532;p28">
            <a:extLst>
              <a:ext uri="{FF2B5EF4-FFF2-40B4-BE49-F238E27FC236}">
                <a16:creationId xmlns:a16="http://schemas.microsoft.com/office/drawing/2014/main" id="{D4EA982F-616A-05EB-F1F3-A7D2BBACF606}"/>
              </a:ext>
            </a:extLst>
          </p:cNvPr>
          <p:cNvSpPr/>
          <p:nvPr/>
        </p:nvSpPr>
        <p:spPr>
          <a:xfrm flipH="1">
            <a:off x="7907573" y="2511127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533;p28">
            <a:extLst>
              <a:ext uri="{FF2B5EF4-FFF2-40B4-BE49-F238E27FC236}">
                <a16:creationId xmlns:a16="http://schemas.microsoft.com/office/drawing/2014/main" id="{127E63D4-D152-35EF-E900-C451E1B2531E}"/>
              </a:ext>
            </a:extLst>
          </p:cNvPr>
          <p:cNvSpPr/>
          <p:nvPr/>
        </p:nvSpPr>
        <p:spPr>
          <a:xfrm flipH="1">
            <a:off x="5983001" y="821527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534;p28">
            <a:extLst>
              <a:ext uri="{FF2B5EF4-FFF2-40B4-BE49-F238E27FC236}">
                <a16:creationId xmlns:a16="http://schemas.microsoft.com/office/drawing/2014/main" id="{B098FF6F-90B9-0D6A-6980-7D8CBA3F52FD}"/>
              </a:ext>
            </a:extLst>
          </p:cNvPr>
          <p:cNvGrpSpPr/>
          <p:nvPr/>
        </p:nvGrpSpPr>
        <p:grpSpPr>
          <a:xfrm>
            <a:off x="7428476" y="3246892"/>
            <a:ext cx="886136" cy="1357009"/>
            <a:chOff x="1766150" y="2150600"/>
            <a:chExt cx="753325" cy="1153625"/>
          </a:xfrm>
        </p:grpSpPr>
        <p:sp>
          <p:nvSpPr>
            <p:cNvPr id="811" name="Google Shape;535;p28">
              <a:extLst>
                <a:ext uri="{FF2B5EF4-FFF2-40B4-BE49-F238E27FC236}">
                  <a16:creationId xmlns:a16="http://schemas.microsoft.com/office/drawing/2014/main" id="{A26701C4-F83E-17FC-1826-6CCFE1F9FD3F}"/>
                </a:ext>
              </a:extLst>
            </p:cNvPr>
            <p:cNvSpPr/>
            <p:nvPr/>
          </p:nvSpPr>
          <p:spPr>
            <a:xfrm>
              <a:off x="2041450" y="2823000"/>
              <a:ext cx="231900" cy="481225"/>
            </a:xfrm>
            <a:custGeom>
              <a:avLst/>
              <a:gdLst/>
              <a:ahLst/>
              <a:cxnLst/>
              <a:rect l="l" t="t" r="r" b="b"/>
              <a:pathLst>
                <a:path w="9276" h="19249" extrusionOk="0">
                  <a:moveTo>
                    <a:pt x="4641" y="0"/>
                  </a:moveTo>
                  <a:lnTo>
                    <a:pt x="4519" y="3583"/>
                  </a:lnTo>
                  <a:lnTo>
                    <a:pt x="2637" y="2078"/>
                  </a:lnTo>
                  <a:lnTo>
                    <a:pt x="2435" y="2251"/>
                  </a:lnTo>
                  <a:lnTo>
                    <a:pt x="4252" y="4501"/>
                  </a:lnTo>
                  <a:lnTo>
                    <a:pt x="3913" y="11352"/>
                  </a:lnTo>
                  <a:lnTo>
                    <a:pt x="3022" y="10487"/>
                  </a:lnTo>
                  <a:lnTo>
                    <a:pt x="3082" y="8152"/>
                  </a:lnTo>
                  <a:lnTo>
                    <a:pt x="2737" y="8062"/>
                  </a:lnTo>
                  <a:lnTo>
                    <a:pt x="2416" y="9935"/>
                  </a:lnTo>
                  <a:lnTo>
                    <a:pt x="228" y="8062"/>
                  </a:lnTo>
                  <a:lnTo>
                    <a:pt x="0" y="8246"/>
                  </a:lnTo>
                  <a:lnTo>
                    <a:pt x="3711" y="12543"/>
                  </a:lnTo>
                  <a:lnTo>
                    <a:pt x="3249" y="19249"/>
                  </a:lnTo>
                  <a:lnTo>
                    <a:pt x="6283" y="19249"/>
                  </a:lnTo>
                  <a:lnTo>
                    <a:pt x="5903" y="10802"/>
                  </a:lnTo>
                  <a:lnTo>
                    <a:pt x="7575" y="8182"/>
                  </a:lnTo>
                  <a:lnTo>
                    <a:pt x="9275" y="7922"/>
                  </a:lnTo>
                  <a:lnTo>
                    <a:pt x="9275" y="7663"/>
                  </a:lnTo>
                  <a:lnTo>
                    <a:pt x="7719" y="7684"/>
                  </a:lnTo>
                  <a:lnTo>
                    <a:pt x="8612" y="6277"/>
                  </a:lnTo>
                  <a:lnTo>
                    <a:pt x="8382" y="6126"/>
                  </a:lnTo>
                  <a:lnTo>
                    <a:pt x="5931" y="8783"/>
                  </a:lnTo>
                  <a:lnTo>
                    <a:pt x="5456" y="4405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36;p28">
              <a:extLst>
                <a:ext uri="{FF2B5EF4-FFF2-40B4-BE49-F238E27FC236}">
                  <a16:creationId xmlns:a16="http://schemas.microsoft.com/office/drawing/2014/main" id="{0EC0F409-6094-900E-FA2B-70E391FDC89E}"/>
                </a:ext>
              </a:extLst>
            </p:cNvPr>
            <p:cNvSpPr/>
            <p:nvPr/>
          </p:nvSpPr>
          <p:spPr>
            <a:xfrm>
              <a:off x="1786025" y="2150600"/>
              <a:ext cx="733450" cy="798025"/>
            </a:xfrm>
            <a:custGeom>
              <a:avLst/>
              <a:gdLst/>
              <a:ahLst/>
              <a:cxnLst/>
              <a:rect l="l" t="t" r="r" b="b"/>
              <a:pathLst>
                <a:path w="29338" h="31921" extrusionOk="0">
                  <a:moveTo>
                    <a:pt x="15561" y="1"/>
                  </a:moveTo>
                  <a:cubicBezTo>
                    <a:pt x="15513" y="1"/>
                    <a:pt x="15464" y="2"/>
                    <a:pt x="15416" y="4"/>
                  </a:cubicBezTo>
                  <a:cubicBezTo>
                    <a:pt x="13897" y="72"/>
                    <a:pt x="12620" y="1160"/>
                    <a:pt x="11651" y="2332"/>
                  </a:cubicBezTo>
                  <a:cubicBezTo>
                    <a:pt x="9642" y="4763"/>
                    <a:pt x="8404" y="7821"/>
                    <a:pt x="8154" y="10966"/>
                  </a:cubicBezTo>
                  <a:cubicBezTo>
                    <a:pt x="7570" y="10165"/>
                    <a:pt x="6978" y="9354"/>
                    <a:pt x="6199" y="8741"/>
                  </a:cubicBezTo>
                  <a:cubicBezTo>
                    <a:pt x="5537" y="8222"/>
                    <a:pt x="4715" y="7857"/>
                    <a:pt x="3883" y="7857"/>
                  </a:cubicBezTo>
                  <a:cubicBezTo>
                    <a:pt x="3736" y="7857"/>
                    <a:pt x="3588" y="7868"/>
                    <a:pt x="3440" y="7892"/>
                  </a:cubicBezTo>
                  <a:cubicBezTo>
                    <a:pt x="1833" y="8154"/>
                    <a:pt x="809" y="9791"/>
                    <a:pt x="418" y="11372"/>
                  </a:cubicBezTo>
                  <a:cubicBezTo>
                    <a:pt x="0" y="13073"/>
                    <a:pt x="60" y="14854"/>
                    <a:pt x="590" y="16522"/>
                  </a:cubicBezTo>
                  <a:cubicBezTo>
                    <a:pt x="1466" y="19259"/>
                    <a:pt x="3521" y="21433"/>
                    <a:pt x="5513" y="23504"/>
                  </a:cubicBezTo>
                  <a:cubicBezTo>
                    <a:pt x="5303" y="23411"/>
                    <a:pt x="5081" y="23368"/>
                    <a:pt x="4857" y="23368"/>
                  </a:cubicBezTo>
                  <a:cubicBezTo>
                    <a:pt x="4106" y="23368"/>
                    <a:pt x="3342" y="23854"/>
                    <a:pt x="3000" y="24546"/>
                  </a:cubicBezTo>
                  <a:cubicBezTo>
                    <a:pt x="2399" y="25768"/>
                    <a:pt x="2972" y="27174"/>
                    <a:pt x="3808" y="28145"/>
                  </a:cubicBezTo>
                  <a:cubicBezTo>
                    <a:pt x="4511" y="28963"/>
                    <a:pt x="5443" y="29552"/>
                    <a:pt x="6407" y="30036"/>
                  </a:cubicBezTo>
                  <a:cubicBezTo>
                    <a:pt x="8991" y="31334"/>
                    <a:pt x="11845" y="31920"/>
                    <a:pt x="14715" y="31920"/>
                  </a:cubicBezTo>
                  <a:cubicBezTo>
                    <a:pt x="17839" y="31920"/>
                    <a:pt x="20984" y="31225"/>
                    <a:pt x="23823" y="29996"/>
                  </a:cubicBezTo>
                  <a:cubicBezTo>
                    <a:pt x="25846" y="29120"/>
                    <a:pt x="27258" y="27672"/>
                    <a:pt x="28333" y="25735"/>
                  </a:cubicBezTo>
                  <a:cubicBezTo>
                    <a:pt x="28337" y="25727"/>
                    <a:pt x="28341" y="25720"/>
                    <a:pt x="28345" y="25712"/>
                  </a:cubicBezTo>
                  <a:cubicBezTo>
                    <a:pt x="28988" y="24551"/>
                    <a:pt x="29260" y="23214"/>
                    <a:pt x="29308" y="21890"/>
                  </a:cubicBezTo>
                  <a:cubicBezTo>
                    <a:pt x="29337" y="21053"/>
                    <a:pt x="29275" y="20193"/>
                    <a:pt x="28924" y="19434"/>
                  </a:cubicBezTo>
                  <a:cubicBezTo>
                    <a:pt x="28573" y="18675"/>
                    <a:pt x="27888" y="18032"/>
                    <a:pt x="27060" y="17912"/>
                  </a:cubicBezTo>
                  <a:cubicBezTo>
                    <a:pt x="26981" y="17901"/>
                    <a:pt x="26901" y="17895"/>
                    <a:pt x="26820" y="17895"/>
                  </a:cubicBezTo>
                  <a:cubicBezTo>
                    <a:pt x="26426" y="17895"/>
                    <a:pt x="26026" y="18031"/>
                    <a:pt x="25777" y="18329"/>
                  </a:cubicBezTo>
                  <a:lnTo>
                    <a:pt x="25777" y="18329"/>
                  </a:lnTo>
                  <a:cubicBezTo>
                    <a:pt x="26701" y="17177"/>
                    <a:pt x="27541" y="15916"/>
                    <a:pt x="27905" y="14486"/>
                  </a:cubicBezTo>
                  <a:cubicBezTo>
                    <a:pt x="28273" y="13043"/>
                    <a:pt x="28089" y="11394"/>
                    <a:pt x="27129" y="10256"/>
                  </a:cubicBezTo>
                  <a:cubicBezTo>
                    <a:pt x="26347" y="9329"/>
                    <a:pt x="25122" y="8847"/>
                    <a:pt x="23905" y="8847"/>
                  </a:cubicBezTo>
                  <a:cubicBezTo>
                    <a:pt x="23683" y="8847"/>
                    <a:pt x="23462" y="8863"/>
                    <a:pt x="23244" y="8896"/>
                  </a:cubicBezTo>
                  <a:cubicBezTo>
                    <a:pt x="21826" y="9104"/>
                    <a:pt x="20544" y="9932"/>
                    <a:pt x="19611" y="11021"/>
                  </a:cubicBezTo>
                  <a:cubicBezTo>
                    <a:pt x="19712" y="8780"/>
                    <a:pt x="20228" y="6521"/>
                    <a:pt x="19817" y="4317"/>
                  </a:cubicBezTo>
                  <a:cubicBezTo>
                    <a:pt x="19417" y="2161"/>
                    <a:pt x="17732" y="1"/>
                    <a:pt x="15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37;p28">
              <a:extLst>
                <a:ext uri="{FF2B5EF4-FFF2-40B4-BE49-F238E27FC236}">
                  <a16:creationId xmlns:a16="http://schemas.microsoft.com/office/drawing/2014/main" id="{DA6E73DA-2221-78D3-2B25-F6B25153F11B}"/>
                </a:ext>
              </a:extLst>
            </p:cNvPr>
            <p:cNvSpPr/>
            <p:nvPr/>
          </p:nvSpPr>
          <p:spPr>
            <a:xfrm>
              <a:off x="1962625" y="2960900"/>
              <a:ext cx="164375" cy="140725"/>
            </a:xfrm>
            <a:custGeom>
              <a:avLst/>
              <a:gdLst/>
              <a:ahLst/>
              <a:cxnLst/>
              <a:rect l="l" t="t" r="r" b="b"/>
              <a:pathLst>
                <a:path w="6575" h="5629" extrusionOk="0">
                  <a:moveTo>
                    <a:pt x="3021" y="1"/>
                  </a:moveTo>
                  <a:cubicBezTo>
                    <a:pt x="2463" y="1"/>
                    <a:pt x="1962" y="599"/>
                    <a:pt x="2554" y="1525"/>
                  </a:cubicBezTo>
                  <a:cubicBezTo>
                    <a:pt x="2114" y="1068"/>
                    <a:pt x="1688" y="888"/>
                    <a:pt x="1338" y="888"/>
                  </a:cubicBezTo>
                  <a:cubicBezTo>
                    <a:pt x="373" y="888"/>
                    <a:pt x="0" y="2266"/>
                    <a:pt x="1574" y="2986"/>
                  </a:cubicBezTo>
                  <a:cubicBezTo>
                    <a:pt x="78" y="3017"/>
                    <a:pt x="497" y="4775"/>
                    <a:pt x="1579" y="4775"/>
                  </a:cubicBezTo>
                  <a:cubicBezTo>
                    <a:pt x="1793" y="4775"/>
                    <a:pt x="2033" y="4706"/>
                    <a:pt x="2290" y="4541"/>
                  </a:cubicBezTo>
                  <a:lnTo>
                    <a:pt x="2290" y="4541"/>
                  </a:lnTo>
                  <a:cubicBezTo>
                    <a:pt x="1789" y="4922"/>
                    <a:pt x="2115" y="5628"/>
                    <a:pt x="2706" y="5628"/>
                  </a:cubicBezTo>
                  <a:cubicBezTo>
                    <a:pt x="2746" y="5628"/>
                    <a:pt x="2786" y="5625"/>
                    <a:pt x="2828" y="5619"/>
                  </a:cubicBezTo>
                  <a:cubicBezTo>
                    <a:pt x="4682" y="5314"/>
                    <a:pt x="6574" y="2360"/>
                    <a:pt x="4904" y="848"/>
                  </a:cubicBezTo>
                  <a:cubicBezTo>
                    <a:pt x="4779" y="703"/>
                    <a:pt x="4532" y="601"/>
                    <a:pt x="4317" y="601"/>
                  </a:cubicBezTo>
                  <a:cubicBezTo>
                    <a:pt x="4099" y="601"/>
                    <a:pt x="3915" y="705"/>
                    <a:pt x="3922" y="973"/>
                  </a:cubicBezTo>
                  <a:cubicBezTo>
                    <a:pt x="3831" y="294"/>
                    <a:pt x="3412" y="1"/>
                    <a:pt x="3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38;p28">
              <a:extLst>
                <a:ext uri="{FF2B5EF4-FFF2-40B4-BE49-F238E27FC236}">
                  <a16:creationId xmlns:a16="http://schemas.microsoft.com/office/drawing/2014/main" id="{8672336D-EC14-8CF5-A565-BCA91A478DA1}"/>
                </a:ext>
              </a:extLst>
            </p:cNvPr>
            <p:cNvSpPr/>
            <p:nvPr/>
          </p:nvSpPr>
          <p:spPr>
            <a:xfrm>
              <a:off x="1978675" y="2512575"/>
              <a:ext cx="398975" cy="436025"/>
            </a:xfrm>
            <a:custGeom>
              <a:avLst/>
              <a:gdLst/>
              <a:ahLst/>
              <a:cxnLst/>
              <a:rect l="l" t="t" r="r" b="b"/>
              <a:pathLst>
                <a:path w="15959" h="17441" extrusionOk="0">
                  <a:moveTo>
                    <a:pt x="5400" y="1"/>
                  </a:moveTo>
                  <a:cubicBezTo>
                    <a:pt x="5240" y="1"/>
                    <a:pt x="5080" y="19"/>
                    <a:pt x="4921" y="59"/>
                  </a:cubicBezTo>
                  <a:cubicBezTo>
                    <a:pt x="3714" y="365"/>
                    <a:pt x="3135" y="1818"/>
                    <a:pt x="3268" y="3056"/>
                  </a:cubicBezTo>
                  <a:cubicBezTo>
                    <a:pt x="3403" y="4294"/>
                    <a:pt x="4038" y="5412"/>
                    <a:pt x="4450" y="6588"/>
                  </a:cubicBezTo>
                  <a:cubicBezTo>
                    <a:pt x="3896" y="6232"/>
                    <a:pt x="3241" y="6009"/>
                    <a:pt x="2586" y="6009"/>
                  </a:cubicBezTo>
                  <a:cubicBezTo>
                    <a:pt x="2450" y="6009"/>
                    <a:pt x="2314" y="6019"/>
                    <a:pt x="2178" y="6038"/>
                  </a:cubicBezTo>
                  <a:cubicBezTo>
                    <a:pt x="1392" y="6154"/>
                    <a:pt x="646" y="6652"/>
                    <a:pt x="329" y="7382"/>
                  </a:cubicBezTo>
                  <a:cubicBezTo>
                    <a:pt x="1" y="8141"/>
                    <a:pt x="167" y="9047"/>
                    <a:pt x="593" y="9755"/>
                  </a:cubicBezTo>
                  <a:cubicBezTo>
                    <a:pt x="1014" y="10457"/>
                    <a:pt x="1662" y="10994"/>
                    <a:pt x="2337" y="11459"/>
                  </a:cubicBezTo>
                  <a:lnTo>
                    <a:pt x="2337" y="11459"/>
                  </a:lnTo>
                  <a:cubicBezTo>
                    <a:pt x="2229" y="11388"/>
                    <a:pt x="2102" y="11357"/>
                    <a:pt x="1972" y="11357"/>
                  </a:cubicBezTo>
                  <a:cubicBezTo>
                    <a:pt x="1841" y="11357"/>
                    <a:pt x="1708" y="11388"/>
                    <a:pt x="1589" y="11443"/>
                  </a:cubicBezTo>
                  <a:cubicBezTo>
                    <a:pt x="1169" y="11638"/>
                    <a:pt x="907" y="12090"/>
                    <a:pt x="841" y="12549"/>
                  </a:cubicBezTo>
                  <a:cubicBezTo>
                    <a:pt x="776" y="13009"/>
                    <a:pt x="881" y="13477"/>
                    <a:pt x="1030" y="13917"/>
                  </a:cubicBezTo>
                  <a:cubicBezTo>
                    <a:pt x="1267" y="14614"/>
                    <a:pt x="1626" y="15282"/>
                    <a:pt x="2152" y="15795"/>
                  </a:cubicBezTo>
                  <a:lnTo>
                    <a:pt x="2163" y="15805"/>
                  </a:lnTo>
                  <a:cubicBezTo>
                    <a:pt x="3044" y="16664"/>
                    <a:pt x="4026" y="17208"/>
                    <a:pt x="5242" y="17351"/>
                  </a:cubicBezTo>
                  <a:cubicBezTo>
                    <a:pt x="5747" y="17411"/>
                    <a:pt x="6259" y="17441"/>
                    <a:pt x="6773" y="17441"/>
                  </a:cubicBezTo>
                  <a:cubicBezTo>
                    <a:pt x="9587" y="17441"/>
                    <a:pt x="12448" y="16539"/>
                    <a:pt x="14510" y="14590"/>
                  </a:cubicBezTo>
                  <a:cubicBezTo>
                    <a:pt x="14945" y="14178"/>
                    <a:pt x="15346" y="13717"/>
                    <a:pt x="15590" y="13170"/>
                  </a:cubicBezTo>
                  <a:cubicBezTo>
                    <a:pt x="15879" y="12520"/>
                    <a:pt x="15959" y="11680"/>
                    <a:pt x="15444" y="11126"/>
                  </a:cubicBezTo>
                  <a:cubicBezTo>
                    <a:pt x="15223" y="10889"/>
                    <a:pt x="14892" y="10753"/>
                    <a:pt x="14571" y="10753"/>
                  </a:cubicBezTo>
                  <a:cubicBezTo>
                    <a:pt x="14341" y="10753"/>
                    <a:pt x="14117" y="10822"/>
                    <a:pt x="13941" y="10974"/>
                  </a:cubicBezTo>
                  <a:cubicBezTo>
                    <a:pt x="14670" y="9554"/>
                    <a:pt x="15416" y="8071"/>
                    <a:pt x="15444" y="6475"/>
                  </a:cubicBezTo>
                  <a:cubicBezTo>
                    <a:pt x="15459" y="5503"/>
                    <a:pt x="15206" y="4546"/>
                    <a:pt x="14713" y="3708"/>
                  </a:cubicBezTo>
                  <a:cubicBezTo>
                    <a:pt x="14287" y="2988"/>
                    <a:pt x="13564" y="2328"/>
                    <a:pt x="12747" y="2328"/>
                  </a:cubicBezTo>
                  <a:cubicBezTo>
                    <a:pt x="12682" y="2328"/>
                    <a:pt x="12616" y="2332"/>
                    <a:pt x="12550" y="2341"/>
                  </a:cubicBezTo>
                  <a:cubicBezTo>
                    <a:pt x="12004" y="2412"/>
                    <a:pt x="11535" y="2783"/>
                    <a:pt x="11219" y="3233"/>
                  </a:cubicBezTo>
                  <a:cubicBezTo>
                    <a:pt x="10902" y="3682"/>
                    <a:pt x="10717" y="4209"/>
                    <a:pt x="10535" y="4728"/>
                  </a:cubicBezTo>
                  <a:cubicBezTo>
                    <a:pt x="9900" y="3096"/>
                    <a:pt x="8752" y="1667"/>
                    <a:pt x="7294" y="696"/>
                  </a:cubicBezTo>
                  <a:cubicBezTo>
                    <a:pt x="6729" y="317"/>
                    <a:pt x="6065" y="1"/>
                    <a:pt x="5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39;p28">
              <a:extLst>
                <a:ext uri="{FF2B5EF4-FFF2-40B4-BE49-F238E27FC236}">
                  <a16:creationId xmlns:a16="http://schemas.microsoft.com/office/drawing/2014/main" id="{57E2F9EC-B90D-F3A8-0F25-BFB65FA520E5}"/>
                </a:ext>
              </a:extLst>
            </p:cNvPr>
            <p:cNvSpPr/>
            <p:nvPr/>
          </p:nvSpPr>
          <p:spPr>
            <a:xfrm>
              <a:off x="1821925" y="2700625"/>
              <a:ext cx="37300" cy="50875"/>
            </a:xfrm>
            <a:custGeom>
              <a:avLst/>
              <a:gdLst/>
              <a:ahLst/>
              <a:cxnLst/>
              <a:rect l="l" t="t" r="r" b="b"/>
              <a:pathLst>
                <a:path w="1492" h="2035" extrusionOk="0">
                  <a:moveTo>
                    <a:pt x="184" y="0"/>
                  </a:moveTo>
                  <a:cubicBezTo>
                    <a:pt x="184" y="0"/>
                    <a:pt x="1" y="696"/>
                    <a:pt x="311" y="1258"/>
                  </a:cubicBezTo>
                  <a:cubicBezTo>
                    <a:pt x="620" y="1820"/>
                    <a:pt x="1307" y="2035"/>
                    <a:pt x="1307" y="2035"/>
                  </a:cubicBezTo>
                  <a:cubicBezTo>
                    <a:pt x="1307" y="2035"/>
                    <a:pt x="1491" y="1340"/>
                    <a:pt x="1181" y="778"/>
                  </a:cubicBezTo>
                  <a:cubicBezTo>
                    <a:pt x="872" y="216"/>
                    <a:pt x="18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40;p28">
              <a:extLst>
                <a:ext uri="{FF2B5EF4-FFF2-40B4-BE49-F238E27FC236}">
                  <a16:creationId xmlns:a16="http://schemas.microsoft.com/office/drawing/2014/main" id="{DA69A236-4E68-7587-559F-0AE717E9F5D1}"/>
                </a:ext>
              </a:extLst>
            </p:cNvPr>
            <p:cNvSpPr/>
            <p:nvPr/>
          </p:nvSpPr>
          <p:spPr>
            <a:xfrm>
              <a:off x="1766150" y="2749650"/>
              <a:ext cx="79775" cy="34350"/>
            </a:xfrm>
            <a:custGeom>
              <a:avLst/>
              <a:gdLst/>
              <a:ahLst/>
              <a:cxnLst/>
              <a:rect l="l" t="t" r="r" b="b"/>
              <a:pathLst>
                <a:path w="3191" h="1374" extrusionOk="0">
                  <a:moveTo>
                    <a:pt x="1658" y="1"/>
                  </a:moveTo>
                  <a:cubicBezTo>
                    <a:pt x="1624" y="1"/>
                    <a:pt x="1590" y="2"/>
                    <a:pt x="1556" y="4"/>
                  </a:cubicBezTo>
                  <a:cubicBezTo>
                    <a:pt x="674" y="56"/>
                    <a:pt x="1" y="781"/>
                    <a:pt x="1" y="781"/>
                  </a:cubicBezTo>
                  <a:cubicBezTo>
                    <a:pt x="1" y="781"/>
                    <a:pt x="698" y="1373"/>
                    <a:pt x="1535" y="1373"/>
                  </a:cubicBezTo>
                  <a:cubicBezTo>
                    <a:pt x="1569" y="1373"/>
                    <a:pt x="1602" y="1372"/>
                    <a:pt x="1636" y="1370"/>
                  </a:cubicBezTo>
                  <a:cubicBezTo>
                    <a:pt x="2517" y="1318"/>
                    <a:pt x="3191" y="593"/>
                    <a:pt x="3191" y="593"/>
                  </a:cubicBezTo>
                  <a:cubicBezTo>
                    <a:pt x="3191" y="593"/>
                    <a:pt x="2493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41;p28">
              <a:extLst>
                <a:ext uri="{FF2B5EF4-FFF2-40B4-BE49-F238E27FC236}">
                  <a16:creationId xmlns:a16="http://schemas.microsoft.com/office/drawing/2014/main" id="{998AA599-6266-2BFB-FF3E-AF0239CC08B4}"/>
                </a:ext>
              </a:extLst>
            </p:cNvPr>
            <p:cNvSpPr/>
            <p:nvPr/>
          </p:nvSpPr>
          <p:spPr>
            <a:xfrm>
              <a:off x="2276375" y="3020350"/>
              <a:ext cx="28600" cy="15125"/>
            </a:xfrm>
            <a:custGeom>
              <a:avLst/>
              <a:gdLst/>
              <a:ahLst/>
              <a:cxnLst/>
              <a:rect l="l" t="t" r="r" b="b"/>
              <a:pathLst>
                <a:path w="1144" h="605" extrusionOk="0">
                  <a:moveTo>
                    <a:pt x="367" y="0"/>
                  </a:moveTo>
                  <a:cubicBezTo>
                    <a:pt x="164" y="0"/>
                    <a:pt x="0" y="63"/>
                    <a:pt x="0" y="63"/>
                  </a:cubicBezTo>
                  <a:cubicBezTo>
                    <a:pt x="0" y="63"/>
                    <a:pt x="154" y="415"/>
                    <a:pt x="470" y="547"/>
                  </a:cubicBezTo>
                  <a:cubicBezTo>
                    <a:pt x="572" y="590"/>
                    <a:pt x="679" y="605"/>
                    <a:pt x="777" y="605"/>
                  </a:cubicBezTo>
                  <a:cubicBezTo>
                    <a:pt x="980" y="605"/>
                    <a:pt x="1143" y="543"/>
                    <a:pt x="1143" y="543"/>
                  </a:cubicBezTo>
                  <a:cubicBezTo>
                    <a:pt x="1143" y="543"/>
                    <a:pt x="990" y="191"/>
                    <a:pt x="674" y="58"/>
                  </a:cubicBezTo>
                  <a:cubicBezTo>
                    <a:pt x="571" y="15"/>
                    <a:pt x="465" y="0"/>
                    <a:pt x="36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42;p28">
              <a:extLst>
                <a:ext uri="{FF2B5EF4-FFF2-40B4-BE49-F238E27FC236}">
                  <a16:creationId xmlns:a16="http://schemas.microsoft.com/office/drawing/2014/main" id="{A3D823CA-C36A-8D5C-C339-E3801AC84A1B}"/>
                </a:ext>
              </a:extLst>
            </p:cNvPr>
            <p:cNvSpPr/>
            <p:nvPr/>
          </p:nvSpPr>
          <p:spPr>
            <a:xfrm>
              <a:off x="2275700" y="2985200"/>
              <a:ext cx="31825" cy="28425"/>
            </a:xfrm>
            <a:custGeom>
              <a:avLst/>
              <a:gdLst/>
              <a:ahLst/>
              <a:cxnLst/>
              <a:rect l="l" t="t" r="r" b="b"/>
              <a:pathLst>
                <a:path w="1273" h="1137" extrusionOk="0">
                  <a:moveTo>
                    <a:pt x="1257" y="1"/>
                  </a:moveTo>
                  <a:cubicBezTo>
                    <a:pt x="1166" y="1"/>
                    <a:pt x="709" y="15"/>
                    <a:pt x="394" y="297"/>
                  </a:cubicBezTo>
                  <a:cubicBezTo>
                    <a:pt x="43" y="609"/>
                    <a:pt x="0" y="1136"/>
                    <a:pt x="0" y="1136"/>
                  </a:cubicBezTo>
                  <a:cubicBezTo>
                    <a:pt x="0" y="1136"/>
                    <a:pt x="6" y="1136"/>
                    <a:pt x="16" y="1136"/>
                  </a:cubicBezTo>
                  <a:cubicBezTo>
                    <a:pt x="107" y="1136"/>
                    <a:pt x="564" y="1122"/>
                    <a:pt x="879" y="841"/>
                  </a:cubicBezTo>
                  <a:cubicBezTo>
                    <a:pt x="1231" y="527"/>
                    <a:pt x="1273" y="1"/>
                    <a:pt x="1273" y="1"/>
                  </a:cubicBezTo>
                  <a:cubicBezTo>
                    <a:pt x="1273" y="1"/>
                    <a:pt x="1267" y="1"/>
                    <a:pt x="1257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43;p28">
              <a:extLst>
                <a:ext uri="{FF2B5EF4-FFF2-40B4-BE49-F238E27FC236}">
                  <a16:creationId xmlns:a16="http://schemas.microsoft.com/office/drawing/2014/main" id="{AAA701B0-5B24-EFC3-CD13-D11FA88DC0E3}"/>
                </a:ext>
              </a:extLst>
            </p:cNvPr>
            <p:cNvSpPr/>
            <p:nvPr/>
          </p:nvSpPr>
          <p:spPr>
            <a:xfrm>
              <a:off x="2256475" y="2515800"/>
              <a:ext cx="40600" cy="41625"/>
            </a:xfrm>
            <a:custGeom>
              <a:avLst/>
              <a:gdLst/>
              <a:ahLst/>
              <a:cxnLst/>
              <a:rect l="l" t="t" r="r" b="b"/>
              <a:pathLst>
                <a:path w="1624" h="1665" extrusionOk="0">
                  <a:moveTo>
                    <a:pt x="1623" y="0"/>
                  </a:moveTo>
                  <a:cubicBezTo>
                    <a:pt x="1623" y="0"/>
                    <a:pt x="903" y="25"/>
                    <a:pt x="455" y="484"/>
                  </a:cubicBezTo>
                  <a:cubicBezTo>
                    <a:pt x="7" y="945"/>
                    <a:pt x="1" y="1665"/>
                    <a:pt x="1" y="1665"/>
                  </a:cubicBezTo>
                  <a:cubicBezTo>
                    <a:pt x="1" y="1665"/>
                    <a:pt x="721" y="1639"/>
                    <a:pt x="1169" y="1179"/>
                  </a:cubicBezTo>
                  <a:cubicBezTo>
                    <a:pt x="1616" y="720"/>
                    <a:pt x="1623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44;p28">
              <a:extLst>
                <a:ext uri="{FF2B5EF4-FFF2-40B4-BE49-F238E27FC236}">
                  <a16:creationId xmlns:a16="http://schemas.microsoft.com/office/drawing/2014/main" id="{2A9F150F-5FA6-E95B-C6AA-04287AB31BDC}"/>
                </a:ext>
              </a:extLst>
            </p:cNvPr>
            <p:cNvSpPr/>
            <p:nvPr/>
          </p:nvSpPr>
          <p:spPr>
            <a:xfrm>
              <a:off x="1993075" y="2634850"/>
              <a:ext cx="37675" cy="19275"/>
            </a:xfrm>
            <a:custGeom>
              <a:avLst/>
              <a:gdLst/>
              <a:ahLst/>
              <a:cxnLst/>
              <a:rect l="l" t="t" r="r" b="b"/>
              <a:pathLst>
                <a:path w="1507" h="771" extrusionOk="0">
                  <a:moveTo>
                    <a:pt x="515" y="0"/>
                  </a:moveTo>
                  <a:cubicBezTo>
                    <a:pt x="232" y="0"/>
                    <a:pt x="0" y="98"/>
                    <a:pt x="0" y="98"/>
                  </a:cubicBezTo>
                  <a:cubicBezTo>
                    <a:pt x="0" y="98"/>
                    <a:pt x="215" y="549"/>
                    <a:pt x="630" y="709"/>
                  </a:cubicBezTo>
                  <a:cubicBezTo>
                    <a:pt x="750" y="754"/>
                    <a:pt x="874" y="770"/>
                    <a:pt x="990" y="770"/>
                  </a:cubicBezTo>
                  <a:cubicBezTo>
                    <a:pt x="1274" y="770"/>
                    <a:pt x="1507" y="672"/>
                    <a:pt x="1507" y="672"/>
                  </a:cubicBezTo>
                  <a:cubicBezTo>
                    <a:pt x="1507" y="672"/>
                    <a:pt x="1292" y="222"/>
                    <a:pt x="876" y="63"/>
                  </a:cubicBezTo>
                  <a:cubicBezTo>
                    <a:pt x="755" y="17"/>
                    <a:pt x="631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45;p28">
              <a:extLst>
                <a:ext uri="{FF2B5EF4-FFF2-40B4-BE49-F238E27FC236}">
                  <a16:creationId xmlns:a16="http://schemas.microsoft.com/office/drawing/2014/main" id="{7F617CD6-0640-EBA7-FAD3-3959C711AE3E}"/>
                </a:ext>
              </a:extLst>
            </p:cNvPr>
            <p:cNvSpPr/>
            <p:nvPr/>
          </p:nvSpPr>
          <p:spPr>
            <a:xfrm>
              <a:off x="2204075" y="2477875"/>
              <a:ext cx="47350" cy="74975"/>
            </a:xfrm>
            <a:custGeom>
              <a:avLst/>
              <a:gdLst/>
              <a:ahLst/>
              <a:cxnLst/>
              <a:rect l="l" t="t" r="r" b="b"/>
              <a:pathLst>
                <a:path w="1894" h="2999" extrusionOk="0">
                  <a:moveTo>
                    <a:pt x="395" y="1"/>
                  </a:moveTo>
                  <a:cubicBezTo>
                    <a:pt x="395" y="1"/>
                    <a:pt x="0" y="908"/>
                    <a:pt x="305" y="1736"/>
                  </a:cubicBezTo>
                  <a:cubicBezTo>
                    <a:pt x="611" y="2564"/>
                    <a:pt x="1500" y="2999"/>
                    <a:pt x="1500" y="2999"/>
                  </a:cubicBezTo>
                  <a:cubicBezTo>
                    <a:pt x="1500" y="2999"/>
                    <a:pt x="1894" y="2092"/>
                    <a:pt x="1589" y="1263"/>
                  </a:cubicBezTo>
                  <a:cubicBezTo>
                    <a:pt x="1284" y="435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46;p28">
              <a:extLst>
                <a:ext uri="{FF2B5EF4-FFF2-40B4-BE49-F238E27FC236}">
                  <a16:creationId xmlns:a16="http://schemas.microsoft.com/office/drawing/2014/main" id="{60EA4A4A-2FC9-5C9D-0C76-A931582A21D8}"/>
                </a:ext>
              </a:extLst>
            </p:cNvPr>
            <p:cNvSpPr/>
            <p:nvPr/>
          </p:nvSpPr>
          <p:spPr>
            <a:xfrm>
              <a:off x="2027225" y="3017325"/>
              <a:ext cx="67125" cy="60175"/>
            </a:xfrm>
            <a:custGeom>
              <a:avLst/>
              <a:gdLst/>
              <a:ahLst/>
              <a:cxnLst/>
              <a:rect l="l" t="t" r="r" b="b"/>
              <a:pathLst>
                <a:path w="2685" h="2407" extrusionOk="0">
                  <a:moveTo>
                    <a:pt x="1974" y="1"/>
                  </a:moveTo>
                  <a:cubicBezTo>
                    <a:pt x="1740" y="1"/>
                    <a:pt x="1671" y="345"/>
                    <a:pt x="1426" y="351"/>
                  </a:cubicBezTo>
                  <a:cubicBezTo>
                    <a:pt x="1425" y="351"/>
                    <a:pt x="1424" y="351"/>
                    <a:pt x="1423" y="351"/>
                  </a:cubicBezTo>
                  <a:cubicBezTo>
                    <a:pt x="1362" y="351"/>
                    <a:pt x="1309" y="312"/>
                    <a:pt x="1267" y="268"/>
                  </a:cubicBezTo>
                  <a:cubicBezTo>
                    <a:pt x="1199" y="194"/>
                    <a:pt x="1135" y="94"/>
                    <a:pt x="1030" y="70"/>
                  </a:cubicBezTo>
                  <a:cubicBezTo>
                    <a:pt x="1016" y="67"/>
                    <a:pt x="1002" y="66"/>
                    <a:pt x="988" y="66"/>
                  </a:cubicBezTo>
                  <a:cubicBezTo>
                    <a:pt x="866" y="66"/>
                    <a:pt x="757" y="180"/>
                    <a:pt x="726" y="304"/>
                  </a:cubicBezTo>
                  <a:cubicBezTo>
                    <a:pt x="692" y="440"/>
                    <a:pt x="726" y="584"/>
                    <a:pt x="745" y="725"/>
                  </a:cubicBezTo>
                  <a:cubicBezTo>
                    <a:pt x="763" y="865"/>
                    <a:pt x="762" y="1020"/>
                    <a:pt x="674" y="1130"/>
                  </a:cubicBezTo>
                  <a:cubicBezTo>
                    <a:pt x="514" y="1332"/>
                    <a:pt x="165" y="1267"/>
                    <a:pt x="68" y="1536"/>
                  </a:cubicBezTo>
                  <a:cubicBezTo>
                    <a:pt x="1" y="1720"/>
                    <a:pt x="67" y="1952"/>
                    <a:pt x="187" y="2098"/>
                  </a:cubicBezTo>
                  <a:cubicBezTo>
                    <a:pt x="330" y="2270"/>
                    <a:pt x="549" y="2366"/>
                    <a:pt x="771" y="2395"/>
                  </a:cubicBezTo>
                  <a:cubicBezTo>
                    <a:pt x="841" y="2403"/>
                    <a:pt x="912" y="2407"/>
                    <a:pt x="983" y="2407"/>
                  </a:cubicBezTo>
                  <a:cubicBezTo>
                    <a:pt x="1071" y="2407"/>
                    <a:pt x="1159" y="2400"/>
                    <a:pt x="1246" y="2388"/>
                  </a:cubicBezTo>
                  <a:cubicBezTo>
                    <a:pt x="1649" y="2334"/>
                    <a:pt x="2045" y="2207"/>
                    <a:pt x="2315" y="1887"/>
                  </a:cubicBezTo>
                  <a:cubicBezTo>
                    <a:pt x="2618" y="1528"/>
                    <a:pt x="2685" y="1046"/>
                    <a:pt x="2546" y="605"/>
                  </a:cubicBezTo>
                  <a:cubicBezTo>
                    <a:pt x="2467" y="355"/>
                    <a:pt x="2305" y="56"/>
                    <a:pt x="2020" y="5"/>
                  </a:cubicBezTo>
                  <a:cubicBezTo>
                    <a:pt x="2004" y="2"/>
                    <a:pt x="1989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183AC9D-4C94-350F-6965-532CA3C8DD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407561"/>
              </p:ext>
            </p:extLst>
          </p:nvPr>
        </p:nvGraphicFramePr>
        <p:xfrm>
          <a:off x="-6718217" y="2073814"/>
          <a:ext cx="3676448" cy="3137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929810-C989-E713-4592-D6A4225F0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8922"/>
              </p:ext>
            </p:extLst>
          </p:nvPr>
        </p:nvGraphicFramePr>
        <p:xfrm>
          <a:off x="13747056" y="2118032"/>
          <a:ext cx="4953664" cy="2293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724389" imgH="1723935" progId="Excel.Sheet.12">
                  <p:embed/>
                </p:oleObj>
              </mc:Choice>
              <mc:Fallback>
                <p:oleObj name="Worksheet" r:id="rId5" imgW="3724389" imgH="1723935" progId="Excel.Sheet.12">
                  <p:embed/>
                  <p:pic>
                    <p:nvPicPr>
                      <p:cNvPr id="814" name="Object 813">
                        <a:extLst>
                          <a:ext uri="{FF2B5EF4-FFF2-40B4-BE49-F238E27FC236}">
                            <a16:creationId xmlns:a16="http://schemas.microsoft.com/office/drawing/2014/main" id="{D03A79C6-A5E4-2177-F249-250933EF76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47056" y="2118032"/>
                        <a:ext cx="4953664" cy="2293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Google Shape;798;p33">
            <a:extLst>
              <a:ext uri="{FF2B5EF4-FFF2-40B4-BE49-F238E27FC236}">
                <a16:creationId xmlns:a16="http://schemas.microsoft.com/office/drawing/2014/main" id="{0B423102-FD35-A5E3-360A-41C0E4ACFCBE}"/>
              </a:ext>
            </a:extLst>
          </p:cNvPr>
          <p:cNvSpPr txBox="1">
            <a:spLocks/>
          </p:cNvSpPr>
          <p:nvPr/>
        </p:nvSpPr>
        <p:spPr>
          <a:xfrm>
            <a:off x="696686" y="1413475"/>
            <a:ext cx="7750628" cy="13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00" dirty="0"/>
              <a:t>26,385,504,893</a:t>
            </a:r>
          </a:p>
        </p:txBody>
      </p:sp>
      <p:grpSp>
        <p:nvGrpSpPr>
          <p:cNvPr id="5" name="Google Shape;705;p33">
            <a:extLst>
              <a:ext uri="{FF2B5EF4-FFF2-40B4-BE49-F238E27FC236}">
                <a16:creationId xmlns:a16="http://schemas.microsoft.com/office/drawing/2014/main" id="{B38D068C-3CAD-86F7-7AFC-B495FE8FBD76}"/>
              </a:ext>
            </a:extLst>
          </p:cNvPr>
          <p:cNvGrpSpPr/>
          <p:nvPr/>
        </p:nvGrpSpPr>
        <p:grpSpPr>
          <a:xfrm>
            <a:off x="3940721" y="5547758"/>
            <a:ext cx="1778007" cy="813547"/>
            <a:chOff x="1356900" y="277800"/>
            <a:chExt cx="2392325" cy="1094600"/>
          </a:xfrm>
        </p:grpSpPr>
        <p:sp>
          <p:nvSpPr>
            <p:cNvPr id="6" name="Google Shape;706;p33">
              <a:extLst>
                <a:ext uri="{FF2B5EF4-FFF2-40B4-BE49-F238E27FC236}">
                  <a16:creationId xmlns:a16="http://schemas.microsoft.com/office/drawing/2014/main" id="{DD2B4BFE-DC85-16E2-9319-687CDC0F0A41}"/>
                </a:ext>
              </a:extLst>
            </p:cNvPr>
            <p:cNvSpPr/>
            <p:nvPr/>
          </p:nvSpPr>
          <p:spPr>
            <a:xfrm>
              <a:off x="1797925" y="336950"/>
              <a:ext cx="1791050" cy="898000"/>
            </a:xfrm>
            <a:custGeom>
              <a:avLst/>
              <a:gdLst/>
              <a:ahLst/>
              <a:cxnLst/>
              <a:rect l="l" t="t" r="r" b="b"/>
              <a:pathLst>
                <a:path w="71642" h="35920" extrusionOk="0">
                  <a:moveTo>
                    <a:pt x="0" y="1"/>
                  </a:moveTo>
                  <a:lnTo>
                    <a:pt x="0" y="35919"/>
                  </a:lnTo>
                  <a:lnTo>
                    <a:pt x="71641" y="35919"/>
                  </a:lnTo>
                  <a:lnTo>
                    <a:pt x="7164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7;p33">
              <a:extLst>
                <a:ext uri="{FF2B5EF4-FFF2-40B4-BE49-F238E27FC236}">
                  <a16:creationId xmlns:a16="http://schemas.microsoft.com/office/drawing/2014/main" id="{05905A90-F32A-7145-279A-5140D768ED4A}"/>
                </a:ext>
              </a:extLst>
            </p:cNvPr>
            <p:cNvSpPr/>
            <p:nvPr/>
          </p:nvSpPr>
          <p:spPr>
            <a:xfrm>
              <a:off x="1729825" y="1234900"/>
              <a:ext cx="1927250" cy="133525"/>
            </a:xfrm>
            <a:custGeom>
              <a:avLst/>
              <a:gdLst/>
              <a:ahLst/>
              <a:cxnLst/>
              <a:rect l="l" t="t" r="r" b="b"/>
              <a:pathLst>
                <a:path w="77090" h="5341" extrusionOk="0">
                  <a:moveTo>
                    <a:pt x="0" y="0"/>
                  </a:moveTo>
                  <a:lnTo>
                    <a:pt x="0" y="5341"/>
                  </a:lnTo>
                  <a:lnTo>
                    <a:pt x="77089" y="5341"/>
                  </a:lnTo>
                  <a:lnTo>
                    <a:pt x="77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8;p33">
              <a:extLst>
                <a:ext uri="{FF2B5EF4-FFF2-40B4-BE49-F238E27FC236}">
                  <a16:creationId xmlns:a16="http://schemas.microsoft.com/office/drawing/2014/main" id="{1BDF719E-FA17-CC8D-B38A-CAB758206D50}"/>
                </a:ext>
              </a:extLst>
            </p:cNvPr>
            <p:cNvSpPr/>
            <p:nvPr/>
          </p:nvSpPr>
          <p:spPr>
            <a:xfrm>
              <a:off x="2181225" y="1323925"/>
              <a:ext cx="1024450" cy="44500"/>
            </a:xfrm>
            <a:custGeom>
              <a:avLst/>
              <a:gdLst/>
              <a:ahLst/>
              <a:cxnLst/>
              <a:rect l="l" t="t" r="r" b="b"/>
              <a:pathLst>
                <a:path w="40978" h="1780" extrusionOk="0">
                  <a:moveTo>
                    <a:pt x="0" y="0"/>
                  </a:moveTo>
                  <a:lnTo>
                    <a:pt x="0" y="1780"/>
                  </a:lnTo>
                  <a:lnTo>
                    <a:pt x="40977" y="1780"/>
                  </a:lnTo>
                  <a:lnTo>
                    <a:pt x="40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9;p33">
              <a:extLst>
                <a:ext uri="{FF2B5EF4-FFF2-40B4-BE49-F238E27FC236}">
                  <a16:creationId xmlns:a16="http://schemas.microsoft.com/office/drawing/2014/main" id="{EF0B8787-5FE1-11C2-8AEC-9F44DC04B266}"/>
                </a:ext>
              </a:extLst>
            </p:cNvPr>
            <p:cNvSpPr/>
            <p:nvPr/>
          </p:nvSpPr>
          <p:spPr>
            <a:xfrm>
              <a:off x="2257250" y="1279400"/>
              <a:ext cx="872400" cy="44550"/>
            </a:xfrm>
            <a:custGeom>
              <a:avLst/>
              <a:gdLst/>
              <a:ahLst/>
              <a:cxnLst/>
              <a:rect l="l" t="t" r="r" b="b"/>
              <a:pathLst>
                <a:path w="34896" h="1782" extrusionOk="0">
                  <a:moveTo>
                    <a:pt x="0" y="1"/>
                  </a:moveTo>
                  <a:lnTo>
                    <a:pt x="0" y="1781"/>
                  </a:lnTo>
                  <a:lnTo>
                    <a:pt x="34895" y="1781"/>
                  </a:lnTo>
                  <a:lnTo>
                    <a:pt x="348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10;p33">
              <a:extLst>
                <a:ext uri="{FF2B5EF4-FFF2-40B4-BE49-F238E27FC236}">
                  <a16:creationId xmlns:a16="http://schemas.microsoft.com/office/drawing/2014/main" id="{75855EB0-FBA8-DBBA-F65F-3F1F396B9982}"/>
                </a:ext>
              </a:extLst>
            </p:cNvPr>
            <p:cNvSpPr/>
            <p:nvPr/>
          </p:nvSpPr>
          <p:spPr>
            <a:xfrm>
              <a:off x="2350950" y="1234900"/>
              <a:ext cx="685025" cy="44525"/>
            </a:xfrm>
            <a:custGeom>
              <a:avLst/>
              <a:gdLst/>
              <a:ahLst/>
              <a:cxnLst/>
              <a:rect l="l" t="t" r="r" b="b"/>
              <a:pathLst>
                <a:path w="27401" h="1781" extrusionOk="0">
                  <a:moveTo>
                    <a:pt x="1" y="0"/>
                  </a:moveTo>
                  <a:lnTo>
                    <a:pt x="1" y="1781"/>
                  </a:lnTo>
                  <a:lnTo>
                    <a:pt x="27400" y="1781"/>
                  </a:lnTo>
                  <a:lnTo>
                    <a:pt x="27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11;p33">
              <a:extLst>
                <a:ext uri="{FF2B5EF4-FFF2-40B4-BE49-F238E27FC236}">
                  <a16:creationId xmlns:a16="http://schemas.microsoft.com/office/drawing/2014/main" id="{43A7D3D4-7496-E26A-6147-0851C619F4D7}"/>
                </a:ext>
              </a:extLst>
            </p:cNvPr>
            <p:cNvSpPr/>
            <p:nvPr/>
          </p:nvSpPr>
          <p:spPr>
            <a:xfrm>
              <a:off x="2350950" y="1270475"/>
              <a:ext cx="685025" cy="8950"/>
            </a:xfrm>
            <a:custGeom>
              <a:avLst/>
              <a:gdLst/>
              <a:ahLst/>
              <a:cxnLst/>
              <a:rect l="l" t="t" r="r" b="b"/>
              <a:pathLst>
                <a:path w="27401" h="358" extrusionOk="0">
                  <a:moveTo>
                    <a:pt x="1" y="0"/>
                  </a:moveTo>
                  <a:lnTo>
                    <a:pt x="1" y="358"/>
                  </a:lnTo>
                  <a:lnTo>
                    <a:pt x="27400" y="358"/>
                  </a:lnTo>
                  <a:lnTo>
                    <a:pt x="2740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2;p33">
              <a:extLst>
                <a:ext uri="{FF2B5EF4-FFF2-40B4-BE49-F238E27FC236}">
                  <a16:creationId xmlns:a16="http://schemas.microsoft.com/office/drawing/2014/main" id="{7F82BB5E-060E-C309-76C9-E748B7187691}"/>
                </a:ext>
              </a:extLst>
            </p:cNvPr>
            <p:cNvSpPr/>
            <p:nvPr/>
          </p:nvSpPr>
          <p:spPr>
            <a:xfrm>
              <a:off x="2257250" y="1314975"/>
              <a:ext cx="872400" cy="8975"/>
            </a:xfrm>
            <a:custGeom>
              <a:avLst/>
              <a:gdLst/>
              <a:ahLst/>
              <a:cxnLst/>
              <a:rect l="l" t="t" r="r" b="b"/>
              <a:pathLst>
                <a:path w="34896" h="359" extrusionOk="0">
                  <a:moveTo>
                    <a:pt x="0" y="1"/>
                  </a:moveTo>
                  <a:lnTo>
                    <a:pt x="0" y="358"/>
                  </a:lnTo>
                  <a:lnTo>
                    <a:pt x="34895" y="358"/>
                  </a:lnTo>
                  <a:lnTo>
                    <a:pt x="34895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3;p33">
              <a:extLst>
                <a:ext uri="{FF2B5EF4-FFF2-40B4-BE49-F238E27FC236}">
                  <a16:creationId xmlns:a16="http://schemas.microsoft.com/office/drawing/2014/main" id="{7D68EAA9-C583-0D10-7AF6-265A61DA107E}"/>
                </a:ext>
              </a:extLst>
            </p:cNvPr>
            <p:cNvSpPr/>
            <p:nvPr/>
          </p:nvSpPr>
          <p:spPr>
            <a:xfrm>
              <a:off x="2840375" y="307400"/>
              <a:ext cx="748600" cy="456550"/>
            </a:xfrm>
            <a:custGeom>
              <a:avLst/>
              <a:gdLst/>
              <a:ahLst/>
              <a:cxnLst/>
              <a:rect l="l" t="t" r="r" b="b"/>
              <a:pathLst>
                <a:path w="29944" h="18262" extrusionOk="0">
                  <a:moveTo>
                    <a:pt x="0" y="0"/>
                  </a:moveTo>
                  <a:lnTo>
                    <a:pt x="0" y="18261"/>
                  </a:lnTo>
                  <a:lnTo>
                    <a:pt x="29943" y="18261"/>
                  </a:lnTo>
                  <a:lnTo>
                    <a:pt x="29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4;p33">
              <a:extLst>
                <a:ext uri="{FF2B5EF4-FFF2-40B4-BE49-F238E27FC236}">
                  <a16:creationId xmlns:a16="http://schemas.microsoft.com/office/drawing/2014/main" id="{E8E94807-FCDD-F9F9-1FDB-B7947B8DF079}"/>
                </a:ext>
              </a:extLst>
            </p:cNvPr>
            <p:cNvSpPr/>
            <p:nvPr/>
          </p:nvSpPr>
          <p:spPr>
            <a:xfrm>
              <a:off x="2840375" y="307400"/>
              <a:ext cx="16475" cy="456550"/>
            </a:xfrm>
            <a:custGeom>
              <a:avLst/>
              <a:gdLst/>
              <a:ahLst/>
              <a:cxnLst/>
              <a:rect l="l" t="t" r="r" b="b"/>
              <a:pathLst>
                <a:path w="659" h="18262" extrusionOk="0">
                  <a:moveTo>
                    <a:pt x="0" y="0"/>
                  </a:moveTo>
                  <a:lnTo>
                    <a:pt x="0" y="18261"/>
                  </a:lnTo>
                  <a:lnTo>
                    <a:pt x="658" y="18261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5;p33">
              <a:extLst>
                <a:ext uri="{FF2B5EF4-FFF2-40B4-BE49-F238E27FC236}">
                  <a16:creationId xmlns:a16="http://schemas.microsoft.com/office/drawing/2014/main" id="{640EF5CC-13BC-5A40-5DAB-31134D391D85}"/>
                </a:ext>
              </a:extLst>
            </p:cNvPr>
            <p:cNvSpPr/>
            <p:nvPr/>
          </p:nvSpPr>
          <p:spPr>
            <a:xfrm>
              <a:off x="1797925" y="823100"/>
              <a:ext cx="1791050" cy="38175"/>
            </a:xfrm>
            <a:custGeom>
              <a:avLst/>
              <a:gdLst/>
              <a:ahLst/>
              <a:cxnLst/>
              <a:rect l="l" t="t" r="r" b="b"/>
              <a:pathLst>
                <a:path w="71642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71641" y="319"/>
                  </a:lnTo>
                  <a:lnTo>
                    <a:pt x="716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6;p33">
              <a:extLst>
                <a:ext uri="{FF2B5EF4-FFF2-40B4-BE49-F238E27FC236}">
                  <a16:creationId xmlns:a16="http://schemas.microsoft.com/office/drawing/2014/main" id="{EBEAA5FC-5804-CB44-0D64-BEF7F1B03AFF}"/>
                </a:ext>
              </a:extLst>
            </p:cNvPr>
            <p:cNvSpPr/>
            <p:nvPr/>
          </p:nvSpPr>
          <p:spPr>
            <a:xfrm>
              <a:off x="1797925" y="336975"/>
              <a:ext cx="1042475" cy="38175"/>
            </a:xfrm>
            <a:custGeom>
              <a:avLst/>
              <a:gdLst/>
              <a:ahLst/>
              <a:cxnLst/>
              <a:rect l="l" t="t" r="r" b="b"/>
              <a:pathLst>
                <a:path w="41699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41698" y="318"/>
                  </a:lnTo>
                  <a:lnTo>
                    <a:pt x="41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7;p33">
              <a:extLst>
                <a:ext uri="{FF2B5EF4-FFF2-40B4-BE49-F238E27FC236}">
                  <a16:creationId xmlns:a16="http://schemas.microsoft.com/office/drawing/2014/main" id="{E855B58D-04F8-A627-2E7D-8908B92F1E8F}"/>
                </a:ext>
              </a:extLst>
            </p:cNvPr>
            <p:cNvSpPr/>
            <p:nvPr/>
          </p:nvSpPr>
          <p:spPr>
            <a:xfrm>
              <a:off x="2840375" y="336975"/>
              <a:ext cx="748600" cy="55550"/>
            </a:xfrm>
            <a:custGeom>
              <a:avLst/>
              <a:gdLst/>
              <a:ahLst/>
              <a:cxnLst/>
              <a:rect l="l" t="t" r="r" b="b"/>
              <a:pathLst>
                <a:path w="29944" h="2222" extrusionOk="0">
                  <a:moveTo>
                    <a:pt x="0" y="1"/>
                  </a:moveTo>
                  <a:lnTo>
                    <a:pt x="0" y="2221"/>
                  </a:lnTo>
                  <a:lnTo>
                    <a:pt x="29943" y="571"/>
                  </a:lnTo>
                  <a:lnTo>
                    <a:pt x="29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8;p33">
              <a:extLst>
                <a:ext uri="{FF2B5EF4-FFF2-40B4-BE49-F238E27FC236}">
                  <a16:creationId xmlns:a16="http://schemas.microsoft.com/office/drawing/2014/main" id="{A81C33EB-628A-7ECE-ACB2-50AFE41A078C}"/>
                </a:ext>
              </a:extLst>
            </p:cNvPr>
            <p:cNvSpPr/>
            <p:nvPr/>
          </p:nvSpPr>
          <p:spPr>
            <a:xfrm>
              <a:off x="2917500" y="692800"/>
              <a:ext cx="28425" cy="71175"/>
            </a:xfrm>
            <a:custGeom>
              <a:avLst/>
              <a:gdLst/>
              <a:ahLst/>
              <a:cxnLst/>
              <a:rect l="l" t="t" r="r" b="b"/>
              <a:pathLst>
                <a:path w="1137" h="2847" extrusionOk="0">
                  <a:moveTo>
                    <a:pt x="0" y="1"/>
                  </a:moveTo>
                  <a:lnTo>
                    <a:pt x="0" y="2847"/>
                  </a:lnTo>
                  <a:lnTo>
                    <a:pt x="1136" y="2847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9;p33">
              <a:extLst>
                <a:ext uri="{FF2B5EF4-FFF2-40B4-BE49-F238E27FC236}">
                  <a16:creationId xmlns:a16="http://schemas.microsoft.com/office/drawing/2014/main" id="{70B6D050-677E-982D-0917-72D156642571}"/>
                </a:ext>
              </a:extLst>
            </p:cNvPr>
            <p:cNvSpPr/>
            <p:nvPr/>
          </p:nvSpPr>
          <p:spPr>
            <a:xfrm>
              <a:off x="3246100" y="692800"/>
              <a:ext cx="28425" cy="71175"/>
            </a:xfrm>
            <a:custGeom>
              <a:avLst/>
              <a:gdLst/>
              <a:ahLst/>
              <a:cxnLst/>
              <a:rect l="l" t="t" r="r" b="b"/>
              <a:pathLst>
                <a:path w="1137" h="2847" extrusionOk="0">
                  <a:moveTo>
                    <a:pt x="0" y="1"/>
                  </a:moveTo>
                  <a:lnTo>
                    <a:pt x="0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0;p33">
              <a:extLst>
                <a:ext uri="{FF2B5EF4-FFF2-40B4-BE49-F238E27FC236}">
                  <a16:creationId xmlns:a16="http://schemas.microsoft.com/office/drawing/2014/main" id="{3FC49B21-FC6C-5400-BE1D-1DECAE6ADDD7}"/>
                </a:ext>
              </a:extLst>
            </p:cNvPr>
            <p:cNvSpPr/>
            <p:nvPr/>
          </p:nvSpPr>
          <p:spPr>
            <a:xfrm>
              <a:off x="3574725" y="692800"/>
              <a:ext cx="28425" cy="71175"/>
            </a:xfrm>
            <a:custGeom>
              <a:avLst/>
              <a:gdLst/>
              <a:ahLst/>
              <a:cxnLst/>
              <a:rect l="l" t="t" r="r" b="b"/>
              <a:pathLst>
                <a:path w="1137" h="2847" extrusionOk="0">
                  <a:moveTo>
                    <a:pt x="1" y="1"/>
                  </a:moveTo>
                  <a:lnTo>
                    <a:pt x="1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1;p33">
              <a:extLst>
                <a:ext uri="{FF2B5EF4-FFF2-40B4-BE49-F238E27FC236}">
                  <a16:creationId xmlns:a16="http://schemas.microsoft.com/office/drawing/2014/main" id="{B4D5B55B-3AC5-A470-1A3C-BB6F707559EA}"/>
                </a:ext>
              </a:extLst>
            </p:cNvPr>
            <p:cNvSpPr/>
            <p:nvPr/>
          </p:nvSpPr>
          <p:spPr>
            <a:xfrm>
              <a:off x="3410400" y="692800"/>
              <a:ext cx="28450" cy="71175"/>
            </a:xfrm>
            <a:custGeom>
              <a:avLst/>
              <a:gdLst/>
              <a:ahLst/>
              <a:cxnLst/>
              <a:rect l="l" t="t" r="r" b="b"/>
              <a:pathLst>
                <a:path w="1138" h="2847" extrusionOk="0">
                  <a:moveTo>
                    <a:pt x="1" y="1"/>
                  </a:moveTo>
                  <a:lnTo>
                    <a:pt x="1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2;p33">
              <a:extLst>
                <a:ext uri="{FF2B5EF4-FFF2-40B4-BE49-F238E27FC236}">
                  <a16:creationId xmlns:a16="http://schemas.microsoft.com/office/drawing/2014/main" id="{06A6F9F8-8431-DB7E-0090-C995092AEB8F}"/>
                </a:ext>
              </a:extLst>
            </p:cNvPr>
            <p:cNvSpPr/>
            <p:nvPr/>
          </p:nvSpPr>
          <p:spPr>
            <a:xfrm>
              <a:off x="3081800" y="692800"/>
              <a:ext cx="28450" cy="71175"/>
            </a:xfrm>
            <a:custGeom>
              <a:avLst/>
              <a:gdLst/>
              <a:ahLst/>
              <a:cxnLst/>
              <a:rect l="l" t="t" r="r" b="b"/>
              <a:pathLst>
                <a:path w="1138" h="2847" extrusionOk="0">
                  <a:moveTo>
                    <a:pt x="1" y="1"/>
                  </a:moveTo>
                  <a:lnTo>
                    <a:pt x="1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3;p33">
              <a:extLst>
                <a:ext uri="{FF2B5EF4-FFF2-40B4-BE49-F238E27FC236}">
                  <a16:creationId xmlns:a16="http://schemas.microsoft.com/office/drawing/2014/main" id="{5686C780-C022-671F-7011-E4D6053C56C2}"/>
                </a:ext>
              </a:extLst>
            </p:cNvPr>
            <p:cNvSpPr/>
            <p:nvPr/>
          </p:nvSpPr>
          <p:spPr>
            <a:xfrm>
              <a:off x="2917500" y="692800"/>
              <a:ext cx="28425" cy="14250"/>
            </a:xfrm>
            <a:custGeom>
              <a:avLst/>
              <a:gdLst/>
              <a:ahLst/>
              <a:cxnLst/>
              <a:rect l="l" t="t" r="r" b="b"/>
              <a:pathLst>
                <a:path w="1137" h="570" extrusionOk="0">
                  <a:moveTo>
                    <a:pt x="0" y="1"/>
                  </a:moveTo>
                  <a:lnTo>
                    <a:pt x="0" y="570"/>
                  </a:lnTo>
                  <a:lnTo>
                    <a:pt x="1136" y="5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4;p33">
              <a:extLst>
                <a:ext uri="{FF2B5EF4-FFF2-40B4-BE49-F238E27FC236}">
                  <a16:creationId xmlns:a16="http://schemas.microsoft.com/office/drawing/2014/main" id="{198FBD26-AB15-CE94-2652-F3C326E90518}"/>
                </a:ext>
              </a:extLst>
            </p:cNvPr>
            <p:cNvSpPr/>
            <p:nvPr/>
          </p:nvSpPr>
          <p:spPr>
            <a:xfrm>
              <a:off x="3246100" y="692800"/>
              <a:ext cx="28425" cy="14250"/>
            </a:xfrm>
            <a:custGeom>
              <a:avLst/>
              <a:gdLst/>
              <a:ahLst/>
              <a:cxnLst/>
              <a:rect l="l" t="t" r="r" b="b"/>
              <a:pathLst>
                <a:path w="1137" h="570" extrusionOk="0">
                  <a:moveTo>
                    <a:pt x="0" y="1"/>
                  </a:moveTo>
                  <a:lnTo>
                    <a:pt x="0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5;p33">
              <a:extLst>
                <a:ext uri="{FF2B5EF4-FFF2-40B4-BE49-F238E27FC236}">
                  <a16:creationId xmlns:a16="http://schemas.microsoft.com/office/drawing/2014/main" id="{9D43E69B-7AF8-7E64-2720-B225F2280FA5}"/>
                </a:ext>
              </a:extLst>
            </p:cNvPr>
            <p:cNvSpPr/>
            <p:nvPr/>
          </p:nvSpPr>
          <p:spPr>
            <a:xfrm>
              <a:off x="3574725" y="692800"/>
              <a:ext cx="28425" cy="14250"/>
            </a:xfrm>
            <a:custGeom>
              <a:avLst/>
              <a:gdLst/>
              <a:ahLst/>
              <a:cxnLst/>
              <a:rect l="l" t="t" r="r" b="b"/>
              <a:pathLst>
                <a:path w="1137" h="570" extrusionOk="0">
                  <a:moveTo>
                    <a:pt x="1" y="1"/>
                  </a:moveTo>
                  <a:lnTo>
                    <a:pt x="1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6;p33">
              <a:extLst>
                <a:ext uri="{FF2B5EF4-FFF2-40B4-BE49-F238E27FC236}">
                  <a16:creationId xmlns:a16="http://schemas.microsoft.com/office/drawing/2014/main" id="{D4F2CB5C-A9C2-6B6A-3876-05B4CD5B93B5}"/>
                </a:ext>
              </a:extLst>
            </p:cNvPr>
            <p:cNvSpPr/>
            <p:nvPr/>
          </p:nvSpPr>
          <p:spPr>
            <a:xfrm>
              <a:off x="3410400" y="692800"/>
              <a:ext cx="28450" cy="14250"/>
            </a:xfrm>
            <a:custGeom>
              <a:avLst/>
              <a:gdLst/>
              <a:ahLst/>
              <a:cxnLst/>
              <a:rect l="l" t="t" r="r" b="b"/>
              <a:pathLst>
                <a:path w="1138" h="570" extrusionOk="0">
                  <a:moveTo>
                    <a:pt x="1" y="1"/>
                  </a:moveTo>
                  <a:lnTo>
                    <a:pt x="1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7;p33">
              <a:extLst>
                <a:ext uri="{FF2B5EF4-FFF2-40B4-BE49-F238E27FC236}">
                  <a16:creationId xmlns:a16="http://schemas.microsoft.com/office/drawing/2014/main" id="{8D2D8ACC-9509-FF3E-38EE-0C63379BC2C1}"/>
                </a:ext>
              </a:extLst>
            </p:cNvPr>
            <p:cNvSpPr/>
            <p:nvPr/>
          </p:nvSpPr>
          <p:spPr>
            <a:xfrm>
              <a:off x="3081800" y="692800"/>
              <a:ext cx="28450" cy="14250"/>
            </a:xfrm>
            <a:custGeom>
              <a:avLst/>
              <a:gdLst/>
              <a:ahLst/>
              <a:cxnLst/>
              <a:rect l="l" t="t" r="r" b="b"/>
              <a:pathLst>
                <a:path w="1138" h="570" extrusionOk="0">
                  <a:moveTo>
                    <a:pt x="1" y="1"/>
                  </a:moveTo>
                  <a:lnTo>
                    <a:pt x="1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8;p33">
              <a:extLst>
                <a:ext uri="{FF2B5EF4-FFF2-40B4-BE49-F238E27FC236}">
                  <a16:creationId xmlns:a16="http://schemas.microsoft.com/office/drawing/2014/main" id="{21ED8D69-A912-AAD3-15CA-973A12B28EA3}"/>
                </a:ext>
              </a:extLst>
            </p:cNvPr>
            <p:cNvSpPr/>
            <p:nvPr/>
          </p:nvSpPr>
          <p:spPr>
            <a:xfrm>
              <a:off x="2840375" y="679975"/>
              <a:ext cx="795025" cy="12850"/>
            </a:xfrm>
            <a:custGeom>
              <a:avLst/>
              <a:gdLst/>
              <a:ahLst/>
              <a:cxnLst/>
              <a:rect l="l" t="t" r="r" b="b"/>
              <a:pathLst>
                <a:path w="31801" h="514" extrusionOk="0">
                  <a:moveTo>
                    <a:pt x="0" y="0"/>
                  </a:moveTo>
                  <a:lnTo>
                    <a:pt x="0" y="514"/>
                  </a:lnTo>
                  <a:lnTo>
                    <a:pt x="31801" y="514"/>
                  </a:lnTo>
                  <a:lnTo>
                    <a:pt x="318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9;p33">
              <a:extLst>
                <a:ext uri="{FF2B5EF4-FFF2-40B4-BE49-F238E27FC236}">
                  <a16:creationId xmlns:a16="http://schemas.microsoft.com/office/drawing/2014/main" id="{324D6CCD-E7DD-FC57-A2E8-9A1200C1DFA1}"/>
                </a:ext>
              </a:extLst>
            </p:cNvPr>
            <p:cNvSpPr/>
            <p:nvPr/>
          </p:nvSpPr>
          <p:spPr>
            <a:xfrm>
              <a:off x="2375350" y="823100"/>
              <a:ext cx="88450" cy="411850"/>
            </a:xfrm>
            <a:custGeom>
              <a:avLst/>
              <a:gdLst/>
              <a:ahLst/>
              <a:cxnLst/>
              <a:rect l="l" t="t" r="r" b="b"/>
              <a:pathLst>
                <a:path w="3538" h="16474" extrusionOk="0">
                  <a:moveTo>
                    <a:pt x="1" y="1"/>
                  </a:moveTo>
                  <a:lnTo>
                    <a:pt x="1" y="16473"/>
                  </a:lnTo>
                  <a:lnTo>
                    <a:pt x="3538" y="1647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0;p33">
              <a:extLst>
                <a:ext uri="{FF2B5EF4-FFF2-40B4-BE49-F238E27FC236}">
                  <a16:creationId xmlns:a16="http://schemas.microsoft.com/office/drawing/2014/main" id="{2A9F09B2-777B-8776-E1D3-3D9D2EF102B1}"/>
                </a:ext>
              </a:extLst>
            </p:cNvPr>
            <p:cNvSpPr/>
            <p:nvPr/>
          </p:nvSpPr>
          <p:spPr>
            <a:xfrm>
              <a:off x="2923075" y="823100"/>
              <a:ext cx="88475" cy="411850"/>
            </a:xfrm>
            <a:custGeom>
              <a:avLst/>
              <a:gdLst/>
              <a:ahLst/>
              <a:cxnLst/>
              <a:rect l="l" t="t" r="r" b="b"/>
              <a:pathLst>
                <a:path w="3539" h="16474" extrusionOk="0">
                  <a:moveTo>
                    <a:pt x="1" y="1"/>
                  </a:moveTo>
                  <a:lnTo>
                    <a:pt x="1" y="16473"/>
                  </a:lnTo>
                  <a:lnTo>
                    <a:pt x="3538" y="1647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1;p33">
              <a:extLst>
                <a:ext uri="{FF2B5EF4-FFF2-40B4-BE49-F238E27FC236}">
                  <a16:creationId xmlns:a16="http://schemas.microsoft.com/office/drawing/2014/main" id="{D0813E1A-BBFC-81AB-8DED-554CEA172602}"/>
                </a:ext>
              </a:extLst>
            </p:cNvPr>
            <p:cNvSpPr/>
            <p:nvPr/>
          </p:nvSpPr>
          <p:spPr>
            <a:xfrm>
              <a:off x="2375350" y="823100"/>
              <a:ext cx="88450" cy="19100"/>
            </a:xfrm>
            <a:custGeom>
              <a:avLst/>
              <a:gdLst/>
              <a:ahLst/>
              <a:cxnLst/>
              <a:rect l="l" t="t" r="r" b="b"/>
              <a:pathLst>
                <a:path w="3538" h="764" extrusionOk="0">
                  <a:moveTo>
                    <a:pt x="1" y="1"/>
                  </a:moveTo>
                  <a:lnTo>
                    <a:pt x="1" y="763"/>
                  </a:lnTo>
                  <a:lnTo>
                    <a:pt x="3538" y="76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732;p33">
              <a:extLst>
                <a:ext uri="{FF2B5EF4-FFF2-40B4-BE49-F238E27FC236}">
                  <a16:creationId xmlns:a16="http://schemas.microsoft.com/office/drawing/2014/main" id="{D139FC32-9FEF-08DB-6F4B-C64FCF014FED}"/>
                </a:ext>
              </a:extLst>
            </p:cNvPr>
            <p:cNvSpPr/>
            <p:nvPr/>
          </p:nvSpPr>
          <p:spPr>
            <a:xfrm>
              <a:off x="2923075" y="823100"/>
              <a:ext cx="88475" cy="19100"/>
            </a:xfrm>
            <a:custGeom>
              <a:avLst/>
              <a:gdLst/>
              <a:ahLst/>
              <a:cxnLst/>
              <a:rect l="l" t="t" r="r" b="b"/>
              <a:pathLst>
                <a:path w="3539" h="764" extrusionOk="0">
                  <a:moveTo>
                    <a:pt x="1" y="1"/>
                  </a:moveTo>
                  <a:lnTo>
                    <a:pt x="1" y="763"/>
                  </a:lnTo>
                  <a:lnTo>
                    <a:pt x="3538" y="76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733;p33">
              <a:extLst>
                <a:ext uri="{FF2B5EF4-FFF2-40B4-BE49-F238E27FC236}">
                  <a16:creationId xmlns:a16="http://schemas.microsoft.com/office/drawing/2014/main" id="{91C8E621-4DE9-2EBD-4DB9-6538D4C8763D}"/>
                </a:ext>
              </a:extLst>
            </p:cNvPr>
            <p:cNvSpPr/>
            <p:nvPr/>
          </p:nvSpPr>
          <p:spPr>
            <a:xfrm>
              <a:off x="1751500" y="277800"/>
              <a:ext cx="1883900" cy="59200"/>
            </a:xfrm>
            <a:custGeom>
              <a:avLst/>
              <a:gdLst/>
              <a:ahLst/>
              <a:cxnLst/>
              <a:rect l="l" t="t" r="r" b="b"/>
              <a:pathLst>
                <a:path w="75356" h="2368" extrusionOk="0">
                  <a:moveTo>
                    <a:pt x="0" y="1"/>
                  </a:moveTo>
                  <a:lnTo>
                    <a:pt x="0" y="2368"/>
                  </a:lnTo>
                  <a:lnTo>
                    <a:pt x="75356" y="2368"/>
                  </a:lnTo>
                  <a:lnTo>
                    <a:pt x="75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734;p33">
              <a:extLst>
                <a:ext uri="{FF2B5EF4-FFF2-40B4-BE49-F238E27FC236}">
                  <a16:creationId xmlns:a16="http://schemas.microsoft.com/office/drawing/2014/main" id="{9B6A155D-D36E-9DC2-69B5-E461E05F2F0C}"/>
                </a:ext>
              </a:extLst>
            </p:cNvPr>
            <p:cNvSpPr/>
            <p:nvPr/>
          </p:nvSpPr>
          <p:spPr>
            <a:xfrm>
              <a:off x="1751500" y="763925"/>
              <a:ext cx="1883900" cy="59200"/>
            </a:xfrm>
            <a:custGeom>
              <a:avLst/>
              <a:gdLst/>
              <a:ahLst/>
              <a:cxnLst/>
              <a:rect l="l" t="t" r="r" b="b"/>
              <a:pathLst>
                <a:path w="75356" h="2368" extrusionOk="0">
                  <a:moveTo>
                    <a:pt x="0" y="0"/>
                  </a:moveTo>
                  <a:lnTo>
                    <a:pt x="0" y="2368"/>
                  </a:lnTo>
                  <a:lnTo>
                    <a:pt x="75356" y="2368"/>
                  </a:lnTo>
                  <a:lnTo>
                    <a:pt x="75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735;p33">
              <a:extLst>
                <a:ext uri="{FF2B5EF4-FFF2-40B4-BE49-F238E27FC236}">
                  <a16:creationId xmlns:a16="http://schemas.microsoft.com/office/drawing/2014/main" id="{EBAC4773-5582-F575-9D4D-7DE937238D4B}"/>
                </a:ext>
              </a:extLst>
            </p:cNvPr>
            <p:cNvSpPr/>
            <p:nvPr/>
          </p:nvSpPr>
          <p:spPr>
            <a:xfrm>
              <a:off x="1441025" y="1055775"/>
              <a:ext cx="150400" cy="312100"/>
            </a:xfrm>
            <a:custGeom>
              <a:avLst/>
              <a:gdLst/>
              <a:ahLst/>
              <a:cxnLst/>
              <a:rect l="l" t="t" r="r" b="b"/>
              <a:pathLst>
                <a:path w="6016" h="12484" extrusionOk="0">
                  <a:moveTo>
                    <a:pt x="3010" y="0"/>
                  </a:moveTo>
                  <a:lnTo>
                    <a:pt x="2931" y="2324"/>
                  </a:lnTo>
                  <a:lnTo>
                    <a:pt x="1711" y="1349"/>
                  </a:lnTo>
                  <a:lnTo>
                    <a:pt x="1580" y="1460"/>
                  </a:lnTo>
                  <a:lnTo>
                    <a:pt x="2757" y="2919"/>
                  </a:lnTo>
                  <a:lnTo>
                    <a:pt x="2538" y="7363"/>
                  </a:lnTo>
                  <a:lnTo>
                    <a:pt x="1960" y="6801"/>
                  </a:lnTo>
                  <a:lnTo>
                    <a:pt x="1999" y="5287"/>
                  </a:lnTo>
                  <a:lnTo>
                    <a:pt x="1774" y="5228"/>
                  </a:lnTo>
                  <a:lnTo>
                    <a:pt x="1568" y="6443"/>
                  </a:lnTo>
                  <a:lnTo>
                    <a:pt x="148" y="5228"/>
                  </a:lnTo>
                  <a:lnTo>
                    <a:pt x="0" y="5348"/>
                  </a:lnTo>
                  <a:lnTo>
                    <a:pt x="2407" y="8135"/>
                  </a:lnTo>
                  <a:lnTo>
                    <a:pt x="2107" y="12483"/>
                  </a:lnTo>
                  <a:lnTo>
                    <a:pt x="4075" y="12483"/>
                  </a:lnTo>
                  <a:lnTo>
                    <a:pt x="3828" y="7005"/>
                  </a:lnTo>
                  <a:lnTo>
                    <a:pt x="4912" y="5307"/>
                  </a:lnTo>
                  <a:lnTo>
                    <a:pt x="6016" y="5138"/>
                  </a:lnTo>
                  <a:lnTo>
                    <a:pt x="6016" y="4970"/>
                  </a:lnTo>
                  <a:lnTo>
                    <a:pt x="5006" y="4983"/>
                  </a:lnTo>
                  <a:lnTo>
                    <a:pt x="5586" y="4071"/>
                  </a:lnTo>
                  <a:lnTo>
                    <a:pt x="5436" y="3973"/>
                  </a:lnTo>
                  <a:lnTo>
                    <a:pt x="3847" y="5696"/>
                  </a:lnTo>
                  <a:lnTo>
                    <a:pt x="3538" y="2857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736;p33">
              <a:extLst>
                <a:ext uri="{FF2B5EF4-FFF2-40B4-BE49-F238E27FC236}">
                  <a16:creationId xmlns:a16="http://schemas.microsoft.com/office/drawing/2014/main" id="{4769FBE3-3616-FE10-9A11-455418C19B19}"/>
                </a:ext>
              </a:extLst>
            </p:cNvPr>
            <p:cNvSpPr/>
            <p:nvPr/>
          </p:nvSpPr>
          <p:spPr>
            <a:xfrm>
              <a:off x="1389900" y="1145200"/>
              <a:ext cx="106600" cy="91275"/>
            </a:xfrm>
            <a:custGeom>
              <a:avLst/>
              <a:gdLst/>
              <a:ahLst/>
              <a:cxnLst/>
              <a:rect l="l" t="t" r="r" b="b"/>
              <a:pathLst>
                <a:path w="4264" h="3651" extrusionOk="0">
                  <a:moveTo>
                    <a:pt x="1960" y="1"/>
                  </a:moveTo>
                  <a:cubicBezTo>
                    <a:pt x="1598" y="1"/>
                    <a:pt x="1273" y="389"/>
                    <a:pt x="1657" y="990"/>
                  </a:cubicBezTo>
                  <a:cubicBezTo>
                    <a:pt x="1372" y="693"/>
                    <a:pt x="1095" y="576"/>
                    <a:pt x="869" y="576"/>
                  </a:cubicBezTo>
                  <a:cubicBezTo>
                    <a:pt x="243" y="576"/>
                    <a:pt x="1" y="1470"/>
                    <a:pt x="1021" y="1938"/>
                  </a:cubicBezTo>
                  <a:cubicBezTo>
                    <a:pt x="52" y="1957"/>
                    <a:pt x="323" y="3097"/>
                    <a:pt x="1024" y="3097"/>
                  </a:cubicBezTo>
                  <a:cubicBezTo>
                    <a:pt x="1163" y="3097"/>
                    <a:pt x="1319" y="3052"/>
                    <a:pt x="1486" y="2945"/>
                  </a:cubicBezTo>
                  <a:lnTo>
                    <a:pt x="1486" y="2945"/>
                  </a:lnTo>
                  <a:cubicBezTo>
                    <a:pt x="1161" y="3192"/>
                    <a:pt x="1371" y="3650"/>
                    <a:pt x="1755" y="3650"/>
                  </a:cubicBezTo>
                  <a:cubicBezTo>
                    <a:pt x="1781" y="3650"/>
                    <a:pt x="1807" y="3648"/>
                    <a:pt x="1834" y="3644"/>
                  </a:cubicBezTo>
                  <a:cubicBezTo>
                    <a:pt x="3037" y="3446"/>
                    <a:pt x="4264" y="1530"/>
                    <a:pt x="3182" y="551"/>
                  </a:cubicBezTo>
                  <a:cubicBezTo>
                    <a:pt x="3100" y="457"/>
                    <a:pt x="2939" y="390"/>
                    <a:pt x="2800" y="390"/>
                  </a:cubicBezTo>
                  <a:cubicBezTo>
                    <a:pt x="2659" y="390"/>
                    <a:pt x="2540" y="458"/>
                    <a:pt x="2544" y="632"/>
                  </a:cubicBezTo>
                  <a:cubicBezTo>
                    <a:pt x="2485" y="191"/>
                    <a:pt x="2213" y="1"/>
                    <a:pt x="1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737;p33">
              <a:extLst>
                <a:ext uri="{FF2B5EF4-FFF2-40B4-BE49-F238E27FC236}">
                  <a16:creationId xmlns:a16="http://schemas.microsoft.com/office/drawing/2014/main" id="{6250AFAD-2BFA-0DC6-0800-8D021CA97CE1}"/>
                </a:ext>
              </a:extLst>
            </p:cNvPr>
            <p:cNvSpPr/>
            <p:nvPr/>
          </p:nvSpPr>
          <p:spPr>
            <a:xfrm>
              <a:off x="1593375" y="1183750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238" y="1"/>
                  </a:moveTo>
                  <a:cubicBezTo>
                    <a:pt x="107" y="1"/>
                    <a:pt x="1" y="41"/>
                    <a:pt x="1" y="41"/>
                  </a:cubicBezTo>
                  <a:cubicBezTo>
                    <a:pt x="1" y="41"/>
                    <a:pt x="100" y="269"/>
                    <a:pt x="305" y="356"/>
                  </a:cubicBezTo>
                  <a:cubicBezTo>
                    <a:pt x="372" y="384"/>
                    <a:pt x="441" y="393"/>
                    <a:pt x="504" y="393"/>
                  </a:cubicBezTo>
                  <a:cubicBezTo>
                    <a:pt x="636" y="393"/>
                    <a:pt x="742" y="353"/>
                    <a:pt x="742" y="353"/>
                  </a:cubicBezTo>
                  <a:cubicBezTo>
                    <a:pt x="742" y="353"/>
                    <a:pt x="643" y="124"/>
                    <a:pt x="437" y="38"/>
                  </a:cubicBezTo>
                  <a:cubicBezTo>
                    <a:pt x="371" y="10"/>
                    <a:pt x="302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738;p33">
              <a:extLst>
                <a:ext uri="{FF2B5EF4-FFF2-40B4-BE49-F238E27FC236}">
                  <a16:creationId xmlns:a16="http://schemas.microsoft.com/office/drawing/2014/main" id="{39A18EDB-FD27-BDCB-2FB3-34655F169797}"/>
                </a:ext>
              </a:extLst>
            </p:cNvPr>
            <p:cNvSpPr/>
            <p:nvPr/>
          </p:nvSpPr>
          <p:spPr>
            <a:xfrm>
              <a:off x="1592925" y="1160950"/>
              <a:ext cx="20650" cy="18450"/>
            </a:xfrm>
            <a:custGeom>
              <a:avLst/>
              <a:gdLst/>
              <a:ahLst/>
              <a:cxnLst/>
              <a:rect l="l" t="t" r="r" b="b"/>
              <a:pathLst>
                <a:path w="826" h="738" extrusionOk="0">
                  <a:moveTo>
                    <a:pt x="816" y="1"/>
                  </a:moveTo>
                  <a:cubicBezTo>
                    <a:pt x="758" y="1"/>
                    <a:pt x="461" y="10"/>
                    <a:pt x="256" y="193"/>
                  </a:cubicBezTo>
                  <a:cubicBezTo>
                    <a:pt x="28" y="396"/>
                    <a:pt x="1" y="738"/>
                    <a:pt x="1" y="738"/>
                  </a:cubicBezTo>
                  <a:cubicBezTo>
                    <a:pt x="1" y="738"/>
                    <a:pt x="5" y="738"/>
                    <a:pt x="12" y="738"/>
                  </a:cubicBezTo>
                  <a:cubicBezTo>
                    <a:pt x="74" y="738"/>
                    <a:pt x="368" y="728"/>
                    <a:pt x="572" y="546"/>
                  </a:cubicBezTo>
                  <a:cubicBezTo>
                    <a:pt x="798" y="343"/>
                    <a:pt x="825" y="1"/>
                    <a:pt x="825" y="1"/>
                  </a:cubicBezTo>
                  <a:cubicBezTo>
                    <a:pt x="825" y="1"/>
                    <a:pt x="822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739;p33">
              <a:extLst>
                <a:ext uri="{FF2B5EF4-FFF2-40B4-BE49-F238E27FC236}">
                  <a16:creationId xmlns:a16="http://schemas.microsoft.com/office/drawing/2014/main" id="{1CBDC8EA-7541-C527-9554-AD2FB372455C}"/>
                </a:ext>
              </a:extLst>
            </p:cNvPr>
            <p:cNvSpPr/>
            <p:nvPr/>
          </p:nvSpPr>
          <p:spPr>
            <a:xfrm>
              <a:off x="1431825" y="1181800"/>
              <a:ext cx="43525" cy="39025"/>
            </a:xfrm>
            <a:custGeom>
              <a:avLst/>
              <a:gdLst/>
              <a:ahLst/>
              <a:cxnLst/>
              <a:rect l="l" t="t" r="r" b="b"/>
              <a:pathLst>
                <a:path w="1741" h="1561" extrusionOk="0">
                  <a:moveTo>
                    <a:pt x="1280" y="0"/>
                  </a:moveTo>
                  <a:cubicBezTo>
                    <a:pt x="1128" y="0"/>
                    <a:pt x="1083" y="223"/>
                    <a:pt x="924" y="228"/>
                  </a:cubicBezTo>
                  <a:cubicBezTo>
                    <a:pt x="884" y="228"/>
                    <a:pt x="848" y="203"/>
                    <a:pt x="821" y="173"/>
                  </a:cubicBezTo>
                  <a:cubicBezTo>
                    <a:pt x="777" y="126"/>
                    <a:pt x="735" y="62"/>
                    <a:pt x="667" y="46"/>
                  </a:cubicBezTo>
                  <a:cubicBezTo>
                    <a:pt x="658" y="44"/>
                    <a:pt x="649" y="43"/>
                    <a:pt x="640" y="43"/>
                  </a:cubicBezTo>
                  <a:cubicBezTo>
                    <a:pt x="561" y="43"/>
                    <a:pt x="490" y="116"/>
                    <a:pt x="471" y="197"/>
                  </a:cubicBezTo>
                  <a:cubicBezTo>
                    <a:pt x="449" y="286"/>
                    <a:pt x="471" y="379"/>
                    <a:pt x="482" y="470"/>
                  </a:cubicBezTo>
                  <a:cubicBezTo>
                    <a:pt x="495" y="560"/>
                    <a:pt x="494" y="661"/>
                    <a:pt x="437" y="733"/>
                  </a:cubicBezTo>
                  <a:cubicBezTo>
                    <a:pt x="332" y="864"/>
                    <a:pt x="107" y="822"/>
                    <a:pt x="43" y="996"/>
                  </a:cubicBezTo>
                  <a:cubicBezTo>
                    <a:pt x="1" y="1116"/>
                    <a:pt x="43" y="1266"/>
                    <a:pt x="121" y="1360"/>
                  </a:cubicBezTo>
                  <a:cubicBezTo>
                    <a:pt x="213" y="1472"/>
                    <a:pt x="356" y="1534"/>
                    <a:pt x="499" y="1552"/>
                  </a:cubicBezTo>
                  <a:cubicBezTo>
                    <a:pt x="545" y="1558"/>
                    <a:pt x="591" y="1560"/>
                    <a:pt x="637" y="1560"/>
                  </a:cubicBezTo>
                  <a:cubicBezTo>
                    <a:pt x="694" y="1560"/>
                    <a:pt x="751" y="1556"/>
                    <a:pt x="807" y="1549"/>
                  </a:cubicBezTo>
                  <a:cubicBezTo>
                    <a:pt x="1069" y="1514"/>
                    <a:pt x="1325" y="1431"/>
                    <a:pt x="1501" y="1224"/>
                  </a:cubicBezTo>
                  <a:cubicBezTo>
                    <a:pt x="1698" y="990"/>
                    <a:pt x="1740" y="678"/>
                    <a:pt x="1650" y="392"/>
                  </a:cubicBezTo>
                  <a:cubicBezTo>
                    <a:pt x="1599" y="230"/>
                    <a:pt x="1495" y="36"/>
                    <a:pt x="1309" y="3"/>
                  </a:cubicBezTo>
                  <a:cubicBezTo>
                    <a:pt x="1299" y="1"/>
                    <a:pt x="128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740;p33">
              <a:extLst>
                <a:ext uri="{FF2B5EF4-FFF2-40B4-BE49-F238E27FC236}">
                  <a16:creationId xmlns:a16="http://schemas.microsoft.com/office/drawing/2014/main" id="{3F267404-A61C-7B9B-F3A3-06D22F63B397}"/>
                </a:ext>
              </a:extLst>
            </p:cNvPr>
            <p:cNvSpPr/>
            <p:nvPr/>
          </p:nvSpPr>
          <p:spPr>
            <a:xfrm>
              <a:off x="1356900" y="1364425"/>
              <a:ext cx="2392325" cy="7975"/>
            </a:xfrm>
            <a:custGeom>
              <a:avLst/>
              <a:gdLst/>
              <a:ahLst/>
              <a:cxnLst/>
              <a:rect l="l" t="t" r="r" b="b"/>
              <a:pathLst>
                <a:path w="95693" h="319" extrusionOk="0">
                  <a:moveTo>
                    <a:pt x="1" y="1"/>
                  </a:moveTo>
                  <a:lnTo>
                    <a:pt x="1" y="319"/>
                  </a:lnTo>
                  <a:lnTo>
                    <a:pt x="95692" y="319"/>
                  </a:lnTo>
                  <a:lnTo>
                    <a:pt x="95692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741;p33">
              <a:extLst>
                <a:ext uri="{FF2B5EF4-FFF2-40B4-BE49-F238E27FC236}">
                  <a16:creationId xmlns:a16="http://schemas.microsoft.com/office/drawing/2014/main" id="{0A6D1C8A-E26E-5534-7CC1-D7F06DF27B9D}"/>
                </a:ext>
              </a:extLst>
            </p:cNvPr>
            <p:cNvSpPr/>
            <p:nvPr/>
          </p:nvSpPr>
          <p:spPr>
            <a:xfrm>
              <a:off x="2522425" y="1152175"/>
              <a:ext cx="6775" cy="44025"/>
            </a:xfrm>
            <a:custGeom>
              <a:avLst/>
              <a:gdLst/>
              <a:ahLst/>
              <a:cxnLst/>
              <a:rect l="l" t="t" r="r" b="b"/>
              <a:pathLst>
                <a:path w="271" h="1761" extrusionOk="0">
                  <a:moveTo>
                    <a:pt x="67" y="1"/>
                  </a:moveTo>
                  <a:lnTo>
                    <a:pt x="1" y="1760"/>
                  </a:lnTo>
                  <a:lnTo>
                    <a:pt x="270" y="172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742;p33">
              <a:extLst>
                <a:ext uri="{FF2B5EF4-FFF2-40B4-BE49-F238E27FC236}">
                  <a16:creationId xmlns:a16="http://schemas.microsoft.com/office/drawing/2014/main" id="{B798CA6D-0ED4-016B-6493-ABCC47971E27}"/>
                </a:ext>
              </a:extLst>
            </p:cNvPr>
            <p:cNvSpPr/>
            <p:nvPr/>
          </p:nvSpPr>
          <p:spPr>
            <a:xfrm>
              <a:off x="2508675" y="1196175"/>
              <a:ext cx="34575" cy="38775"/>
            </a:xfrm>
            <a:custGeom>
              <a:avLst/>
              <a:gdLst/>
              <a:ahLst/>
              <a:cxnLst/>
              <a:rect l="l" t="t" r="r" b="b"/>
              <a:pathLst>
                <a:path w="1383" h="1551" extrusionOk="0">
                  <a:moveTo>
                    <a:pt x="0" y="0"/>
                  </a:moveTo>
                  <a:lnTo>
                    <a:pt x="194" y="1550"/>
                  </a:lnTo>
                  <a:lnTo>
                    <a:pt x="1188" y="155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743;p33">
              <a:extLst>
                <a:ext uri="{FF2B5EF4-FFF2-40B4-BE49-F238E27FC236}">
                  <a16:creationId xmlns:a16="http://schemas.microsoft.com/office/drawing/2014/main" id="{C312B60D-C4D1-4672-52CC-DE2AD9D1B855}"/>
                </a:ext>
              </a:extLst>
            </p:cNvPr>
            <p:cNvSpPr/>
            <p:nvPr/>
          </p:nvSpPr>
          <p:spPr>
            <a:xfrm>
              <a:off x="2506125" y="1189575"/>
              <a:ext cx="39850" cy="14600"/>
            </a:xfrm>
            <a:custGeom>
              <a:avLst/>
              <a:gdLst/>
              <a:ahLst/>
              <a:cxnLst/>
              <a:rect l="l" t="t" r="r" b="b"/>
              <a:pathLst>
                <a:path w="1594" h="584" extrusionOk="0">
                  <a:moveTo>
                    <a:pt x="1594" y="0"/>
                  </a:moveTo>
                  <a:lnTo>
                    <a:pt x="1" y="23"/>
                  </a:lnTo>
                  <a:lnTo>
                    <a:pt x="46" y="561"/>
                  </a:lnTo>
                  <a:lnTo>
                    <a:pt x="1518" y="58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744;p33">
              <a:extLst>
                <a:ext uri="{FF2B5EF4-FFF2-40B4-BE49-F238E27FC236}">
                  <a16:creationId xmlns:a16="http://schemas.microsoft.com/office/drawing/2014/main" id="{F7003E31-8BC1-0AB3-9A56-4B7C4D8E3578}"/>
                </a:ext>
              </a:extLst>
            </p:cNvPr>
            <p:cNvSpPr/>
            <p:nvPr/>
          </p:nvSpPr>
          <p:spPr>
            <a:xfrm>
              <a:off x="2509375" y="1203650"/>
              <a:ext cx="32875" cy="5625"/>
            </a:xfrm>
            <a:custGeom>
              <a:avLst/>
              <a:gdLst/>
              <a:ahLst/>
              <a:cxnLst/>
              <a:rect l="l" t="t" r="r" b="b"/>
              <a:pathLst>
                <a:path w="1315" h="225" extrusionOk="0">
                  <a:moveTo>
                    <a:pt x="0" y="0"/>
                  </a:moveTo>
                  <a:lnTo>
                    <a:pt x="36" y="225"/>
                  </a:lnTo>
                  <a:lnTo>
                    <a:pt x="1308" y="71"/>
                  </a:lnTo>
                  <a:lnTo>
                    <a:pt x="131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745;p33">
              <a:extLst>
                <a:ext uri="{FF2B5EF4-FFF2-40B4-BE49-F238E27FC236}">
                  <a16:creationId xmlns:a16="http://schemas.microsoft.com/office/drawing/2014/main" id="{DCD91CF1-034D-FA32-7662-980F982B03BE}"/>
                </a:ext>
              </a:extLst>
            </p:cNvPr>
            <p:cNvSpPr/>
            <p:nvPr/>
          </p:nvSpPr>
          <p:spPr>
            <a:xfrm>
              <a:off x="2516900" y="1085450"/>
              <a:ext cx="5975" cy="8950"/>
            </a:xfrm>
            <a:custGeom>
              <a:avLst/>
              <a:gdLst/>
              <a:ahLst/>
              <a:cxnLst/>
              <a:rect l="l" t="t" r="r" b="b"/>
              <a:pathLst>
                <a:path w="239" h="358" extrusionOk="0">
                  <a:moveTo>
                    <a:pt x="197" y="0"/>
                  </a:moveTo>
                  <a:cubicBezTo>
                    <a:pt x="197" y="0"/>
                    <a:pt x="85" y="48"/>
                    <a:pt x="43" y="146"/>
                  </a:cubicBezTo>
                  <a:cubicBezTo>
                    <a:pt x="1" y="245"/>
                    <a:pt x="43" y="358"/>
                    <a:pt x="43" y="358"/>
                  </a:cubicBezTo>
                  <a:cubicBezTo>
                    <a:pt x="43" y="358"/>
                    <a:pt x="154" y="311"/>
                    <a:pt x="197" y="212"/>
                  </a:cubicBezTo>
                  <a:cubicBezTo>
                    <a:pt x="239" y="113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746;p33">
              <a:extLst>
                <a:ext uri="{FF2B5EF4-FFF2-40B4-BE49-F238E27FC236}">
                  <a16:creationId xmlns:a16="http://schemas.microsoft.com/office/drawing/2014/main" id="{8E68721C-ADDE-9ACB-B782-D9D88ACCB2F3}"/>
                </a:ext>
              </a:extLst>
            </p:cNvPr>
            <p:cNvSpPr/>
            <p:nvPr/>
          </p:nvSpPr>
          <p:spPr>
            <a:xfrm>
              <a:off x="2506400" y="1084525"/>
              <a:ext cx="9175" cy="10050"/>
            </a:xfrm>
            <a:custGeom>
              <a:avLst/>
              <a:gdLst/>
              <a:ahLst/>
              <a:cxnLst/>
              <a:rect l="l" t="t" r="r" b="b"/>
              <a:pathLst>
                <a:path w="367" h="402" extrusionOk="0">
                  <a:moveTo>
                    <a:pt x="8" y="0"/>
                  </a:moveTo>
                  <a:cubicBezTo>
                    <a:pt x="8" y="0"/>
                    <a:pt x="1" y="165"/>
                    <a:pt x="98" y="277"/>
                  </a:cubicBezTo>
                  <a:cubicBezTo>
                    <a:pt x="195" y="387"/>
                    <a:pt x="360" y="402"/>
                    <a:pt x="360" y="402"/>
                  </a:cubicBezTo>
                  <a:cubicBezTo>
                    <a:pt x="360" y="402"/>
                    <a:pt x="366" y="237"/>
                    <a:pt x="269" y="125"/>
                  </a:cubicBezTo>
                  <a:cubicBezTo>
                    <a:pt x="173" y="15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747;p33">
              <a:extLst>
                <a:ext uri="{FF2B5EF4-FFF2-40B4-BE49-F238E27FC236}">
                  <a16:creationId xmlns:a16="http://schemas.microsoft.com/office/drawing/2014/main" id="{DD46A1BA-4924-C8E1-6390-32DF8A342D42}"/>
                </a:ext>
              </a:extLst>
            </p:cNvPr>
            <p:cNvSpPr/>
            <p:nvPr/>
          </p:nvSpPr>
          <p:spPr>
            <a:xfrm>
              <a:off x="2551175" y="1148125"/>
              <a:ext cx="9700" cy="4225"/>
            </a:xfrm>
            <a:custGeom>
              <a:avLst/>
              <a:gdLst/>
              <a:ahLst/>
              <a:cxnLst/>
              <a:rect l="l" t="t" r="r" b="b"/>
              <a:pathLst>
                <a:path w="388" h="169" extrusionOk="0">
                  <a:moveTo>
                    <a:pt x="205" y="1"/>
                  </a:moveTo>
                  <a:cubicBezTo>
                    <a:pt x="200" y="1"/>
                    <a:pt x="194" y="1"/>
                    <a:pt x="188" y="2"/>
                  </a:cubicBezTo>
                  <a:cubicBezTo>
                    <a:pt x="81" y="11"/>
                    <a:pt x="1" y="101"/>
                    <a:pt x="1" y="101"/>
                  </a:cubicBezTo>
                  <a:cubicBezTo>
                    <a:pt x="1" y="101"/>
                    <a:pt x="84" y="168"/>
                    <a:pt x="182" y="168"/>
                  </a:cubicBezTo>
                  <a:cubicBezTo>
                    <a:pt x="188" y="168"/>
                    <a:pt x="194" y="168"/>
                    <a:pt x="200" y="168"/>
                  </a:cubicBezTo>
                  <a:cubicBezTo>
                    <a:pt x="307" y="160"/>
                    <a:pt x="388" y="69"/>
                    <a:pt x="388" y="69"/>
                  </a:cubicBezTo>
                  <a:cubicBezTo>
                    <a:pt x="388" y="69"/>
                    <a:pt x="304" y="1"/>
                    <a:pt x="205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748;p33">
              <a:extLst>
                <a:ext uri="{FF2B5EF4-FFF2-40B4-BE49-F238E27FC236}">
                  <a16:creationId xmlns:a16="http://schemas.microsoft.com/office/drawing/2014/main" id="{B96555B0-E8E4-5FAF-CD88-9D5593A60CFC}"/>
                </a:ext>
              </a:extLst>
            </p:cNvPr>
            <p:cNvSpPr/>
            <p:nvPr/>
          </p:nvSpPr>
          <p:spPr>
            <a:xfrm>
              <a:off x="2548175" y="1135975"/>
              <a:ext cx="8025" cy="12450"/>
            </a:xfrm>
            <a:custGeom>
              <a:avLst/>
              <a:gdLst/>
              <a:ahLst/>
              <a:cxnLst/>
              <a:rect l="l" t="t" r="r" b="b"/>
              <a:pathLst>
                <a:path w="321" h="498" extrusionOk="0">
                  <a:moveTo>
                    <a:pt x="256" y="0"/>
                  </a:moveTo>
                  <a:cubicBezTo>
                    <a:pt x="256" y="0"/>
                    <a:pt x="107" y="70"/>
                    <a:pt x="54" y="208"/>
                  </a:cubicBezTo>
                  <a:cubicBezTo>
                    <a:pt x="1" y="345"/>
                    <a:pt x="65" y="498"/>
                    <a:pt x="65" y="498"/>
                  </a:cubicBezTo>
                  <a:cubicBezTo>
                    <a:pt x="65" y="498"/>
                    <a:pt x="215" y="428"/>
                    <a:pt x="267" y="290"/>
                  </a:cubicBezTo>
                  <a:cubicBezTo>
                    <a:pt x="320" y="153"/>
                    <a:pt x="256" y="0"/>
                    <a:pt x="256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749;p33">
              <a:extLst>
                <a:ext uri="{FF2B5EF4-FFF2-40B4-BE49-F238E27FC236}">
                  <a16:creationId xmlns:a16="http://schemas.microsoft.com/office/drawing/2014/main" id="{2E4444E3-DEB5-AAF3-7584-3A562FBC56C3}"/>
                </a:ext>
              </a:extLst>
            </p:cNvPr>
            <p:cNvSpPr/>
            <p:nvPr/>
          </p:nvSpPr>
          <p:spPr>
            <a:xfrm>
              <a:off x="2479475" y="1095175"/>
              <a:ext cx="91725" cy="87850"/>
            </a:xfrm>
            <a:custGeom>
              <a:avLst/>
              <a:gdLst/>
              <a:ahLst/>
              <a:cxnLst/>
              <a:rect l="l" t="t" r="r" b="b"/>
              <a:pathLst>
                <a:path w="3669" h="3514" extrusionOk="0">
                  <a:moveTo>
                    <a:pt x="1938" y="1"/>
                  </a:moveTo>
                  <a:cubicBezTo>
                    <a:pt x="1785" y="1"/>
                    <a:pt x="1631" y="16"/>
                    <a:pt x="1482" y="43"/>
                  </a:cubicBezTo>
                  <a:cubicBezTo>
                    <a:pt x="824" y="162"/>
                    <a:pt x="272" y="484"/>
                    <a:pt x="107" y="1172"/>
                  </a:cubicBezTo>
                  <a:cubicBezTo>
                    <a:pt x="0" y="1619"/>
                    <a:pt x="18" y="2216"/>
                    <a:pt x="195" y="2643"/>
                  </a:cubicBezTo>
                  <a:cubicBezTo>
                    <a:pt x="364" y="3049"/>
                    <a:pt x="740" y="3363"/>
                    <a:pt x="1171" y="3453"/>
                  </a:cubicBezTo>
                  <a:cubicBezTo>
                    <a:pt x="1356" y="3491"/>
                    <a:pt x="1556" y="3514"/>
                    <a:pt x="1757" y="3514"/>
                  </a:cubicBezTo>
                  <a:cubicBezTo>
                    <a:pt x="2136" y="3514"/>
                    <a:pt x="2521" y="3435"/>
                    <a:pt x="2822" y="3237"/>
                  </a:cubicBezTo>
                  <a:cubicBezTo>
                    <a:pt x="2989" y="3127"/>
                    <a:pt x="3152" y="3009"/>
                    <a:pt x="3287" y="2862"/>
                  </a:cubicBezTo>
                  <a:cubicBezTo>
                    <a:pt x="3485" y="2648"/>
                    <a:pt x="3565" y="2397"/>
                    <a:pt x="3614" y="2115"/>
                  </a:cubicBezTo>
                  <a:cubicBezTo>
                    <a:pt x="3669" y="1813"/>
                    <a:pt x="3663" y="1517"/>
                    <a:pt x="3595" y="1244"/>
                  </a:cubicBezTo>
                  <a:cubicBezTo>
                    <a:pt x="3488" y="810"/>
                    <a:pt x="3219" y="436"/>
                    <a:pt x="2770" y="195"/>
                  </a:cubicBezTo>
                  <a:cubicBezTo>
                    <a:pt x="2515" y="56"/>
                    <a:pt x="2227" y="1"/>
                    <a:pt x="1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750;p33">
              <a:extLst>
                <a:ext uri="{FF2B5EF4-FFF2-40B4-BE49-F238E27FC236}">
                  <a16:creationId xmlns:a16="http://schemas.microsoft.com/office/drawing/2014/main" id="{8D6E9568-FD7E-9740-8E9F-6DABEF29930A}"/>
                </a:ext>
              </a:extLst>
            </p:cNvPr>
            <p:cNvSpPr/>
            <p:nvPr/>
          </p:nvSpPr>
          <p:spPr>
            <a:xfrm>
              <a:off x="2493800" y="1130900"/>
              <a:ext cx="22900" cy="24550"/>
            </a:xfrm>
            <a:custGeom>
              <a:avLst/>
              <a:gdLst/>
              <a:ahLst/>
              <a:cxnLst/>
              <a:rect l="l" t="t" r="r" b="b"/>
              <a:pathLst>
                <a:path w="916" h="982" extrusionOk="0">
                  <a:moveTo>
                    <a:pt x="73" y="0"/>
                  </a:moveTo>
                  <a:lnTo>
                    <a:pt x="0" y="80"/>
                  </a:lnTo>
                  <a:lnTo>
                    <a:pt x="325" y="479"/>
                  </a:lnTo>
                  <a:lnTo>
                    <a:pt x="0" y="502"/>
                  </a:lnTo>
                  <a:lnTo>
                    <a:pt x="0" y="539"/>
                  </a:lnTo>
                  <a:lnTo>
                    <a:pt x="400" y="562"/>
                  </a:lnTo>
                  <a:lnTo>
                    <a:pt x="777" y="982"/>
                  </a:lnTo>
                  <a:lnTo>
                    <a:pt x="916" y="74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751;p33">
              <a:extLst>
                <a:ext uri="{FF2B5EF4-FFF2-40B4-BE49-F238E27FC236}">
                  <a16:creationId xmlns:a16="http://schemas.microsoft.com/office/drawing/2014/main" id="{1B2589C5-4D8D-18B0-90C5-71A15A872DDC}"/>
                </a:ext>
              </a:extLst>
            </p:cNvPr>
            <p:cNvSpPr/>
            <p:nvPr/>
          </p:nvSpPr>
          <p:spPr>
            <a:xfrm>
              <a:off x="2530550" y="1116950"/>
              <a:ext cx="15425" cy="17875"/>
            </a:xfrm>
            <a:custGeom>
              <a:avLst/>
              <a:gdLst/>
              <a:ahLst/>
              <a:cxnLst/>
              <a:rect l="l" t="t" r="r" b="b"/>
              <a:pathLst>
                <a:path w="617" h="715" extrusionOk="0">
                  <a:moveTo>
                    <a:pt x="484" y="1"/>
                  </a:moveTo>
                  <a:lnTo>
                    <a:pt x="415" y="267"/>
                  </a:lnTo>
                  <a:lnTo>
                    <a:pt x="1" y="542"/>
                  </a:lnTo>
                  <a:lnTo>
                    <a:pt x="125" y="715"/>
                  </a:lnTo>
                  <a:lnTo>
                    <a:pt x="617" y="188"/>
                  </a:lnTo>
                  <a:lnTo>
                    <a:pt x="591" y="135"/>
                  </a:lnTo>
                  <a:lnTo>
                    <a:pt x="498" y="204"/>
                  </a:lnTo>
                  <a:lnTo>
                    <a:pt x="498" y="204"/>
                  </a:lnTo>
                  <a:lnTo>
                    <a:pt x="504" y="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752;p33">
              <a:extLst>
                <a:ext uri="{FF2B5EF4-FFF2-40B4-BE49-F238E27FC236}">
                  <a16:creationId xmlns:a16="http://schemas.microsoft.com/office/drawing/2014/main" id="{188473E0-49C1-4E8B-BEF4-420767CEA725}"/>
                </a:ext>
              </a:extLst>
            </p:cNvPr>
            <p:cNvSpPr/>
            <p:nvPr/>
          </p:nvSpPr>
          <p:spPr>
            <a:xfrm>
              <a:off x="2856700" y="1152175"/>
              <a:ext cx="6775" cy="44025"/>
            </a:xfrm>
            <a:custGeom>
              <a:avLst/>
              <a:gdLst/>
              <a:ahLst/>
              <a:cxnLst/>
              <a:rect l="l" t="t" r="r" b="b"/>
              <a:pathLst>
                <a:path w="271" h="1761" extrusionOk="0">
                  <a:moveTo>
                    <a:pt x="68" y="1"/>
                  </a:moveTo>
                  <a:lnTo>
                    <a:pt x="1" y="1760"/>
                  </a:lnTo>
                  <a:lnTo>
                    <a:pt x="1" y="1760"/>
                  </a:lnTo>
                  <a:lnTo>
                    <a:pt x="270" y="172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753;p33">
              <a:extLst>
                <a:ext uri="{FF2B5EF4-FFF2-40B4-BE49-F238E27FC236}">
                  <a16:creationId xmlns:a16="http://schemas.microsoft.com/office/drawing/2014/main" id="{644A024D-6DF6-33CB-EE10-1CDA72ED5E61}"/>
                </a:ext>
              </a:extLst>
            </p:cNvPr>
            <p:cNvSpPr/>
            <p:nvPr/>
          </p:nvSpPr>
          <p:spPr>
            <a:xfrm>
              <a:off x="2842975" y="1196175"/>
              <a:ext cx="34575" cy="38775"/>
            </a:xfrm>
            <a:custGeom>
              <a:avLst/>
              <a:gdLst/>
              <a:ahLst/>
              <a:cxnLst/>
              <a:rect l="l" t="t" r="r" b="b"/>
              <a:pathLst>
                <a:path w="1383" h="1551" extrusionOk="0">
                  <a:moveTo>
                    <a:pt x="0" y="0"/>
                  </a:moveTo>
                  <a:lnTo>
                    <a:pt x="193" y="1550"/>
                  </a:lnTo>
                  <a:lnTo>
                    <a:pt x="1188" y="155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754;p33">
              <a:extLst>
                <a:ext uri="{FF2B5EF4-FFF2-40B4-BE49-F238E27FC236}">
                  <a16:creationId xmlns:a16="http://schemas.microsoft.com/office/drawing/2014/main" id="{386795C1-82D1-0947-9FDA-EF414E75844F}"/>
                </a:ext>
              </a:extLst>
            </p:cNvPr>
            <p:cNvSpPr/>
            <p:nvPr/>
          </p:nvSpPr>
          <p:spPr>
            <a:xfrm>
              <a:off x="2840425" y="1189575"/>
              <a:ext cx="39825" cy="14600"/>
            </a:xfrm>
            <a:custGeom>
              <a:avLst/>
              <a:gdLst/>
              <a:ahLst/>
              <a:cxnLst/>
              <a:rect l="l" t="t" r="r" b="b"/>
              <a:pathLst>
                <a:path w="1593" h="584" extrusionOk="0">
                  <a:moveTo>
                    <a:pt x="1593" y="0"/>
                  </a:moveTo>
                  <a:lnTo>
                    <a:pt x="1" y="23"/>
                  </a:lnTo>
                  <a:lnTo>
                    <a:pt x="46" y="561"/>
                  </a:lnTo>
                  <a:lnTo>
                    <a:pt x="1517" y="583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755;p33">
              <a:extLst>
                <a:ext uri="{FF2B5EF4-FFF2-40B4-BE49-F238E27FC236}">
                  <a16:creationId xmlns:a16="http://schemas.microsoft.com/office/drawing/2014/main" id="{446F940D-7F94-64E3-8459-D7190C2F4849}"/>
                </a:ext>
              </a:extLst>
            </p:cNvPr>
            <p:cNvSpPr/>
            <p:nvPr/>
          </p:nvSpPr>
          <p:spPr>
            <a:xfrm>
              <a:off x="2843650" y="1203650"/>
              <a:ext cx="32875" cy="5625"/>
            </a:xfrm>
            <a:custGeom>
              <a:avLst/>
              <a:gdLst/>
              <a:ahLst/>
              <a:cxnLst/>
              <a:rect l="l" t="t" r="r" b="b"/>
              <a:pathLst>
                <a:path w="1315" h="225" extrusionOk="0">
                  <a:moveTo>
                    <a:pt x="0" y="0"/>
                  </a:moveTo>
                  <a:lnTo>
                    <a:pt x="37" y="225"/>
                  </a:lnTo>
                  <a:lnTo>
                    <a:pt x="1309" y="71"/>
                  </a:lnTo>
                  <a:lnTo>
                    <a:pt x="131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756;p33">
              <a:extLst>
                <a:ext uri="{FF2B5EF4-FFF2-40B4-BE49-F238E27FC236}">
                  <a16:creationId xmlns:a16="http://schemas.microsoft.com/office/drawing/2014/main" id="{97158CDD-0681-6DF0-6DE1-93EF4390AA8E}"/>
                </a:ext>
              </a:extLst>
            </p:cNvPr>
            <p:cNvSpPr/>
            <p:nvPr/>
          </p:nvSpPr>
          <p:spPr>
            <a:xfrm>
              <a:off x="2851200" y="1085450"/>
              <a:ext cx="5975" cy="8950"/>
            </a:xfrm>
            <a:custGeom>
              <a:avLst/>
              <a:gdLst/>
              <a:ahLst/>
              <a:cxnLst/>
              <a:rect l="l" t="t" r="r" b="b"/>
              <a:pathLst>
                <a:path w="239" h="358" extrusionOk="0">
                  <a:moveTo>
                    <a:pt x="196" y="0"/>
                  </a:moveTo>
                  <a:cubicBezTo>
                    <a:pt x="196" y="0"/>
                    <a:pt x="85" y="48"/>
                    <a:pt x="42" y="146"/>
                  </a:cubicBezTo>
                  <a:cubicBezTo>
                    <a:pt x="1" y="245"/>
                    <a:pt x="42" y="358"/>
                    <a:pt x="42" y="358"/>
                  </a:cubicBezTo>
                  <a:cubicBezTo>
                    <a:pt x="42" y="358"/>
                    <a:pt x="154" y="311"/>
                    <a:pt x="196" y="212"/>
                  </a:cubicBezTo>
                  <a:cubicBezTo>
                    <a:pt x="239" y="113"/>
                    <a:pt x="196" y="0"/>
                    <a:pt x="196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757;p33">
              <a:extLst>
                <a:ext uri="{FF2B5EF4-FFF2-40B4-BE49-F238E27FC236}">
                  <a16:creationId xmlns:a16="http://schemas.microsoft.com/office/drawing/2014/main" id="{55AB79F2-9113-F810-7823-55BD5AFABA22}"/>
                </a:ext>
              </a:extLst>
            </p:cNvPr>
            <p:cNvSpPr/>
            <p:nvPr/>
          </p:nvSpPr>
          <p:spPr>
            <a:xfrm>
              <a:off x="2840675" y="1084525"/>
              <a:ext cx="9200" cy="10050"/>
            </a:xfrm>
            <a:custGeom>
              <a:avLst/>
              <a:gdLst/>
              <a:ahLst/>
              <a:cxnLst/>
              <a:rect l="l" t="t" r="r" b="b"/>
              <a:pathLst>
                <a:path w="368" h="402" extrusionOk="0">
                  <a:moveTo>
                    <a:pt x="9" y="0"/>
                  </a:moveTo>
                  <a:cubicBezTo>
                    <a:pt x="9" y="0"/>
                    <a:pt x="1" y="165"/>
                    <a:pt x="98" y="277"/>
                  </a:cubicBezTo>
                  <a:cubicBezTo>
                    <a:pt x="195" y="387"/>
                    <a:pt x="360" y="402"/>
                    <a:pt x="360" y="402"/>
                  </a:cubicBezTo>
                  <a:cubicBezTo>
                    <a:pt x="360" y="402"/>
                    <a:pt x="367" y="237"/>
                    <a:pt x="270" y="125"/>
                  </a:cubicBezTo>
                  <a:cubicBezTo>
                    <a:pt x="173" y="1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758;p33">
              <a:extLst>
                <a:ext uri="{FF2B5EF4-FFF2-40B4-BE49-F238E27FC236}">
                  <a16:creationId xmlns:a16="http://schemas.microsoft.com/office/drawing/2014/main" id="{493B74C6-25EF-1489-70DC-87D71E878665}"/>
                </a:ext>
              </a:extLst>
            </p:cNvPr>
            <p:cNvSpPr/>
            <p:nvPr/>
          </p:nvSpPr>
          <p:spPr>
            <a:xfrm>
              <a:off x="2885475" y="1148125"/>
              <a:ext cx="9700" cy="4225"/>
            </a:xfrm>
            <a:custGeom>
              <a:avLst/>
              <a:gdLst/>
              <a:ahLst/>
              <a:cxnLst/>
              <a:rect l="l" t="t" r="r" b="b"/>
              <a:pathLst>
                <a:path w="388" h="169" extrusionOk="0">
                  <a:moveTo>
                    <a:pt x="204" y="1"/>
                  </a:moveTo>
                  <a:cubicBezTo>
                    <a:pt x="199" y="1"/>
                    <a:pt x="193" y="1"/>
                    <a:pt x="187" y="2"/>
                  </a:cubicBezTo>
                  <a:cubicBezTo>
                    <a:pt x="81" y="11"/>
                    <a:pt x="1" y="101"/>
                    <a:pt x="1" y="101"/>
                  </a:cubicBezTo>
                  <a:cubicBezTo>
                    <a:pt x="1" y="101"/>
                    <a:pt x="83" y="168"/>
                    <a:pt x="182" y="168"/>
                  </a:cubicBezTo>
                  <a:cubicBezTo>
                    <a:pt x="188" y="168"/>
                    <a:pt x="194" y="168"/>
                    <a:pt x="200" y="168"/>
                  </a:cubicBezTo>
                  <a:cubicBezTo>
                    <a:pt x="307" y="160"/>
                    <a:pt x="388" y="69"/>
                    <a:pt x="388" y="69"/>
                  </a:cubicBezTo>
                  <a:cubicBezTo>
                    <a:pt x="388" y="69"/>
                    <a:pt x="304" y="1"/>
                    <a:pt x="20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759;p33">
              <a:extLst>
                <a:ext uri="{FF2B5EF4-FFF2-40B4-BE49-F238E27FC236}">
                  <a16:creationId xmlns:a16="http://schemas.microsoft.com/office/drawing/2014/main" id="{19B9CFAA-ED1E-D029-F128-0424C52F8391}"/>
                </a:ext>
              </a:extLst>
            </p:cNvPr>
            <p:cNvSpPr/>
            <p:nvPr/>
          </p:nvSpPr>
          <p:spPr>
            <a:xfrm>
              <a:off x="2882475" y="1135975"/>
              <a:ext cx="8025" cy="12450"/>
            </a:xfrm>
            <a:custGeom>
              <a:avLst/>
              <a:gdLst/>
              <a:ahLst/>
              <a:cxnLst/>
              <a:rect l="l" t="t" r="r" b="b"/>
              <a:pathLst>
                <a:path w="321" h="498" extrusionOk="0">
                  <a:moveTo>
                    <a:pt x="256" y="0"/>
                  </a:moveTo>
                  <a:cubicBezTo>
                    <a:pt x="256" y="0"/>
                    <a:pt x="106" y="70"/>
                    <a:pt x="54" y="208"/>
                  </a:cubicBezTo>
                  <a:cubicBezTo>
                    <a:pt x="1" y="345"/>
                    <a:pt x="65" y="498"/>
                    <a:pt x="65" y="498"/>
                  </a:cubicBezTo>
                  <a:cubicBezTo>
                    <a:pt x="65" y="498"/>
                    <a:pt x="214" y="428"/>
                    <a:pt x="267" y="290"/>
                  </a:cubicBezTo>
                  <a:cubicBezTo>
                    <a:pt x="320" y="153"/>
                    <a:pt x="256" y="0"/>
                    <a:pt x="256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760;p33">
              <a:extLst>
                <a:ext uri="{FF2B5EF4-FFF2-40B4-BE49-F238E27FC236}">
                  <a16:creationId xmlns:a16="http://schemas.microsoft.com/office/drawing/2014/main" id="{6E31B33E-A6CD-0C52-38F4-F0EA02A75725}"/>
                </a:ext>
              </a:extLst>
            </p:cNvPr>
            <p:cNvSpPr/>
            <p:nvPr/>
          </p:nvSpPr>
          <p:spPr>
            <a:xfrm>
              <a:off x="2813775" y="1095175"/>
              <a:ext cx="91700" cy="87850"/>
            </a:xfrm>
            <a:custGeom>
              <a:avLst/>
              <a:gdLst/>
              <a:ahLst/>
              <a:cxnLst/>
              <a:rect l="l" t="t" r="r" b="b"/>
              <a:pathLst>
                <a:path w="3668" h="3514" extrusionOk="0">
                  <a:moveTo>
                    <a:pt x="1938" y="1"/>
                  </a:moveTo>
                  <a:cubicBezTo>
                    <a:pt x="1785" y="1"/>
                    <a:pt x="1631" y="16"/>
                    <a:pt x="1482" y="43"/>
                  </a:cubicBezTo>
                  <a:cubicBezTo>
                    <a:pt x="824" y="162"/>
                    <a:pt x="271" y="484"/>
                    <a:pt x="107" y="1172"/>
                  </a:cubicBezTo>
                  <a:cubicBezTo>
                    <a:pt x="0" y="1619"/>
                    <a:pt x="18" y="2216"/>
                    <a:pt x="194" y="2643"/>
                  </a:cubicBezTo>
                  <a:cubicBezTo>
                    <a:pt x="363" y="3049"/>
                    <a:pt x="740" y="3363"/>
                    <a:pt x="1172" y="3453"/>
                  </a:cubicBezTo>
                  <a:cubicBezTo>
                    <a:pt x="1356" y="3491"/>
                    <a:pt x="1555" y="3514"/>
                    <a:pt x="1757" y="3514"/>
                  </a:cubicBezTo>
                  <a:cubicBezTo>
                    <a:pt x="2135" y="3514"/>
                    <a:pt x="2520" y="3435"/>
                    <a:pt x="2821" y="3237"/>
                  </a:cubicBezTo>
                  <a:cubicBezTo>
                    <a:pt x="2988" y="3127"/>
                    <a:pt x="3152" y="3009"/>
                    <a:pt x="3287" y="2862"/>
                  </a:cubicBezTo>
                  <a:cubicBezTo>
                    <a:pt x="3485" y="2648"/>
                    <a:pt x="3565" y="2397"/>
                    <a:pt x="3614" y="2115"/>
                  </a:cubicBezTo>
                  <a:cubicBezTo>
                    <a:pt x="3667" y="1813"/>
                    <a:pt x="3663" y="1517"/>
                    <a:pt x="3595" y="1244"/>
                  </a:cubicBezTo>
                  <a:cubicBezTo>
                    <a:pt x="3487" y="810"/>
                    <a:pt x="3218" y="436"/>
                    <a:pt x="2769" y="195"/>
                  </a:cubicBezTo>
                  <a:cubicBezTo>
                    <a:pt x="2514" y="56"/>
                    <a:pt x="2227" y="1"/>
                    <a:pt x="1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761;p33">
              <a:extLst>
                <a:ext uri="{FF2B5EF4-FFF2-40B4-BE49-F238E27FC236}">
                  <a16:creationId xmlns:a16="http://schemas.microsoft.com/office/drawing/2014/main" id="{1B03FD08-9DFB-5FD7-0884-7E5F7B18A9ED}"/>
                </a:ext>
              </a:extLst>
            </p:cNvPr>
            <p:cNvSpPr/>
            <p:nvPr/>
          </p:nvSpPr>
          <p:spPr>
            <a:xfrm>
              <a:off x="2828100" y="1130900"/>
              <a:ext cx="22900" cy="24550"/>
            </a:xfrm>
            <a:custGeom>
              <a:avLst/>
              <a:gdLst/>
              <a:ahLst/>
              <a:cxnLst/>
              <a:rect l="l" t="t" r="r" b="b"/>
              <a:pathLst>
                <a:path w="916" h="982" extrusionOk="0">
                  <a:moveTo>
                    <a:pt x="72" y="0"/>
                  </a:moveTo>
                  <a:lnTo>
                    <a:pt x="1" y="80"/>
                  </a:lnTo>
                  <a:lnTo>
                    <a:pt x="324" y="479"/>
                  </a:lnTo>
                  <a:lnTo>
                    <a:pt x="1" y="502"/>
                  </a:lnTo>
                  <a:lnTo>
                    <a:pt x="1" y="539"/>
                  </a:lnTo>
                  <a:lnTo>
                    <a:pt x="400" y="562"/>
                  </a:lnTo>
                  <a:lnTo>
                    <a:pt x="776" y="982"/>
                  </a:lnTo>
                  <a:lnTo>
                    <a:pt x="916" y="74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762;p33">
              <a:extLst>
                <a:ext uri="{FF2B5EF4-FFF2-40B4-BE49-F238E27FC236}">
                  <a16:creationId xmlns:a16="http://schemas.microsoft.com/office/drawing/2014/main" id="{1624436C-47AB-2219-6E57-F377B7D93EE8}"/>
                </a:ext>
              </a:extLst>
            </p:cNvPr>
            <p:cNvSpPr/>
            <p:nvPr/>
          </p:nvSpPr>
          <p:spPr>
            <a:xfrm>
              <a:off x="2864850" y="1116950"/>
              <a:ext cx="15400" cy="17875"/>
            </a:xfrm>
            <a:custGeom>
              <a:avLst/>
              <a:gdLst/>
              <a:ahLst/>
              <a:cxnLst/>
              <a:rect l="l" t="t" r="r" b="b"/>
              <a:pathLst>
                <a:path w="616" h="715" extrusionOk="0">
                  <a:moveTo>
                    <a:pt x="483" y="1"/>
                  </a:moveTo>
                  <a:lnTo>
                    <a:pt x="414" y="267"/>
                  </a:lnTo>
                  <a:lnTo>
                    <a:pt x="1" y="542"/>
                  </a:lnTo>
                  <a:lnTo>
                    <a:pt x="125" y="715"/>
                  </a:lnTo>
                  <a:lnTo>
                    <a:pt x="616" y="188"/>
                  </a:lnTo>
                  <a:lnTo>
                    <a:pt x="590" y="135"/>
                  </a:lnTo>
                  <a:lnTo>
                    <a:pt x="498" y="204"/>
                  </a:lnTo>
                  <a:lnTo>
                    <a:pt x="503" y="7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763;p33">
              <a:extLst>
                <a:ext uri="{FF2B5EF4-FFF2-40B4-BE49-F238E27FC236}">
                  <a16:creationId xmlns:a16="http://schemas.microsoft.com/office/drawing/2014/main" id="{B94CD7BB-989F-26AE-41D4-EF3C7BBE445F}"/>
                </a:ext>
              </a:extLst>
            </p:cNvPr>
            <p:cNvSpPr/>
            <p:nvPr/>
          </p:nvSpPr>
          <p:spPr>
            <a:xfrm>
              <a:off x="3012650" y="415500"/>
              <a:ext cx="312725" cy="348475"/>
            </a:xfrm>
            <a:custGeom>
              <a:avLst/>
              <a:gdLst/>
              <a:ahLst/>
              <a:cxnLst/>
              <a:rect l="l" t="t" r="r" b="b"/>
              <a:pathLst>
                <a:path w="12509" h="13939" extrusionOk="0">
                  <a:moveTo>
                    <a:pt x="0" y="0"/>
                  </a:moveTo>
                  <a:lnTo>
                    <a:pt x="0" y="13939"/>
                  </a:lnTo>
                  <a:lnTo>
                    <a:pt x="12509" y="13939"/>
                  </a:lnTo>
                  <a:lnTo>
                    <a:pt x="125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764;p33">
              <a:extLst>
                <a:ext uri="{FF2B5EF4-FFF2-40B4-BE49-F238E27FC236}">
                  <a16:creationId xmlns:a16="http://schemas.microsoft.com/office/drawing/2014/main" id="{02FE0AB1-A28F-5723-E4F5-49803C71881B}"/>
                </a:ext>
              </a:extLst>
            </p:cNvPr>
            <p:cNvSpPr/>
            <p:nvPr/>
          </p:nvSpPr>
          <p:spPr>
            <a:xfrm>
              <a:off x="3178050" y="434425"/>
              <a:ext cx="130525" cy="311700"/>
            </a:xfrm>
            <a:custGeom>
              <a:avLst/>
              <a:gdLst/>
              <a:ahLst/>
              <a:cxnLst/>
              <a:rect l="l" t="t" r="r" b="b"/>
              <a:pathLst>
                <a:path w="5221" h="12468" extrusionOk="0">
                  <a:moveTo>
                    <a:pt x="1" y="0"/>
                  </a:moveTo>
                  <a:lnTo>
                    <a:pt x="1" y="12467"/>
                  </a:lnTo>
                  <a:lnTo>
                    <a:pt x="5221" y="12467"/>
                  </a:lnTo>
                  <a:lnTo>
                    <a:pt x="5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765;p33">
              <a:extLst>
                <a:ext uri="{FF2B5EF4-FFF2-40B4-BE49-F238E27FC236}">
                  <a16:creationId xmlns:a16="http://schemas.microsoft.com/office/drawing/2014/main" id="{B3AC08DA-DE28-C495-8890-46B8D4E1AE77}"/>
                </a:ext>
              </a:extLst>
            </p:cNvPr>
            <p:cNvSpPr/>
            <p:nvPr/>
          </p:nvSpPr>
          <p:spPr>
            <a:xfrm>
              <a:off x="3028500" y="434425"/>
              <a:ext cx="130525" cy="311700"/>
            </a:xfrm>
            <a:custGeom>
              <a:avLst/>
              <a:gdLst/>
              <a:ahLst/>
              <a:cxnLst/>
              <a:rect l="l" t="t" r="r" b="b"/>
              <a:pathLst>
                <a:path w="5221" h="12468" extrusionOk="0">
                  <a:moveTo>
                    <a:pt x="0" y="0"/>
                  </a:moveTo>
                  <a:lnTo>
                    <a:pt x="0" y="12467"/>
                  </a:lnTo>
                  <a:lnTo>
                    <a:pt x="5220" y="12467"/>
                  </a:lnTo>
                  <a:lnTo>
                    <a:pt x="5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766;p33">
              <a:extLst>
                <a:ext uri="{FF2B5EF4-FFF2-40B4-BE49-F238E27FC236}">
                  <a16:creationId xmlns:a16="http://schemas.microsoft.com/office/drawing/2014/main" id="{14888159-01F2-26A5-A309-7FEC88B6AEF7}"/>
                </a:ext>
              </a:extLst>
            </p:cNvPr>
            <p:cNvSpPr/>
            <p:nvPr/>
          </p:nvSpPr>
          <p:spPr>
            <a:xfrm>
              <a:off x="1887700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767;p33">
              <a:extLst>
                <a:ext uri="{FF2B5EF4-FFF2-40B4-BE49-F238E27FC236}">
                  <a16:creationId xmlns:a16="http://schemas.microsoft.com/office/drawing/2014/main" id="{AB69BCEE-3E0E-94C3-8737-4E09DC71651F}"/>
                </a:ext>
              </a:extLst>
            </p:cNvPr>
            <p:cNvSpPr/>
            <p:nvPr/>
          </p:nvSpPr>
          <p:spPr>
            <a:xfrm>
              <a:off x="1887700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768;p33">
              <a:extLst>
                <a:ext uri="{FF2B5EF4-FFF2-40B4-BE49-F238E27FC236}">
                  <a16:creationId xmlns:a16="http://schemas.microsoft.com/office/drawing/2014/main" id="{2EBC56D3-2A54-8E66-5C15-B33ADFE12FBD}"/>
                </a:ext>
              </a:extLst>
            </p:cNvPr>
            <p:cNvSpPr/>
            <p:nvPr/>
          </p:nvSpPr>
          <p:spPr>
            <a:xfrm>
              <a:off x="1966950" y="993550"/>
              <a:ext cx="218525" cy="181950"/>
            </a:xfrm>
            <a:custGeom>
              <a:avLst/>
              <a:gdLst/>
              <a:ahLst/>
              <a:cxnLst/>
              <a:rect l="l" t="t" r="r" b="b"/>
              <a:pathLst>
                <a:path w="8741" h="7278" extrusionOk="0">
                  <a:moveTo>
                    <a:pt x="0" y="0"/>
                  </a:moveTo>
                  <a:lnTo>
                    <a:pt x="0" y="7278"/>
                  </a:lnTo>
                  <a:lnTo>
                    <a:pt x="8741" y="7278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769;p33">
              <a:extLst>
                <a:ext uri="{FF2B5EF4-FFF2-40B4-BE49-F238E27FC236}">
                  <a16:creationId xmlns:a16="http://schemas.microsoft.com/office/drawing/2014/main" id="{18879BAD-BB8D-68D0-3CCF-9237A9F8D209}"/>
                </a:ext>
              </a:extLst>
            </p:cNvPr>
            <p:cNvSpPr/>
            <p:nvPr/>
          </p:nvSpPr>
          <p:spPr>
            <a:xfrm>
              <a:off x="1966950" y="916025"/>
              <a:ext cx="218525" cy="61875"/>
            </a:xfrm>
            <a:custGeom>
              <a:avLst/>
              <a:gdLst/>
              <a:ahLst/>
              <a:cxnLst/>
              <a:rect l="l" t="t" r="r" b="b"/>
              <a:pathLst>
                <a:path w="8741" h="2475" extrusionOk="0">
                  <a:moveTo>
                    <a:pt x="0" y="0"/>
                  </a:moveTo>
                  <a:lnTo>
                    <a:pt x="0" y="2475"/>
                  </a:lnTo>
                  <a:lnTo>
                    <a:pt x="8741" y="2475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770;p33">
              <a:extLst>
                <a:ext uri="{FF2B5EF4-FFF2-40B4-BE49-F238E27FC236}">
                  <a16:creationId xmlns:a16="http://schemas.microsoft.com/office/drawing/2014/main" id="{FDE33700-5D0F-789A-654B-4E8A5C4A8F39}"/>
                </a:ext>
              </a:extLst>
            </p:cNvPr>
            <p:cNvSpPr/>
            <p:nvPr/>
          </p:nvSpPr>
          <p:spPr>
            <a:xfrm>
              <a:off x="2198875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771;p33">
              <a:extLst>
                <a:ext uri="{FF2B5EF4-FFF2-40B4-BE49-F238E27FC236}">
                  <a16:creationId xmlns:a16="http://schemas.microsoft.com/office/drawing/2014/main" id="{A72BB8B1-EAAE-CB27-4C46-6F3AE8651A4F}"/>
                </a:ext>
              </a:extLst>
            </p:cNvPr>
            <p:cNvSpPr/>
            <p:nvPr/>
          </p:nvSpPr>
          <p:spPr>
            <a:xfrm>
              <a:off x="2198875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772;p33">
              <a:extLst>
                <a:ext uri="{FF2B5EF4-FFF2-40B4-BE49-F238E27FC236}">
                  <a16:creationId xmlns:a16="http://schemas.microsoft.com/office/drawing/2014/main" id="{EFE1C31A-32E2-04D4-BE28-C7BBE1869666}"/>
                </a:ext>
              </a:extLst>
            </p:cNvPr>
            <p:cNvSpPr/>
            <p:nvPr/>
          </p:nvSpPr>
          <p:spPr>
            <a:xfrm>
              <a:off x="1860925" y="905400"/>
              <a:ext cx="419250" cy="294775"/>
            </a:xfrm>
            <a:custGeom>
              <a:avLst/>
              <a:gdLst/>
              <a:ahLst/>
              <a:cxnLst/>
              <a:rect l="l" t="t" r="r" b="b"/>
              <a:pathLst>
                <a:path w="16770" h="11791" extrusionOk="0">
                  <a:moveTo>
                    <a:pt x="1" y="0"/>
                  </a:moveTo>
                  <a:lnTo>
                    <a:pt x="1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1" y="11435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773;p33">
              <a:extLst>
                <a:ext uri="{FF2B5EF4-FFF2-40B4-BE49-F238E27FC236}">
                  <a16:creationId xmlns:a16="http://schemas.microsoft.com/office/drawing/2014/main" id="{01CE3FC0-F3F1-4BB7-FA78-5FC7DE8FA54E}"/>
                </a:ext>
              </a:extLst>
            </p:cNvPr>
            <p:cNvSpPr/>
            <p:nvPr/>
          </p:nvSpPr>
          <p:spPr>
            <a:xfrm>
              <a:off x="1887700" y="510300"/>
              <a:ext cx="65850" cy="181975"/>
            </a:xfrm>
            <a:custGeom>
              <a:avLst/>
              <a:gdLst/>
              <a:ahLst/>
              <a:cxnLst/>
              <a:rect l="l" t="t" r="r" b="b"/>
              <a:pathLst>
                <a:path w="2634" h="7279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774;p33">
              <a:extLst>
                <a:ext uri="{FF2B5EF4-FFF2-40B4-BE49-F238E27FC236}">
                  <a16:creationId xmlns:a16="http://schemas.microsoft.com/office/drawing/2014/main" id="{78374A1B-BB05-1353-B7AC-86986D8C820C}"/>
                </a:ext>
              </a:extLst>
            </p:cNvPr>
            <p:cNvSpPr/>
            <p:nvPr/>
          </p:nvSpPr>
          <p:spPr>
            <a:xfrm>
              <a:off x="1887700" y="432775"/>
              <a:ext cx="65850" cy="61900"/>
            </a:xfrm>
            <a:custGeom>
              <a:avLst/>
              <a:gdLst/>
              <a:ahLst/>
              <a:cxnLst/>
              <a:rect l="l" t="t" r="r" b="b"/>
              <a:pathLst>
                <a:path w="2634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775;p33">
              <a:extLst>
                <a:ext uri="{FF2B5EF4-FFF2-40B4-BE49-F238E27FC236}">
                  <a16:creationId xmlns:a16="http://schemas.microsoft.com/office/drawing/2014/main" id="{81DDFC09-285B-0520-7B09-E54CA1BAA552}"/>
                </a:ext>
              </a:extLst>
            </p:cNvPr>
            <p:cNvSpPr/>
            <p:nvPr/>
          </p:nvSpPr>
          <p:spPr>
            <a:xfrm>
              <a:off x="1966950" y="510300"/>
              <a:ext cx="218525" cy="181975"/>
            </a:xfrm>
            <a:custGeom>
              <a:avLst/>
              <a:gdLst/>
              <a:ahLst/>
              <a:cxnLst/>
              <a:rect l="l" t="t" r="r" b="b"/>
              <a:pathLst>
                <a:path w="8741" h="7279" extrusionOk="0">
                  <a:moveTo>
                    <a:pt x="0" y="0"/>
                  </a:moveTo>
                  <a:lnTo>
                    <a:pt x="0" y="7278"/>
                  </a:lnTo>
                  <a:lnTo>
                    <a:pt x="8741" y="7278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776;p33">
              <a:extLst>
                <a:ext uri="{FF2B5EF4-FFF2-40B4-BE49-F238E27FC236}">
                  <a16:creationId xmlns:a16="http://schemas.microsoft.com/office/drawing/2014/main" id="{D37876DC-80E5-FAA9-F5ED-3BC8C1F76EF0}"/>
                </a:ext>
              </a:extLst>
            </p:cNvPr>
            <p:cNvSpPr/>
            <p:nvPr/>
          </p:nvSpPr>
          <p:spPr>
            <a:xfrm>
              <a:off x="1966950" y="432775"/>
              <a:ext cx="218525" cy="61900"/>
            </a:xfrm>
            <a:custGeom>
              <a:avLst/>
              <a:gdLst/>
              <a:ahLst/>
              <a:cxnLst/>
              <a:rect l="l" t="t" r="r" b="b"/>
              <a:pathLst>
                <a:path w="8741" h="2476" extrusionOk="0">
                  <a:moveTo>
                    <a:pt x="0" y="1"/>
                  </a:moveTo>
                  <a:lnTo>
                    <a:pt x="0" y="2475"/>
                  </a:lnTo>
                  <a:lnTo>
                    <a:pt x="8741" y="2475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777;p33">
              <a:extLst>
                <a:ext uri="{FF2B5EF4-FFF2-40B4-BE49-F238E27FC236}">
                  <a16:creationId xmlns:a16="http://schemas.microsoft.com/office/drawing/2014/main" id="{6942BEB4-3FF6-21F6-AD2D-24A0B075DA77}"/>
                </a:ext>
              </a:extLst>
            </p:cNvPr>
            <p:cNvSpPr/>
            <p:nvPr/>
          </p:nvSpPr>
          <p:spPr>
            <a:xfrm>
              <a:off x="2198875" y="510300"/>
              <a:ext cx="65850" cy="181975"/>
            </a:xfrm>
            <a:custGeom>
              <a:avLst/>
              <a:gdLst/>
              <a:ahLst/>
              <a:cxnLst/>
              <a:rect l="l" t="t" r="r" b="b"/>
              <a:pathLst>
                <a:path w="2634" h="7279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778;p33">
              <a:extLst>
                <a:ext uri="{FF2B5EF4-FFF2-40B4-BE49-F238E27FC236}">
                  <a16:creationId xmlns:a16="http://schemas.microsoft.com/office/drawing/2014/main" id="{1AC81EE8-CC1A-56BE-E0E5-55F53B164014}"/>
                </a:ext>
              </a:extLst>
            </p:cNvPr>
            <p:cNvSpPr/>
            <p:nvPr/>
          </p:nvSpPr>
          <p:spPr>
            <a:xfrm>
              <a:off x="2198875" y="432775"/>
              <a:ext cx="65850" cy="61900"/>
            </a:xfrm>
            <a:custGeom>
              <a:avLst/>
              <a:gdLst/>
              <a:ahLst/>
              <a:cxnLst/>
              <a:rect l="l" t="t" r="r" b="b"/>
              <a:pathLst>
                <a:path w="2634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779;p33">
              <a:extLst>
                <a:ext uri="{FF2B5EF4-FFF2-40B4-BE49-F238E27FC236}">
                  <a16:creationId xmlns:a16="http://schemas.microsoft.com/office/drawing/2014/main" id="{B564FCA7-3701-C023-71AC-AB52F6AF2B35}"/>
                </a:ext>
              </a:extLst>
            </p:cNvPr>
            <p:cNvSpPr/>
            <p:nvPr/>
          </p:nvSpPr>
          <p:spPr>
            <a:xfrm>
              <a:off x="1860925" y="422150"/>
              <a:ext cx="419250" cy="294775"/>
            </a:xfrm>
            <a:custGeom>
              <a:avLst/>
              <a:gdLst/>
              <a:ahLst/>
              <a:cxnLst/>
              <a:rect l="l" t="t" r="r" b="b"/>
              <a:pathLst>
                <a:path w="16770" h="11791" extrusionOk="0">
                  <a:moveTo>
                    <a:pt x="1" y="0"/>
                  </a:moveTo>
                  <a:lnTo>
                    <a:pt x="1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1" y="11435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780;p33">
              <a:extLst>
                <a:ext uri="{FF2B5EF4-FFF2-40B4-BE49-F238E27FC236}">
                  <a16:creationId xmlns:a16="http://schemas.microsoft.com/office/drawing/2014/main" id="{9B496A5B-1A3E-FE42-0224-804CFE5CD208}"/>
                </a:ext>
              </a:extLst>
            </p:cNvPr>
            <p:cNvSpPr/>
            <p:nvPr/>
          </p:nvSpPr>
          <p:spPr>
            <a:xfrm>
              <a:off x="2399475" y="510300"/>
              <a:ext cx="65825" cy="181975"/>
            </a:xfrm>
            <a:custGeom>
              <a:avLst/>
              <a:gdLst/>
              <a:ahLst/>
              <a:cxnLst/>
              <a:rect l="l" t="t" r="r" b="b"/>
              <a:pathLst>
                <a:path w="2633" h="7279" extrusionOk="0">
                  <a:moveTo>
                    <a:pt x="0" y="0"/>
                  </a:moveTo>
                  <a:lnTo>
                    <a:pt x="0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781;p33">
              <a:extLst>
                <a:ext uri="{FF2B5EF4-FFF2-40B4-BE49-F238E27FC236}">
                  <a16:creationId xmlns:a16="http://schemas.microsoft.com/office/drawing/2014/main" id="{C3F2DED2-8E22-9F7E-9DD6-00D7C446D53A}"/>
                </a:ext>
              </a:extLst>
            </p:cNvPr>
            <p:cNvSpPr/>
            <p:nvPr/>
          </p:nvSpPr>
          <p:spPr>
            <a:xfrm>
              <a:off x="2399475" y="432775"/>
              <a:ext cx="65825" cy="61900"/>
            </a:xfrm>
            <a:custGeom>
              <a:avLst/>
              <a:gdLst/>
              <a:ahLst/>
              <a:cxnLst/>
              <a:rect l="l" t="t" r="r" b="b"/>
              <a:pathLst>
                <a:path w="2633" h="2476" extrusionOk="0">
                  <a:moveTo>
                    <a:pt x="0" y="1"/>
                  </a:moveTo>
                  <a:lnTo>
                    <a:pt x="0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2;p33">
              <a:extLst>
                <a:ext uri="{FF2B5EF4-FFF2-40B4-BE49-F238E27FC236}">
                  <a16:creationId xmlns:a16="http://schemas.microsoft.com/office/drawing/2014/main" id="{41C8FF55-2D10-30EC-8C26-7A0B270B5FA3}"/>
                </a:ext>
              </a:extLst>
            </p:cNvPr>
            <p:cNvSpPr/>
            <p:nvPr/>
          </p:nvSpPr>
          <p:spPr>
            <a:xfrm>
              <a:off x="2478700" y="510300"/>
              <a:ext cx="218575" cy="181975"/>
            </a:xfrm>
            <a:custGeom>
              <a:avLst/>
              <a:gdLst/>
              <a:ahLst/>
              <a:cxnLst/>
              <a:rect l="l" t="t" r="r" b="b"/>
              <a:pathLst>
                <a:path w="8743" h="7279" extrusionOk="0">
                  <a:moveTo>
                    <a:pt x="1" y="0"/>
                  </a:moveTo>
                  <a:lnTo>
                    <a:pt x="1" y="7278"/>
                  </a:lnTo>
                  <a:lnTo>
                    <a:pt x="8742" y="7278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3;p33">
              <a:extLst>
                <a:ext uri="{FF2B5EF4-FFF2-40B4-BE49-F238E27FC236}">
                  <a16:creationId xmlns:a16="http://schemas.microsoft.com/office/drawing/2014/main" id="{B938E65C-BAA1-7578-3032-F3B6AD1A5F47}"/>
                </a:ext>
              </a:extLst>
            </p:cNvPr>
            <p:cNvSpPr/>
            <p:nvPr/>
          </p:nvSpPr>
          <p:spPr>
            <a:xfrm>
              <a:off x="2478700" y="432775"/>
              <a:ext cx="218575" cy="61900"/>
            </a:xfrm>
            <a:custGeom>
              <a:avLst/>
              <a:gdLst/>
              <a:ahLst/>
              <a:cxnLst/>
              <a:rect l="l" t="t" r="r" b="b"/>
              <a:pathLst>
                <a:path w="8743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8742" y="2475"/>
                  </a:lnTo>
                  <a:lnTo>
                    <a:pt x="8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4;p33">
              <a:extLst>
                <a:ext uri="{FF2B5EF4-FFF2-40B4-BE49-F238E27FC236}">
                  <a16:creationId xmlns:a16="http://schemas.microsoft.com/office/drawing/2014/main" id="{7E1178F4-E692-7F77-EA9F-4AA2F9427D4B}"/>
                </a:ext>
              </a:extLst>
            </p:cNvPr>
            <p:cNvSpPr/>
            <p:nvPr/>
          </p:nvSpPr>
          <p:spPr>
            <a:xfrm>
              <a:off x="2710675" y="510300"/>
              <a:ext cx="65825" cy="181975"/>
            </a:xfrm>
            <a:custGeom>
              <a:avLst/>
              <a:gdLst/>
              <a:ahLst/>
              <a:cxnLst/>
              <a:rect l="l" t="t" r="r" b="b"/>
              <a:pathLst>
                <a:path w="2633" h="7279" extrusionOk="0">
                  <a:moveTo>
                    <a:pt x="0" y="0"/>
                  </a:moveTo>
                  <a:lnTo>
                    <a:pt x="0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785;p33">
              <a:extLst>
                <a:ext uri="{FF2B5EF4-FFF2-40B4-BE49-F238E27FC236}">
                  <a16:creationId xmlns:a16="http://schemas.microsoft.com/office/drawing/2014/main" id="{5B587F5C-B910-7302-108F-E30F9A328744}"/>
                </a:ext>
              </a:extLst>
            </p:cNvPr>
            <p:cNvSpPr/>
            <p:nvPr/>
          </p:nvSpPr>
          <p:spPr>
            <a:xfrm>
              <a:off x="2710675" y="432775"/>
              <a:ext cx="65825" cy="61900"/>
            </a:xfrm>
            <a:custGeom>
              <a:avLst/>
              <a:gdLst/>
              <a:ahLst/>
              <a:cxnLst/>
              <a:rect l="l" t="t" r="r" b="b"/>
              <a:pathLst>
                <a:path w="2633" h="2476" extrusionOk="0">
                  <a:moveTo>
                    <a:pt x="0" y="1"/>
                  </a:moveTo>
                  <a:lnTo>
                    <a:pt x="0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786;p33">
              <a:extLst>
                <a:ext uri="{FF2B5EF4-FFF2-40B4-BE49-F238E27FC236}">
                  <a16:creationId xmlns:a16="http://schemas.microsoft.com/office/drawing/2014/main" id="{DC8B733C-0BBF-52F7-D37B-3B8F3CF8ED2D}"/>
                </a:ext>
              </a:extLst>
            </p:cNvPr>
            <p:cNvSpPr/>
            <p:nvPr/>
          </p:nvSpPr>
          <p:spPr>
            <a:xfrm>
              <a:off x="2372725" y="422150"/>
              <a:ext cx="419225" cy="294775"/>
            </a:xfrm>
            <a:custGeom>
              <a:avLst/>
              <a:gdLst/>
              <a:ahLst/>
              <a:cxnLst/>
              <a:rect l="l" t="t" r="r" b="b"/>
              <a:pathLst>
                <a:path w="16769" h="11791" extrusionOk="0">
                  <a:moveTo>
                    <a:pt x="1" y="0"/>
                  </a:moveTo>
                  <a:lnTo>
                    <a:pt x="1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0" y="1143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787;p33">
              <a:extLst>
                <a:ext uri="{FF2B5EF4-FFF2-40B4-BE49-F238E27FC236}">
                  <a16:creationId xmlns:a16="http://schemas.microsoft.com/office/drawing/2014/main" id="{BD269A2F-BD9A-5AFF-D72F-89CF2926402D}"/>
                </a:ext>
              </a:extLst>
            </p:cNvPr>
            <p:cNvSpPr/>
            <p:nvPr/>
          </p:nvSpPr>
          <p:spPr>
            <a:xfrm>
              <a:off x="3120500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788;p33">
              <a:extLst>
                <a:ext uri="{FF2B5EF4-FFF2-40B4-BE49-F238E27FC236}">
                  <a16:creationId xmlns:a16="http://schemas.microsoft.com/office/drawing/2014/main" id="{0DE5CDA1-DE56-5956-452A-EFAD58E9FBD6}"/>
                </a:ext>
              </a:extLst>
            </p:cNvPr>
            <p:cNvSpPr/>
            <p:nvPr/>
          </p:nvSpPr>
          <p:spPr>
            <a:xfrm>
              <a:off x="3120500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789;p33">
              <a:extLst>
                <a:ext uri="{FF2B5EF4-FFF2-40B4-BE49-F238E27FC236}">
                  <a16:creationId xmlns:a16="http://schemas.microsoft.com/office/drawing/2014/main" id="{54FAB902-59B9-41B0-DB38-AF7D9AB07FA1}"/>
                </a:ext>
              </a:extLst>
            </p:cNvPr>
            <p:cNvSpPr/>
            <p:nvPr/>
          </p:nvSpPr>
          <p:spPr>
            <a:xfrm>
              <a:off x="3199750" y="993550"/>
              <a:ext cx="218525" cy="181950"/>
            </a:xfrm>
            <a:custGeom>
              <a:avLst/>
              <a:gdLst/>
              <a:ahLst/>
              <a:cxnLst/>
              <a:rect l="l" t="t" r="r" b="b"/>
              <a:pathLst>
                <a:path w="8741" h="7278" extrusionOk="0">
                  <a:moveTo>
                    <a:pt x="0" y="0"/>
                  </a:moveTo>
                  <a:lnTo>
                    <a:pt x="0" y="7278"/>
                  </a:lnTo>
                  <a:lnTo>
                    <a:pt x="8741" y="7278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790;p33">
              <a:extLst>
                <a:ext uri="{FF2B5EF4-FFF2-40B4-BE49-F238E27FC236}">
                  <a16:creationId xmlns:a16="http://schemas.microsoft.com/office/drawing/2014/main" id="{EFAA9D9D-A4BE-34AE-1265-6F2074FF0D68}"/>
                </a:ext>
              </a:extLst>
            </p:cNvPr>
            <p:cNvSpPr/>
            <p:nvPr/>
          </p:nvSpPr>
          <p:spPr>
            <a:xfrm>
              <a:off x="3199750" y="916025"/>
              <a:ext cx="218525" cy="61875"/>
            </a:xfrm>
            <a:custGeom>
              <a:avLst/>
              <a:gdLst/>
              <a:ahLst/>
              <a:cxnLst/>
              <a:rect l="l" t="t" r="r" b="b"/>
              <a:pathLst>
                <a:path w="8741" h="2475" extrusionOk="0">
                  <a:moveTo>
                    <a:pt x="0" y="0"/>
                  </a:moveTo>
                  <a:lnTo>
                    <a:pt x="0" y="2475"/>
                  </a:lnTo>
                  <a:lnTo>
                    <a:pt x="8741" y="2475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791;p33">
              <a:extLst>
                <a:ext uri="{FF2B5EF4-FFF2-40B4-BE49-F238E27FC236}">
                  <a16:creationId xmlns:a16="http://schemas.microsoft.com/office/drawing/2014/main" id="{6C64AEF5-0825-7F64-69A5-4A2035CED685}"/>
                </a:ext>
              </a:extLst>
            </p:cNvPr>
            <p:cNvSpPr/>
            <p:nvPr/>
          </p:nvSpPr>
          <p:spPr>
            <a:xfrm>
              <a:off x="3431675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792;p33">
              <a:extLst>
                <a:ext uri="{FF2B5EF4-FFF2-40B4-BE49-F238E27FC236}">
                  <a16:creationId xmlns:a16="http://schemas.microsoft.com/office/drawing/2014/main" id="{CB523BF8-2B49-FC95-0D4F-936BC6D46189}"/>
                </a:ext>
              </a:extLst>
            </p:cNvPr>
            <p:cNvSpPr/>
            <p:nvPr/>
          </p:nvSpPr>
          <p:spPr>
            <a:xfrm>
              <a:off x="3431675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793;p33">
              <a:extLst>
                <a:ext uri="{FF2B5EF4-FFF2-40B4-BE49-F238E27FC236}">
                  <a16:creationId xmlns:a16="http://schemas.microsoft.com/office/drawing/2014/main" id="{B5EB8C42-2388-B774-7260-D494ACB9F3E1}"/>
                </a:ext>
              </a:extLst>
            </p:cNvPr>
            <p:cNvSpPr/>
            <p:nvPr/>
          </p:nvSpPr>
          <p:spPr>
            <a:xfrm>
              <a:off x="3093750" y="905400"/>
              <a:ext cx="419225" cy="294775"/>
            </a:xfrm>
            <a:custGeom>
              <a:avLst/>
              <a:gdLst/>
              <a:ahLst/>
              <a:cxnLst/>
              <a:rect l="l" t="t" r="r" b="b"/>
              <a:pathLst>
                <a:path w="16769" h="11791" extrusionOk="0">
                  <a:moveTo>
                    <a:pt x="0" y="0"/>
                  </a:moveTo>
                  <a:lnTo>
                    <a:pt x="0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0" y="1143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794;p33">
              <a:extLst>
                <a:ext uri="{FF2B5EF4-FFF2-40B4-BE49-F238E27FC236}">
                  <a16:creationId xmlns:a16="http://schemas.microsoft.com/office/drawing/2014/main" id="{E96CB298-42D5-F1E5-6F57-DD08A0FD9A27}"/>
                </a:ext>
              </a:extLst>
            </p:cNvPr>
            <p:cNvSpPr/>
            <p:nvPr/>
          </p:nvSpPr>
          <p:spPr>
            <a:xfrm>
              <a:off x="2602000" y="905400"/>
              <a:ext cx="181825" cy="329550"/>
            </a:xfrm>
            <a:custGeom>
              <a:avLst/>
              <a:gdLst/>
              <a:ahLst/>
              <a:cxnLst/>
              <a:rect l="l" t="t" r="r" b="b"/>
              <a:pathLst>
                <a:path w="7273" h="13182" extrusionOk="0">
                  <a:moveTo>
                    <a:pt x="1" y="0"/>
                  </a:moveTo>
                  <a:lnTo>
                    <a:pt x="1" y="13181"/>
                  </a:lnTo>
                  <a:lnTo>
                    <a:pt x="7273" y="13181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795;p33">
              <a:extLst>
                <a:ext uri="{FF2B5EF4-FFF2-40B4-BE49-F238E27FC236}">
                  <a16:creationId xmlns:a16="http://schemas.microsoft.com/office/drawing/2014/main" id="{4F7854E3-5C5A-A0AD-E682-648A225B0851}"/>
                </a:ext>
              </a:extLst>
            </p:cNvPr>
            <p:cNvSpPr/>
            <p:nvPr/>
          </p:nvSpPr>
          <p:spPr>
            <a:xfrm>
              <a:off x="2582850" y="905400"/>
              <a:ext cx="5800" cy="329550"/>
            </a:xfrm>
            <a:custGeom>
              <a:avLst/>
              <a:gdLst/>
              <a:ahLst/>
              <a:cxnLst/>
              <a:rect l="l" t="t" r="r" b="b"/>
              <a:pathLst>
                <a:path w="232" h="13182" extrusionOk="0">
                  <a:moveTo>
                    <a:pt x="1" y="0"/>
                  </a:moveTo>
                  <a:lnTo>
                    <a:pt x="1" y="13181"/>
                  </a:lnTo>
                  <a:lnTo>
                    <a:pt x="232" y="1318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796;p33">
              <a:extLst>
                <a:ext uri="{FF2B5EF4-FFF2-40B4-BE49-F238E27FC236}">
                  <a16:creationId xmlns:a16="http://schemas.microsoft.com/office/drawing/2014/main" id="{41235F30-5A7D-5808-AC29-951B69C9D020}"/>
                </a:ext>
              </a:extLst>
            </p:cNvPr>
            <p:cNvSpPr/>
            <p:nvPr/>
          </p:nvSpPr>
          <p:spPr>
            <a:xfrm>
              <a:off x="2797175" y="905400"/>
              <a:ext cx="5825" cy="329550"/>
            </a:xfrm>
            <a:custGeom>
              <a:avLst/>
              <a:gdLst/>
              <a:ahLst/>
              <a:cxnLst/>
              <a:rect l="l" t="t" r="r" b="b"/>
              <a:pathLst>
                <a:path w="233" h="13182" extrusionOk="0">
                  <a:moveTo>
                    <a:pt x="1" y="0"/>
                  </a:moveTo>
                  <a:lnTo>
                    <a:pt x="1" y="13181"/>
                  </a:lnTo>
                  <a:lnTo>
                    <a:pt x="232" y="1318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797;p33">
              <a:extLst>
                <a:ext uri="{FF2B5EF4-FFF2-40B4-BE49-F238E27FC236}">
                  <a16:creationId xmlns:a16="http://schemas.microsoft.com/office/drawing/2014/main" id="{E2A5E91E-C717-CB46-90B0-5CA82F0A244A}"/>
                </a:ext>
              </a:extLst>
            </p:cNvPr>
            <p:cNvSpPr/>
            <p:nvPr/>
          </p:nvSpPr>
          <p:spPr>
            <a:xfrm>
              <a:off x="2565925" y="880525"/>
              <a:ext cx="253975" cy="24925"/>
            </a:xfrm>
            <a:custGeom>
              <a:avLst/>
              <a:gdLst/>
              <a:ahLst/>
              <a:cxnLst/>
              <a:rect l="l" t="t" r="r" b="b"/>
              <a:pathLst>
                <a:path w="10159" h="997" extrusionOk="0">
                  <a:moveTo>
                    <a:pt x="1" y="1"/>
                  </a:moveTo>
                  <a:lnTo>
                    <a:pt x="1" y="996"/>
                  </a:lnTo>
                  <a:lnTo>
                    <a:pt x="10158" y="996"/>
                  </a:lnTo>
                  <a:lnTo>
                    <a:pt x="10158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423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3"/>
          <p:cNvSpPr txBox="1">
            <a:spLocks noGrp="1"/>
          </p:cNvSpPr>
          <p:nvPr>
            <p:ph type="title"/>
          </p:nvPr>
        </p:nvSpPr>
        <p:spPr>
          <a:xfrm>
            <a:off x="696686" y="1413475"/>
            <a:ext cx="7750628" cy="13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26,385,504,893</a:t>
            </a:r>
            <a:endParaRPr dirty="0"/>
          </a:p>
        </p:txBody>
      </p:sp>
      <p:sp>
        <p:nvSpPr>
          <p:cNvPr id="799" name="Google Shape;799;p33"/>
          <p:cNvSpPr txBox="1">
            <a:spLocks noGrp="1"/>
          </p:cNvSpPr>
          <p:nvPr>
            <p:ph type="subTitle" idx="1"/>
          </p:nvPr>
        </p:nvSpPr>
        <p:spPr>
          <a:xfrm>
            <a:off x="1284000" y="28264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 of Prices listed on the website</a:t>
            </a:r>
            <a:endParaRPr dirty="0"/>
          </a:p>
        </p:txBody>
      </p:sp>
      <p:sp>
        <p:nvSpPr>
          <p:cNvPr id="800" name="Google Shape;800;p33"/>
          <p:cNvSpPr/>
          <p:nvPr/>
        </p:nvSpPr>
        <p:spPr>
          <a:xfrm>
            <a:off x="1741350" y="2665775"/>
            <a:ext cx="5661300" cy="6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3"/>
          <p:cNvSpPr/>
          <p:nvPr/>
        </p:nvSpPr>
        <p:spPr>
          <a:xfrm>
            <a:off x="4066500" y="347000"/>
            <a:ext cx="1011000" cy="96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3"/>
          <p:cNvSpPr/>
          <p:nvPr/>
        </p:nvSpPr>
        <p:spPr>
          <a:xfrm flipH="1">
            <a:off x="6825159" y="1119084"/>
            <a:ext cx="1073467" cy="405025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3"/>
          <p:cNvSpPr/>
          <p:nvPr/>
        </p:nvSpPr>
        <p:spPr>
          <a:xfrm>
            <a:off x="503111" y="4352102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3"/>
          <p:cNvSpPr/>
          <p:nvPr/>
        </p:nvSpPr>
        <p:spPr>
          <a:xfrm>
            <a:off x="713224" y="539498"/>
            <a:ext cx="1227651" cy="405025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33"/>
          <p:cNvGrpSpPr/>
          <p:nvPr/>
        </p:nvGrpSpPr>
        <p:grpSpPr>
          <a:xfrm>
            <a:off x="435416" y="3472292"/>
            <a:ext cx="7424581" cy="3397201"/>
            <a:chOff x="1356900" y="277800"/>
            <a:chExt cx="2392325" cy="1094600"/>
          </a:xfrm>
        </p:grpSpPr>
        <p:sp>
          <p:nvSpPr>
            <p:cNvPr id="706" name="Google Shape;706;p33"/>
            <p:cNvSpPr/>
            <p:nvPr/>
          </p:nvSpPr>
          <p:spPr>
            <a:xfrm>
              <a:off x="1797925" y="336950"/>
              <a:ext cx="1791050" cy="898000"/>
            </a:xfrm>
            <a:custGeom>
              <a:avLst/>
              <a:gdLst/>
              <a:ahLst/>
              <a:cxnLst/>
              <a:rect l="l" t="t" r="r" b="b"/>
              <a:pathLst>
                <a:path w="71642" h="35920" extrusionOk="0">
                  <a:moveTo>
                    <a:pt x="0" y="1"/>
                  </a:moveTo>
                  <a:lnTo>
                    <a:pt x="0" y="35919"/>
                  </a:lnTo>
                  <a:lnTo>
                    <a:pt x="71641" y="35919"/>
                  </a:lnTo>
                  <a:lnTo>
                    <a:pt x="7164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1729825" y="1234900"/>
              <a:ext cx="1927250" cy="133525"/>
            </a:xfrm>
            <a:custGeom>
              <a:avLst/>
              <a:gdLst/>
              <a:ahLst/>
              <a:cxnLst/>
              <a:rect l="l" t="t" r="r" b="b"/>
              <a:pathLst>
                <a:path w="77090" h="5341" extrusionOk="0">
                  <a:moveTo>
                    <a:pt x="0" y="0"/>
                  </a:moveTo>
                  <a:lnTo>
                    <a:pt x="0" y="5341"/>
                  </a:lnTo>
                  <a:lnTo>
                    <a:pt x="77089" y="5341"/>
                  </a:lnTo>
                  <a:lnTo>
                    <a:pt x="77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181225" y="1323925"/>
              <a:ext cx="1024450" cy="44500"/>
            </a:xfrm>
            <a:custGeom>
              <a:avLst/>
              <a:gdLst/>
              <a:ahLst/>
              <a:cxnLst/>
              <a:rect l="l" t="t" r="r" b="b"/>
              <a:pathLst>
                <a:path w="40978" h="1780" extrusionOk="0">
                  <a:moveTo>
                    <a:pt x="0" y="0"/>
                  </a:moveTo>
                  <a:lnTo>
                    <a:pt x="0" y="1780"/>
                  </a:lnTo>
                  <a:lnTo>
                    <a:pt x="40977" y="1780"/>
                  </a:lnTo>
                  <a:lnTo>
                    <a:pt x="40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2257250" y="1279400"/>
              <a:ext cx="872400" cy="44550"/>
            </a:xfrm>
            <a:custGeom>
              <a:avLst/>
              <a:gdLst/>
              <a:ahLst/>
              <a:cxnLst/>
              <a:rect l="l" t="t" r="r" b="b"/>
              <a:pathLst>
                <a:path w="34896" h="1782" extrusionOk="0">
                  <a:moveTo>
                    <a:pt x="0" y="1"/>
                  </a:moveTo>
                  <a:lnTo>
                    <a:pt x="0" y="1781"/>
                  </a:lnTo>
                  <a:lnTo>
                    <a:pt x="34895" y="1781"/>
                  </a:lnTo>
                  <a:lnTo>
                    <a:pt x="348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350950" y="1234900"/>
              <a:ext cx="685025" cy="44525"/>
            </a:xfrm>
            <a:custGeom>
              <a:avLst/>
              <a:gdLst/>
              <a:ahLst/>
              <a:cxnLst/>
              <a:rect l="l" t="t" r="r" b="b"/>
              <a:pathLst>
                <a:path w="27401" h="1781" extrusionOk="0">
                  <a:moveTo>
                    <a:pt x="1" y="0"/>
                  </a:moveTo>
                  <a:lnTo>
                    <a:pt x="1" y="1781"/>
                  </a:lnTo>
                  <a:lnTo>
                    <a:pt x="27400" y="1781"/>
                  </a:lnTo>
                  <a:lnTo>
                    <a:pt x="27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350950" y="1270475"/>
              <a:ext cx="685025" cy="8950"/>
            </a:xfrm>
            <a:custGeom>
              <a:avLst/>
              <a:gdLst/>
              <a:ahLst/>
              <a:cxnLst/>
              <a:rect l="l" t="t" r="r" b="b"/>
              <a:pathLst>
                <a:path w="27401" h="358" extrusionOk="0">
                  <a:moveTo>
                    <a:pt x="1" y="0"/>
                  </a:moveTo>
                  <a:lnTo>
                    <a:pt x="1" y="358"/>
                  </a:lnTo>
                  <a:lnTo>
                    <a:pt x="27400" y="358"/>
                  </a:lnTo>
                  <a:lnTo>
                    <a:pt x="2740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257250" y="1314975"/>
              <a:ext cx="872400" cy="8975"/>
            </a:xfrm>
            <a:custGeom>
              <a:avLst/>
              <a:gdLst/>
              <a:ahLst/>
              <a:cxnLst/>
              <a:rect l="l" t="t" r="r" b="b"/>
              <a:pathLst>
                <a:path w="34896" h="359" extrusionOk="0">
                  <a:moveTo>
                    <a:pt x="0" y="1"/>
                  </a:moveTo>
                  <a:lnTo>
                    <a:pt x="0" y="358"/>
                  </a:lnTo>
                  <a:lnTo>
                    <a:pt x="34895" y="358"/>
                  </a:lnTo>
                  <a:lnTo>
                    <a:pt x="34895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840375" y="307400"/>
              <a:ext cx="748600" cy="456550"/>
            </a:xfrm>
            <a:custGeom>
              <a:avLst/>
              <a:gdLst/>
              <a:ahLst/>
              <a:cxnLst/>
              <a:rect l="l" t="t" r="r" b="b"/>
              <a:pathLst>
                <a:path w="29944" h="18262" extrusionOk="0">
                  <a:moveTo>
                    <a:pt x="0" y="0"/>
                  </a:moveTo>
                  <a:lnTo>
                    <a:pt x="0" y="18261"/>
                  </a:lnTo>
                  <a:lnTo>
                    <a:pt x="29943" y="18261"/>
                  </a:lnTo>
                  <a:lnTo>
                    <a:pt x="29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840375" y="307400"/>
              <a:ext cx="16475" cy="456550"/>
            </a:xfrm>
            <a:custGeom>
              <a:avLst/>
              <a:gdLst/>
              <a:ahLst/>
              <a:cxnLst/>
              <a:rect l="l" t="t" r="r" b="b"/>
              <a:pathLst>
                <a:path w="659" h="18262" extrusionOk="0">
                  <a:moveTo>
                    <a:pt x="0" y="0"/>
                  </a:moveTo>
                  <a:lnTo>
                    <a:pt x="0" y="18261"/>
                  </a:lnTo>
                  <a:lnTo>
                    <a:pt x="658" y="18261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1797925" y="823100"/>
              <a:ext cx="1791050" cy="38175"/>
            </a:xfrm>
            <a:custGeom>
              <a:avLst/>
              <a:gdLst/>
              <a:ahLst/>
              <a:cxnLst/>
              <a:rect l="l" t="t" r="r" b="b"/>
              <a:pathLst>
                <a:path w="71642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71641" y="319"/>
                  </a:lnTo>
                  <a:lnTo>
                    <a:pt x="716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1797925" y="336975"/>
              <a:ext cx="1042475" cy="38175"/>
            </a:xfrm>
            <a:custGeom>
              <a:avLst/>
              <a:gdLst/>
              <a:ahLst/>
              <a:cxnLst/>
              <a:rect l="l" t="t" r="r" b="b"/>
              <a:pathLst>
                <a:path w="41699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41698" y="318"/>
                  </a:lnTo>
                  <a:lnTo>
                    <a:pt x="41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2840375" y="336975"/>
              <a:ext cx="748600" cy="55550"/>
            </a:xfrm>
            <a:custGeom>
              <a:avLst/>
              <a:gdLst/>
              <a:ahLst/>
              <a:cxnLst/>
              <a:rect l="l" t="t" r="r" b="b"/>
              <a:pathLst>
                <a:path w="29944" h="2222" extrusionOk="0">
                  <a:moveTo>
                    <a:pt x="0" y="1"/>
                  </a:moveTo>
                  <a:lnTo>
                    <a:pt x="0" y="2221"/>
                  </a:lnTo>
                  <a:lnTo>
                    <a:pt x="29943" y="571"/>
                  </a:lnTo>
                  <a:lnTo>
                    <a:pt x="29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2917500" y="692800"/>
              <a:ext cx="28425" cy="71175"/>
            </a:xfrm>
            <a:custGeom>
              <a:avLst/>
              <a:gdLst/>
              <a:ahLst/>
              <a:cxnLst/>
              <a:rect l="l" t="t" r="r" b="b"/>
              <a:pathLst>
                <a:path w="1137" h="2847" extrusionOk="0">
                  <a:moveTo>
                    <a:pt x="0" y="1"/>
                  </a:moveTo>
                  <a:lnTo>
                    <a:pt x="0" y="2847"/>
                  </a:lnTo>
                  <a:lnTo>
                    <a:pt x="1136" y="2847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246100" y="692800"/>
              <a:ext cx="28425" cy="71175"/>
            </a:xfrm>
            <a:custGeom>
              <a:avLst/>
              <a:gdLst/>
              <a:ahLst/>
              <a:cxnLst/>
              <a:rect l="l" t="t" r="r" b="b"/>
              <a:pathLst>
                <a:path w="1137" h="2847" extrusionOk="0">
                  <a:moveTo>
                    <a:pt x="0" y="1"/>
                  </a:moveTo>
                  <a:lnTo>
                    <a:pt x="0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3574725" y="692800"/>
              <a:ext cx="28425" cy="71175"/>
            </a:xfrm>
            <a:custGeom>
              <a:avLst/>
              <a:gdLst/>
              <a:ahLst/>
              <a:cxnLst/>
              <a:rect l="l" t="t" r="r" b="b"/>
              <a:pathLst>
                <a:path w="1137" h="2847" extrusionOk="0">
                  <a:moveTo>
                    <a:pt x="1" y="1"/>
                  </a:moveTo>
                  <a:lnTo>
                    <a:pt x="1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3410400" y="692800"/>
              <a:ext cx="28450" cy="71175"/>
            </a:xfrm>
            <a:custGeom>
              <a:avLst/>
              <a:gdLst/>
              <a:ahLst/>
              <a:cxnLst/>
              <a:rect l="l" t="t" r="r" b="b"/>
              <a:pathLst>
                <a:path w="1138" h="2847" extrusionOk="0">
                  <a:moveTo>
                    <a:pt x="1" y="1"/>
                  </a:moveTo>
                  <a:lnTo>
                    <a:pt x="1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081800" y="692800"/>
              <a:ext cx="28450" cy="71175"/>
            </a:xfrm>
            <a:custGeom>
              <a:avLst/>
              <a:gdLst/>
              <a:ahLst/>
              <a:cxnLst/>
              <a:rect l="l" t="t" r="r" b="b"/>
              <a:pathLst>
                <a:path w="1138" h="2847" extrusionOk="0">
                  <a:moveTo>
                    <a:pt x="1" y="1"/>
                  </a:moveTo>
                  <a:lnTo>
                    <a:pt x="1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2917500" y="692800"/>
              <a:ext cx="28425" cy="14250"/>
            </a:xfrm>
            <a:custGeom>
              <a:avLst/>
              <a:gdLst/>
              <a:ahLst/>
              <a:cxnLst/>
              <a:rect l="l" t="t" r="r" b="b"/>
              <a:pathLst>
                <a:path w="1137" h="570" extrusionOk="0">
                  <a:moveTo>
                    <a:pt x="0" y="1"/>
                  </a:moveTo>
                  <a:lnTo>
                    <a:pt x="0" y="570"/>
                  </a:lnTo>
                  <a:lnTo>
                    <a:pt x="1136" y="5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3246100" y="692800"/>
              <a:ext cx="28425" cy="14250"/>
            </a:xfrm>
            <a:custGeom>
              <a:avLst/>
              <a:gdLst/>
              <a:ahLst/>
              <a:cxnLst/>
              <a:rect l="l" t="t" r="r" b="b"/>
              <a:pathLst>
                <a:path w="1137" h="570" extrusionOk="0">
                  <a:moveTo>
                    <a:pt x="0" y="1"/>
                  </a:moveTo>
                  <a:lnTo>
                    <a:pt x="0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3574725" y="692800"/>
              <a:ext cx="28425" cy="14250"/>
            </a:xfrm>
            <a:custGeom>
              <a:avLst/>
              <a:gdLst/>
              <a:ahLst/>
              <a:cxnLst/>
              <a:rect l="l" t="t" r="r" b="b"/>
              <a:pathLst>
                <a:path w="1137" h="570" extrusionOk="0">
                  <a:moveTo>
                    <a:pt x="1" y="1"/>
                  </a:moveTo>
                  <a:lnTo>
                    <a:pt x="1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3410400" y="692800"/>
              <a:ext cx="28450" cy="14250"/>
            </a:xfrm>
            <a:custGeom>
              <a:avLst/>
              <a:gdLst/>
              <a:ahLst/>
              <a:cxnLst/>
              <a:rect l="l" t="t" r="r" b="b"/>
              <a:pathLst>
                <a:path w="1138" h="570" extrusionOk="0">
                  <a:moveTo>
                    <a:pt x="1" y="1"/>
                  </a:moveTo>
                  <a:lnTo>
                    <a:pt x="1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081800" y="692800"/>
              <a:ext cx="28450" cy="14250"/>
            </a:xfrm>
            <a:custGeom>
              <a:avLst/>
              <a:gdLst/>
              <a:ahLst/>
              <a:cxnLst/>
              <a:rect l="l" t="t" r="r" b="b"/>
              <a:pathLst>
                <a:path w="1138" h="570" extrusionOk="0">
                  <a:moveTo>
                    <a:pt x="1" y="1"/>
                  </a:moveTo>
                  <a:lnTo>
                    <a:pt x="1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2840375" y="679975"/>
              <a:ext cx="795025" cy="12850"/>
            </a:xfrm>
            <a:custGeom>
              <a:avLst/>
              <a:gdLst/>
              <a:ahLst/>
              <a:cxnLst/>
              <a:rect l="l" t="t" r="r" b="b"/>
              <a:pathLst>
                <a:path w="31801" h="514" extrusionOk="0">
                  <a:moveTo>
                    <a:pt x="0" y="0"/>
                  </a:moveTo>
                  <a:lnTo>
                    <a:pt x="0" y="514"/>
                  </a:lnTo>
                  <a:lnTo>
                    <a:pt x="31801" y="514"/>
                  </a:lnTo>
                  <a:lnTo>
                    <a:pt x="318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375350" y="823100"/>
              <a:ext cx="88450" cy="411850"/>
            </a:xfrm>
            <a:custGeom>
              <a:avLst/>
              <a:gdLst/>
              <a:ahLst/>
              <a:cxnLst/>
              <a:rect l="l" t="t" r="r" b="b"/>
              <a:pathLst>
                <a:path w="3538" h="16474" extrusionOk="0">
                  <a:moveTo>
                    <a:pt x="1" y="1"/>
                  </a:moveTo>
                  <a:lnTo>
                    <a:pt x="1" y="16473"/>
                  </a:lnTo>
                  <a:lnTo>
                    <a:pt x="3538" y="1647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923075" y="823100"/>
              <a:ext cx="88475" cy="411850"/>
            </a:xfrm>
            <a:custGeom>
              <a:avLst/>
              <a:gdLst/>
              <a:ahLst/>
              <a:cxnLst/>
              <a:rect l="l" t="t" r="r" b="b"/>
              <a:pathLst>
                <a:path w="3539" h="16474" extrusionOk="0">
                  <a:moveTo>
                    <a:pt x="1" y="1"/>
                  </a:moveTo>
                  <a:lnTo>
                    <a:pt x="1" y="16473"/>
                  </a:lnTo>
                  <a:lnTo>
                    <a:pt x="3538" y="1647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375350" y="823100"/>
              <a:ext cx="88450" cy="19100"/>
            </a:xfrm>
            <a:custGeom>
              <a:avLst/>
              <a:gdLst/>
              <a:ahLst/>
              <a:cxnLst/>
              <a:rect l="l" t="t" r="r" b="b"/>
              <a:pathLst>
                <a:path w="3538" h="764" extrusionOk="0">
                  <a:moveTo>
                    <a:pt x="1" y="1"/>
                  </a:moveTo>
                  <a:lnTo>
                    <a:pt x="1" y="763"/>
                  </a:lnTo>
                  <a:lnTo>
                    <a:pt x="3538" y="76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923075" y="823100"/>
              <a:ext cx="88475" cy="19100"/>
            </a:xfrm>
            <a:custGeom>
              <a:avLst/>
              <a:gdLst/>
              <a:ahLst/>
              <a:cxnLst/>
              <a:rect l="l" t="t" r="r" b="b"/>
              <a:pathLst>
                <a:path w="3539" h="764" extrusionOk="0">
                  <a:moveTo>
                    <a:pt x="1" y="1"/>
                  </a:moveTo>
                  <a:lnTo>
                    <a:pt x="1" y="763"/>
                  </a:lnTo>
                  <a:lnTo>
                    <a:pt x="3538" y="76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1751500" y="277800"/>
              <a:ext cx="1883900" cy="59200"/>
            </a:xfrm>
            <a:custGeom>
              <a:avLst/>
              <a:gdLst/>
              <a:ahLst/>
              <a:cxnLst/>
              <a:rect l="l" t="t" r="r" b="b"/>
              <a:pathLst>
                <a:path w="75356" h="2368" extrusionOk="0">
                  <a:moveTo>
                    <a:pt x="0" y="1"/>
                  </a:moveTo>
                  <a:lnTo>
                    <a:pt x="0" y="2368"/>
                  </a:lnTo>
                  <a:lnTo>
                    <a:pt x="75356" y="2368"/>
                  </a:lnTo>
                  <a:lnTo>
                    <a:pt x="75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1751500" y="763925"/>
              <a:ext cx="1883900" cy="59200"/>
            </a:xfrm>
            <a:custGeom>
              <a:avLst/>
              <a:gdLst/>
              <a:ahLst/>
              <a:cxnLst/>
              <a:rect l="l" t="t" r="r" b="b"/>
              <a:pathLst>
                <a:path w="75356" h="2368" extrusionOk="0">
                  <a:moveTo>
                    <a:pt x="0" y="0"/>
                  </a:moveTo>
                  <a:lnTo>
                    <a:pt x="0" y="2368"/>
                  </a:lnTo>
                  <a:lnTo>
                    <a:pt x="75356" y="2368"/>
                  </a:lnTo>
                  <a:lnTo>
                    <a:pt x="75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441025" y="1055775"/>
              <a:ext cx="150400" cy="312100"/>
            </a:xfrm>
            <a:custGeom>
              <a:avLst/>
              <a:gdLst/>
              <a:ahLst/>
              <a:cxnLst/>
              <a:rect l="l" t="t" r="r" b="b"/>
              <a:pathLst>
                <a:path w="6016" h="12484" extrusionOk="0">
                  <a:moveTo>
                    <a:pt x="3010" y="0"/>
                  </a:moveTo>
                  <a:lnTo>
                    <a:pt x="2931" y="2324"/>
                  </a:lnTo>
                  <a:lnTo>
                    <a:pt x="1711" y="1349"/>
                  </a:lnTo>
                  <a:lnTo>
                    <a:pt x="1580" y="1460"/>
                  </a:lnTo>
                  <a:lnTo>
                    <a:pt x="2757" y="2919"/>
                  </a:lnTo>
                  <a:lnTo>
                    <a:pt x="2538" y="7363"/>
                  </a:lnTo>
                  <a:lnTo>
                    <a:pt x="1960" y="6801"/>
                  </a:lnTo>
                  <a:lnTo>
                    <a:pt x="1999" y="5287"/>
                  </a:lnTo>
                  <a:lnTo>
                    <a:pt x="1774" y="5228"/>
                  </a:lnTo>
                  <a:lnTo>
                    <a:pt x="1568" y="6443"/>
                  </a:lnTo>
                  <a:lnTo>
                    <a:pt x="148" y="5228"/>
                  </a:lnTo>
                  <a:lnTo>
                    <a:pt x="0" y="5348"/>
                  </a:lnTo>
                  <a:lnTo>
                    <a:pt x="2407" y="8135"/>
                  </a:lnTo>
                  <a:lnTo>
                    <a:pt x="2107" y="12483"/>
                  </a:lnTo>
                  <a:lnTo>
                    <a:pt x="4075" y="12483"/>
                  </a:lnTo>
                  <a:lnTo>
                    <a:pt x="3828" y="7005"/>
                  </a:lnTo>
                  <a:lnTo>
                    <a:pt x="4912" y="5307"/>
                  </a:lnTo>
                  <a:lnTo>
                    <a:pt x="6016" y="5138"/>
                  </a:lnTo>
                  <a:lnTo>
                    <a:pt x="6016" y="4970"/>
                  </a:lnTo>
                  <a:lnTo>
                    <a:pt x="5006" y="4983"/>
                  </a:lnTo>
                  <a:lnTo>
                    <a:pt x="5586" y="4071"/>
                  </a:lnTo>
                  <a:lnTo>
                    <a:pt x="5436" y="3973"/>
                  </a:lnTo>
                  <a:lnTo>
                    <a:pt x="3847" y="5696"/>
                  </a:lnTo>
                  <a:lnTo>
                    <a:pt x="3538" y="2857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1389900" y="1145200"/>
              <a:ext cx="106600" cy="91275"/>
            </a:xfrm>
            <a:custGeom>
              <a:avLst/>
              <a:gdLst/>
              <a:ahLst/>
              <a:cxnLst/>
              <a:rect l="l" t="t" r="r" b="b"/>
              <a:pathLst>
                <a:path w="4264" h="3651" extrusionOk="0">
                  <a:moveTo>
                    <a:pt x="1960" y="1"/>
                  </a:moveTo>
                  <a:cubicBezTo>
                    <a:pt x="1598" y="1"/>
                    <a:pt x="1273" y="389"/>
                    <a:pt x="1657" y="990"/>
                  </a:cubicBezTo>
                  <a:cubicBezTo>
                    <a:pt x="1372" y="693"/>
                    <a:pt x="1095" y="576"/>
                    <a:pt x="869" y="576"/>
                  </a:cubicBezTo>
                  <a:cubicBezTo>
                    <a:pt x="243" y="576"/>
                    <a:pt x="1" y="1470"/>
                    <a:pt x="1021" y="1938"/>
                  </a:cubicBezTo>
                  <a:cubicBezTo>
                    <a:pt x="52" y="1957"/>
                    <a:pt x="323" y="3097"/>
                    <a:pt x="1024" y="3097"/>
                  </a:cubicBezTo>
                  <a:cubicBezTo>
                    <a:pt x="1163" y="3097"/>
                    <a:pt x="1319" y="3052"/>
                    <a:pt x="1486" y="2945"/>
                  </a:cubicBezTo>
                  <a:lnTo>
                    <a:pt x="1486" y="2945"/>
                  </a:lnTo>
                  <a:cubicBezTo>
                    <a:pt x="1161" y="3192"/>
                    <a:pt x="1371" y="3650"/>
                    <a:pt x="1755" y="3650"/>
                  </a:cubicBezTo>
                  <a:cubicBezTo>
                    <a:pt x="1781" y="3650"/>
                    <a:pt x="1807" y="3648"/>
                    <a:pt x="1834" y="3644"/>
                  </a:cubicBezTo>
                  <a:cubicBezTo>
                    <a:pt x="3037" y="3446"/>
                    <a:pt x="4264" y="1530"/>
                    <a:pt x="3182" y="551"/>
                  </a:cubicBezTo>
                  <a:cubicBezTo>
                    <a:pt x="3100" y="457"/>
                    <a:pt x="2939" y="390"/>
                    <a:pt x="2800" y="390"/>
                  </a:cubicBezTo>
                  <a:cubicBezTo>
                    <a:pt x="2659" y="390"/>
                    <a:pt x="2540" y="458"/>
                    <a:pt x="2544" y="632"/>
                  </a:cubicBezTo>
                  <a:cubicBezTo>
                    <a:pt x="2485" y="191"/>
                    <a:pt x="2213" y="1"/>
                    <a:pt x="1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1593375" y="1183750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238" y="1"/>
                  </a:moveTo>
                  <a:cubicBezTo>
                    <a:pt x="107" y="1"/>
                    <a:pt x="1" y="41"/>
                    <a:pt x="1" y="41"/>
                  </a:cubicBezTo>
                  <a:cubicBezTo>
                    <a:pt x="1" y="41"/>
                    <a:pt x="100" y="269"/>
                    <a:pt x="305" y="356"/>
                  </a:cubicBezTo>
                  <a:cubicBezTo>
                    <a:pt x="372" y="384"/>
                    <a:pt x="441" y="393"/>
                    <a:pt x="504" y="393"/>
                  </a:cubicBezTo>
                  <a:cubicBezTo>
                    <a:pt x="636" y="393"/>
                    <a:pt x="742" y="353"/>
                    <a:pt x="742" y="353"/>
                  </a:cubicBezTo>
                  <a:cubicBezTo>
                    <a:pt x="742" y="353"/>
                    <a:pt x="643" y="124"/>
                    <a:pt x="437" y="38"/>
                  </a:cubicBezTo>
                  <a:cubicBezTo>
                    <a:pt x="371" y="10"/>
                    <a:pt x="302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592925" y="1160950"/>
              <a:ext cx="20650" cy="18450"/>
            </a:xfrm>
            <a:custGeom>
              <a:avLst/>
              <a:gdLst/>
              <a:ahLst/>
              <a:cxnLst/>
              <a:rect l="l" t="t" r="r" b="b"/>
              <a:pathLst>
                <a:path w="826" h="738" extrusionOk="0">
                  <a:moveTo>
                    <a:pt x="816" y="1"/>
                  </a:moveTo>
                  <a:cubicBezTo>
                    <a:pt x="758" y="1"/>
                    <a:pt x="461" y="10"/>
                    <a:pt x="256" y="193"/>
                  </a:cubicBezTo>
                  <a:cubicBezTo>
                    <a:pt x="28" y="396"/>
                    <a:pt x="1" y="738"/>
                    <a:pt x="1" y="738"/>
                  </a:cubicBezTo>
                  <a:cubicBezTo>
                    <a:pt x="1" y="738"/>
                    <a:pt x="5" y="738"/>
                    <a:pt x="12" y="738"/>
                  </a:cubicBezTo>
                  <a:cubicBezTo>
                    <a:pt x="74" y="738"/>
                    <a:pt x="368" y="728"/>
                    <a:pt x="572" y="546"/>
                  </a:cubicBezTo>
                  <a:cubicBezTo>
                    <a:pt x="798" y="343"/>
                    <a:pt x="825" y="1"/>
                    <a:pt x="825" y="1"/>
                  </a:cubicBezTo>
                  <a:cubicBezTo>
                    <a:pt x="825" y="1"/>
                    <a:pt x="822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431825" y="1181800"/>
              <a:ext cx="43525" cy="39025"/>
            </a:xfrm>
            <a:custGeom>
              <a:avLst/>
              <a:gdLst/>
              <a:ahLst/>
              <a:cxnLst/>
              <a:rect l="l" t="t" r="r" b="b"/>
              <a:pathLst>
                <a:path w="1741" h="1561" extrusionOk="0">
                  <a:moveTo>
                    <a:pt x="1280" y="0"/>
                  </a:moveTo>
                  <a:cubicBezTo>
                    <a:pt x="1128" y="0"/>
                    <a:pt x="1083" y="223"/>
                    <a:pt x="924" y="228"/>
                  </a:cubicBezTo>
                  <a:cubicBezTo>
                    <a:pt x="884" y="228"/>
                    <a:pt x="848" y="203"/>
                    <a:pt x="821" y="173"/>
                  </a:cubicBezTo>
                  <a:cubicBezTo>
                    <a:pt x="777" y="126"/>
                    <a:pt x="735" y="62"/>
                    <a:pt x="667" y="46"/>
                  </a:cubicBezTo>
                  <a:cubicBezTo>
                    <a:pt x="658" y="44"/>
                    <a:pt x="649" y="43"/>
                    <a:pt x="640" y="43"/>
                  </a:cubicBezTo>
                  <a:cubicBezTo>
                    <a:pt x="561" y="43"/>
                    <a:pt x="490" y="116"/>
                    <a:pt x="471" y="197"/>
                  </a:cubicBezTo>
                  <a:cubicBezTo>
                    <a:pt x="449" y="286"/>
                    <a:pt x="471" y="379"/>
                    <a:pt x="482" y="470"/>
                  </a:cubicBezTo>
                  <a:cubicBezTo>
                    <a:pt x="495" y="560"/>
                    <a:pt x="494" y="661"/>
                    <a:pt x="437" y="733"/>
                  </a:cubicBezTo>
                  <a:cubicBezTo>
                    <a:pt x="332" y="864"/>
                    <a:pt x="107" y="822"/>
                    <a:pt x="43" y="996"/>
                  </a:cubicBezTo>
                  <a:cubicBezTo>
                    <a:pt x="1" y="1116"/>
                    <a:pt x="43" y="1266"/>
                    <a:pt x="121" y="1360"/>
                  </a:cubicBezTo>
                  <a:cubicBezTo>
                    <a:pt x="213" y="1472"/>
                    <a:pt x="356" y="1534"/>
                    <a:pt x="499" y="1552"/>
                  </a:cubicBezTo>
                  <a:cubicBezTo>
                    <a:pt x="545" y="1558"/>
                    <a:pt x="591" y="1560"/>
                    <a:pt x="637" y="1560"/>
                  </a:cubicBezTo>
                  <a:cubicBezTo>
                    <a:pt x="694" y="1560"/>
                    <a:pt x="751" y="1556"/>
                    <a:pt x="807" y="1549"/>
                  </a:cubicBezTo>
                  <a:cubicBezTo>
                    <a:pt x="1069" y="1514"/>
                    <a:pt x="1325" y="1431"/>
                    <a:pt x="1501" y="1224"/>
                  </a:cubicBezTo>
                  <a:cubicBezTo>
                    <a:pt x="1698" y="990"/>
                    <a:pt x="1740" y="678"/>
                    <a:pt x="1650" y="392"/>
                  </a:cubicBezTo>
                  <a:cubicBezTo>
                    <a:pt x="1599" y="230"/>
                    <a:pt x="1495" y="36"/>
                    <a:pt x="1309" y="3"/>
                  </a:cubicBezTo>
                  <a:cubicBezTo>
                    <a:pt x="1299" y="1"/>
                    <a:pt x="128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356900" y="1364425"/>
              <a:ext cx="2392325" cy="7975"/>
            </a:xfrm>
            <a:custGeom>
              <a:avLst/>
              <a:gdLst/>
              <a:ahLst/>
              <a:cxnLst/>
              <a:rect l="l" t="t" r="r" b="b"/>
              <a:pathLst>
                <a:path w="95693" h="319" extrusionOk="0">
                  <a:moveTo>
                    <a:pt x="1" y="1"/>
                  </a:moveTo>
                  <a:lnTo>
                    <a:pt x="1" y="319"/>
                  </a:lnTo>
                  <a:lnTo>
                    <a:pt x="95692" y="319"/>
                  </a:lnTo>
                  <a:lnTo>
                    <a:pt x="95692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2522425" y="1152175"/>
              <a:ext cx="6775" cy="44025"/>
            </a:xfrm>
            <a:custGeom>
              <a:avLst/>
              <a:gdLst/>
              <a:ahLst/>
              <a:cxnLst/>
              <a:rect l="l" t="t" r="r" b="b"/>
              <a:pathLst>
                <a:path w="271" h="1761" extrusionOk="0">
                  <a:moveTo>
                    <a:pt x="67" y="1"/>
                  </a:moveTo>
                  <a:lnTo>
                    <a:pt x="1" y="1760"/>
                  </a:lnTo>
                  <a:lnTo>
                    <a:pt x="270" y="172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2508675" y="1196175"/>
              <a:ext cx="34575" cy="38775"/>
            </a:xfrm>
            <a:custGeom>
              <a:avLst/>
              <a:gdLst/>
              <a:ahLst/>
              <a:cxnLst/>
              <a:rect l="l" t="t" r="r" b="b"/>
              <a:pathLst>
                <a:path w="1383" h="1551" extrusionOk="0">
                  <a:moveTo>
                    <a:pt x="0" y="0"/>
                  </a:moveTo>
                  <a:lnTo>
                    <a:pt x="194" y="1550"/>
                  </a:lnTo>
                  <a:lnTo>
                    <a:pt x="1188" y="155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2506125" y="1189575"/>
              <a:ext cx="39850" cy="14600"/>
            </a:xfrm>
            <a:custGeom>
              <a:avLst/>
              <a:gdLst/>
              <a:ahLst/>
              <a:cxnLst/>
              <a:rect l="l" t="t" r="r" b="b"/>
              <a:pathLst>
                <a:path w="1594" h="584" extrusionOk="0">
                  <a:moveTo>
                    <a:pt x="1594" y="0"/>
                  </a:moveTo>
                  <a:lnTo>
                    <a:pt x="1" y="23"/>
                  </a:lnTo>
                  <a:lnTo>
                    <a:pt x="46" y="561"/>
                  </a:lnTo>
                  <a:lnTo>
                    <a:pt x="1518" y="58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2509375" y="1203650"/>
              <a:ext cx="32875" cy="5625"/>
            </a:xfrm>
            <a:custGeom>
              <a:avLst/>
              <a:gdLst/>
              <a:ahLst/>
              <a:cxnLst/>
              <a:rect l="l" t="t" r="r" b="b"/>
              <a:pathLst>
                <a:path w="1315" h="225" extrusionOk="0">
                  <a:moveTo>
                    <a:pt x="0" y="0"/>
                  </a:moveTo>
                  <a:lnTo>
                    <a:pt x="36" y="225"/>
                  </a:lnTo>
                  <a:lnTo>
                    <a:pt x="1308" y="71"/>
                  </a:lnTo>
                  <a:lnTo>
                    <a:pt x="131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2516900" y="1085450"/>
              <a:ext cx="5975" cy="8950"/>
            </a:xfrm>
            <a:custGeom>
              <a:avLst/>
              <a:gdLst/>
              <a:ahLst/>
              <a:cxnLst/>
              <a:rect l="l" t="t" r="r" b="b"/>
              <a:pathLst>
                <a:path w="239" h="358" extrusionOk="0">
                  <a:moveTo>
                    <a:pt x="197" y="0"/>
                  </a:moveTo>
                  <a:cubicBezTo>
                    <a:pt x="197" y="0"/>
                    <a:pt x="85" y="48"/>
                    <a:pt x="43" y="146"/>
                  </a:cubicBezTo>
                  <a:cubicBezTo>
                    <a:pt x="1" y="245"/>
                    <a:pt x="43" y="358"/>
                    <a:pt x="43" y="358"/>
                  </a:cubicBezTo>
                  <a:cubicBezTo>
                    <a:pt x="43" y="358"/>
                    <a:pt x="154" y="311"/>
                    <a:pt x="197" y="212"/>
                  </a:cubicBezTo>
                  <a:cubicBezTo>
                    <a:pt x="239" y="113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2506400" y="1084525"/>
              <a:ext cx="9175" cy="10050"/>
            </a:xfrm>
            <a:custGeom>
              <a:avLst/>
              <a:gdLst/>
              <a:ahLst/>
              <a:cxnLst/>
              <a:rect l="l" t="t" r="r" b="b"/>
              <a:pathLst>
                <a:path w="367" h="402" extrusionOk="0">
                  <a:moveTo>
                    <a:pt x="8" y="0"/>
                  </a:moveTo>
                  <a:cubicBezTo>
                    <a:pt x="8" y="0"/>
                    <a:pt x="1" y="165"/>
                    <a:pt x="98" y="277"/>
                  </a:cubicBezTo>
                  <a:cubicBezTo>
                    <a:pt x="195" y="387"/>
                    <a:pt x="360" y="402"/>
                    <a:pt x="360" y="402"/>
                  </a:cubicBezTo>
                  <a:cubicBezTo>
                    <a:pt x="360" y="402"/>
                    <a:pt x="366" y="237"/>
                    <a:pt x="269" y="125"/>
                  </a:cubicBezTo>
                  <a:cubicBezTo>
                    <a:pt x="173" y="15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2551175" y="1148125"/>
              <a:ext cx="9700" cy="4225"/>
            </a:xfrm>
            <a:custGeom>
              <a:avLst/>
              <a:gdLst/>
              <a:ahLst/>
              <a:cxnLst/>
              <a:rect l="l" t="t" r="r" b="b"/>
              <a:pathLst>
                <a:path w="388" h="169" extrusionOk="0">
                  <a:moveTo>
                    <a:pt x="205" y="1"/>
                  </a:moveTo>
                  <a:cubicBezTo>
                    <a:pt x="200" y="1"/>
                    <a:pt x="194" y="1"/>
                    <a:pt x="188" y="2"/>
                  </a:cubicBezTo>
                  <a:cubicBezTo>
                    <a:pt x="81" y="11"/>
                    <a:pt x="1" y="101"/>
                    <a:pt x="1" y="101"/>
                  </a:cubicBezTo>
                  <a:cubicBezTo>
                    <a:pt x="1" y="101"/>
                    <a:pt x="84" y="168"/>
                    <a:pt x="182" y="168"/>
                  </a:cubicBezTo>
                  <a:cubicBezTo>
                    <a:pt x="188" y="168"/>
                    <a:pt x="194" y="168"/>
                    <a:pt x="200" y="168"/>
                  </a:cubicBezTo>
                  <a:cubicBezTo>
                    <a:pt x="307" y="160"/>
                    <a:pt x="388" y="69"/>
                    <a:pt x="388" y="69"/>
                  </a:cubicBezTo>
                  <a:cubicBezTo>
                    <a:pt x="388" y="69"/>
                    <a:pt x="304" y="1"/>
                    <a:pt x="205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2548175" y="1135975"/>
              <a:ext cx="8025" cy="12450"/>
            </a:xfrm>
            <a:custGeom>
              <a:avLst/>
              <a:gdLst/>
              <a:ahLst/>
              <a:cxnLst/>
              <a:rect l="l" t="t" r="r" b="b"/>
              <a:pathLst>
                <a:path w="321" h="498" extrusionOk="0">
                  <a:moveTo>
                    <a:pt x="256" y="0"/>
                  </a:moveTo>
                  <a:cubicBezTo>
                    <a:pt x="256" y="0"/>
                    <a:pt x="107" y="70"/>
                    <a:pt x="54" y="208"/>
                  </a:cubicBezTo>
                  <a:cubicBezTo>
                    <a:pt x="1" y="345"/>
                    <a:pt x="65" y="498"/>
                    <a:pt x="65" y="498"/>
                  </a:cubicBezTo>
                  <a:cubicBezTo>
                    <a:pt x="65" y="498"/>
                    <a:pt x="215" y="428"/>
                    <a:pt x="267" y="290"/>
                  </a:cubicBezTo>
                  <a:cubicBezTo>
                    <a:pt x="320" y="153"/>
                    <a:pt x="256" y="0"/>
                    <a:pt x="256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2479475" y="1095175"/>
              <a:ext cx="91725" cy="87850"/>
            </a:xfrm>
            <a:custGeom>
              <a:avLst/>
              <a:gdLst/>
              <a:ahLst/>
              <a:cxnLst/>
              <a:rect l="l" t="t" r="r" b="b"/>
              <a:pathLst>
                <a:path w="3669" h="3514" extrusionOk="0">
                  <a:moveTo>
                    <a:pt x="1938" y="1"/>
                  </a:moveTo>
                  <a:cubicBezTo>
                    <a:pt x="1785" y="1"/>
                    <a:pt x="1631" y="16"/>
                    <a:pt x="1482" y="43"/>
                  </a:cubicBezTo>
                  <a:cubicBezTo>
                    <a:pt x="824" y="162"/>
                    <a:pt x="272" y="484"/>
                    <a:pt x="107" y="1172"/>
                  </a:cubicBezTo>
                  <a:cubicBezTo>
                    <a:pt x="0" y="1619"/>
                    <a:pt x="18" y="2216"/>
                    <a:pt x="195" y="2643"/>
                  </a:cubicBezTo>
                  <a:cubicBezTo>
                    <a:pt x="364" y="3049"/>
                    <a:pt x="740" y="3363"/>
                    <a:pt x="1171" y="3453"/>
                  </a:cubicBezTo>
                  <a:cubicBezTo>
                    <a:pt x="1356" y="3491"/>
                    <a:pt x="1556" y="3514"/>
                    <a:pt x="1757" y="3514"/>
                  </a:cubicBezTo>
                  <a:cubicBezTo>
                    <a:pt x="2136" y="3514"/>
                    <a:pt x="2521" y="3435"/>
                    <a:pt x="2822" y="3237"/>
                  </a:cubicBezTo>
                  <a:cubicBezTo>
                    <a:pt x="2989" y="3127"/>
                    <a:pt x="3152" y="3009"/>
                    <a:pt x="3287" y="2862"/>
                  </a:cubicBezTo>
                  <a:cubicBezTo>
                    <a:pt x="3485" y="2648"/>
                    <a:pt x="3565" y="2397"/>
                    <a:pt x="3614" y="2115"/>
                  </a:cubicBezTo>
                  <a:cubicBezTo>
                    <a:pt x="3669" y="1813"/>
                    <a:pt x="3663" y="1517"/>
                    <a:pt x="3595" y="1244"/>
                  </a:cubicBezTo>
                  <a:cubicBezTo>
                    <a:pt x="3488" y="810"/>
                    <a:pt x="3219" y="436"/>
                    <a:pt x="2770" y="195"/>
                  </a:cubicBezTo>
                  <a:cubicBezTo>
                    <a:pt x="2515" y="56"/>
                    <a:pt x="2227" y="1"/>
                    <a:pt x="1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493800" y="1130900"/>
              <a:ext cx="22900" cy="24550"/>
            </a:xfrm>
            <a:custGeom>
              <a:avLst/>
              <a:gdLst/>
              <a:ahLst/>
              <a:cxnLst/>
              <a:rect l="l" t="t" r="r" b="b"/>
              <a:pathLst>
                <a:path w="916" h="982" extrusionOk="0">
                  <a:moveTo>
                    <a:pt x="73" y="0"/>
                  </a:moveTo>
                  <a:lnTo>
                    <a:pt x="0" y="80"/>
                  </a:lnTo>
                  <a:lnTo>
                    <a:pt x="325" y="479"/>
                  </a:lnTo>
                  <a:lnTo>
                    <a:pt x="0" y="502"/>
                  </a:lnTo>
                  <a:lnTo>
                    <a:pt x="0" y="539"/>
                  </a:lnTo>
                  <a:lnTo>
                    <a:pt x="400" y="562"/>
                  </a:lnTo>
                  <a:lnTo>
                    <a:pt x="777" y="982"/>
                  </a:lnTo>
                  <a:lnTo>
                    <a:pt x="916" y="74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2530550" y="1116950"/>
              <a:ext cx="15425" cy="17875"/>
            </a:xfrm>
            <a:custGeom>
              <a:avLst/>
              <a:gdLst/>
              <a:ahLst/>
              <a:cxnLst/>
              <a:rect l="l" t="t" r="r" b="b"/>
              <a:pathLst>
                <a:path w="617" h="715" extrusionOk="0">
                  <a:moveTo>
                    <a:pt x="484" y="1"/>
                  </a:moveTo>
                  <a:lnTo>
                    <a:pt x="415" y="267"/>
                  </a:lnTo>
                  <a:lnTo>
                    <a:pt x="1" y="542"/>
                  </a:lnTo>
                  <a:lnTo>
                    <a:pt x="125" y="715"/>
                  </a:lnTo>
                  <a:lnTo>
                    <a:pt x="617" y="188"/>
                  </a:lnTo>
                  <a:lnTo>
                    <a:pt x="591" y="135"/>
                  </a:lnTo>
                  <a:lnTo>
                    <a:pt x="498" y="204"/>
                  </a:lnTo>
                  <a:lnTo>
                    <a:pt x="498" y="204"/>
                  </a:lnTo>
                  <a:lnTo>
                    <a:pt x="504" y="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2856700" y="1152175"/>
              <a:ext cx="6775" cy="44025"/>
            </a:xfrm>
            <a:custGeom>
              <a:avLst/>
              <a:gdLst/>
              <a:ahLst/>
              <a:cxnLst/>
              <a:rect l="l" t="t" r="r" b="b"/>
              <a:pathLst>
                <a:path w="271" h="1761" extrusionOk="0">
                  <a:moveTo>
                    <a:pt x="68" y="1"/>
                  </a:moveTo>
                  <a:lnTo>
                    <a:pt x="1" y="1760"/>
                  </a:lnTo>
                  <a:lnTo>
                    <a:pt x="1" y="1760"/>
                  </a:lnTo>
                  <a:lnTo>
                    <a:pt x="270" y="172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2842975" y="1196175"/>
              <a:ext cx="34575" cy="38775"/>
            </a:xfrm>
            <a:custGeom>
              <a:avLst/>
              <a:gdLst/>
              <a:ahLst/>
              <a:cxnLst/>
              <a:rect l="l" t="t" r="r" b="b"/>
              <a:pathLst>
                <a:path w="1383" h="1551" extrusionOk="0">
                  <a:moveTo>
                    <a:pt x="0" y="0"/>
                  </a:moveTo>
                  <a:lnTo>
                    <a:pt x="193" y="1550"/>
                  </a:lnTo>
                  <a:lnTo>
                    <a:pt x="1188" y="155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2840425" y="1189575"/>
              <a:ext cx="39825" cy="14600"/>
            </a:xfrm>
            <a:custGeom>
              <a:avLst/>
              <a:gdLst/>
              <a:ahLst/>
              <a:cxnLst/>
              <a:rect l="l" t="t" r="r" b="b"/>
              <a:pathLst>
                <a:path w="1593" h="584" extrusionOk="0">
                  <a:moveTo>
                    <a:pt x="1593" y="0"/>
                  </a:moveTo>
                  <a:lnTo>
                    <a:pt x="1" y="23"/>
                  </a:lnTo>
                  <a:lnTo>
                    <a:pt x="46" y="561"/>
                  </a:lnTo>
                  <a:lnTo>
                    <a:pt x="1517" y="583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2843650" y="1203650"/>
              <a:ext cx="32875" cy="5625"/>
            </a:xfrm>
            <a:custGeom>
              <a:avLst/>
              <a:gdLst/>
              <a:ahLst/>
              <a:cxnLst/>
              <a:rect l="l" t="t" r="r" b="b"/>
              <a:pathLst>
                <a:path w="1315" h="225" extrusionOk="0">
                  <a:moveTo>
                    <a:pt x="0" y="0"/>
                  </a:moveTo>
                  <a:lnTo>
                    <a:pt x="37" y="225"/>
                  </a:lnTo>
                  <a:lnTo>
                    <a:pt x="1309" y="71"/>
                  </a:lnTo>
                  <a:lnTo>
                    <a:pt x="131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2851200" y="1085450"/>
              <a:ext cx="5975" cy="8950"/>
            </a:xfrm>
            <a:custGeom>
              <a:avLst/>
              <a:gdLst/>
              <a:ahLst/>
              <a:cxnLst/>
              <a:rect l="l" t="t" r="r" b="b"/>
              <a:pathLst>
                <a:path w="239" h="358" extrusionOk="0">
                  <a:moveTo>
                    <a:pt x="196" y="0"/>
                  </a:moveTo>
                  <a:cubicBezTo>
                    <a:pt x="196" y="0"/>
                    <a:pt x="85" y="48"/>
                    <a:pt x="42" y="146"/>
                  </a:cubicBezTo>
                  <a:cubicBezTo>
                    <a:pt x="1" y="245"/>
                    <a:pt x="42" y="358"/>
                    <a:pt x="42" y="358"/>
                  </a:cubicBezTo>
                  <a:cubicBezTo>
                    <a:pt x="42" y="358"/>
                    <a:pt x="154" y="311"/>
                    <a:pt x="196" y="212"/>
                  </a:cubicBezTo>
                  <a:cubicBezTo>
                    <a:pt x="239" y="113"/>
                    <a:pt x="196" y="0"/>
                    <a:pt x="196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2840675" y="1084525"/>
              <a:ext cx="9200" cy="10050"/>
            </a:xfrm>
            <a:custGeom>
              <a:avLst/>
              <a:gdLst/>
              <a:ahLst/>
              <a:cxnLst/>
              <a:rect l="l" t="t" r="r" b="b"/>
              <a:pathLst>
                <a:path w="368" h="402" extrusionOk="0">
                  <a:moveTo>
                    <a:pt x="9" y="0"/>
                  </a:moveTo>
                  <a:cubicBezTo>
                    <a:pt x="9" y="0"/>
                    <a:pt x="1" y="165"/>
                    <a:pt x="98" y="277"/>
                  </a:cubicBezTo>
                  <a:cubicBezTo>
                    <a:pt x="195" y="387"/>
                    <a:pt x="360" y="402"/>
                    <a:pt x="360" y="402"/>
                  </a:cubicBezTo>
                  <a:cubicBezTo>
                    <a:pt x="360" y="402"/>
                    <a:pt x="367" y="237"/>
                    <a:pt x="270" y="125"/>
                  </a:cubicBezTo>
                  <a:cubicBezTo>
                    <a:pt x="173" y="1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2885475" y="1148125"/>
              <a:ext cx="9700" cy="4225"/>
            </a:xfrm>
            <a:custGeom>
              <a:avLst/>
              <a:gdLst/>
              <a:ahLst/>
              <a:cxnLst/>
              <a:rect l="l" t="t" r="r" b="b"/>
              <a:pathLst>
                <a:path w="388" h="169" extrusionOk="0">
                  <a:moveTo>
                    <a:pt x="204" y="1"/>
                  </a:moveTo>
                  <a:cubicBezTo>
                    <a:pt x="199" y="1"/>
                    <a:pt x="193" y="1"/>
                    <a:pt x="187" y="2"/>
                  </a:cubicBezTo>
                  <a:cubicBezTo>
                    <a:pt x="81" y="11"/>
                    <a:pt x="1" y="101"/>
                    <a:pt x="1" y="101"/>
                  </a:cubicBezTo>
                  <a:cubicBezTo>
                    <a:pt x="1" y="101"/>
                    <a:pt x="83" y="168"/>
                    <a:pt x="182" y="168"/>
                  </a:cubicBezTo>
                  <a:cubicBezTo>
                    <a:pt x="188" y="168"/>
                    <a:pt x="194" y="168"/>
                    <a:pt x="200" y="168"/>
                  </a:cubicBezTo>
                  <a:cubicBezTo>
                    <a:pt x="307" y="160"/>
                    <a:pt x="388" y="69"/>
                    <a:pt x="388" y="69"/>
                  </a:cubicBezTo>
                  <a:cubicBezTo>
                    <a:pt x="388" y="69"/>
                    <a:pt x="304" y="1"/>
                    <a:pt x="20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2882475" y="1135975"/>
              <a:ext cx="8025" cy="12450"/>
            </a:xfrm>
            <a:custGeom>
              <a:avLst/>
              <a:gdLst/>
              <a:ahLst/>
              <a:cxnLst/>
              <a:rect l="l" t="t" r="r" b="b"/>
              <a:pathLst>
                <a:path w="321" h="498" extrusionOk="0">
                  <a:moveTo>
                    <a:pt x="256" y="0"/>
                  </a:moveTo>
                  <a:cubicBezTo>
                    <a:pt x="256" y="0"/>
                    <a:pt x="106" y="70"/>
                    <a:pt x="54" y="208"/>
                  </a:cubicBezTo>
                  <a:cubicBezTo>
                    <a:pt x="1" y="345"/>
                    <a:pt x="65" y="498"/>
                    <a:pt x="65" y="498"/>
                  </a:cubicBezTo>
                  <a:cubicBezTo>
                    <a:pt x="65" y="498"/>
                    <a:pt x="214" y="428"/>
                    <a:pt x="267" y="290"/>
                  </a:cubicBezTo>
                  <a:cubicBezTo>
                    <a:pt x="320" y="153"/>
                    <a:pt x="256" y="0"/>
                    <a:pt x="256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2813775" y="1095175"/>
              <a:ext cx="91700" cy="87850"/>
            </a:xfrm>
            <a:custGeom>
              <a:avLst/>
              <a:gdLst/>
              <a:ahLst/>
              <a:cxnLst/>
              <a:rect l="l" t="t" r="r" b="b"/>
              <a:pathLst>
                <a:path w="3668" h="3514" extrusionOk="0">
                  <a:moveTo>
                    <a:pt x="1938" y="1"/>
                  </a:moveTo>
                  <a:cubicBezTo>
                    <a:pt x="1785" y="1"/>
                    <a:pt x="1631" y="16"/>
                    <a:pt x="1482" y="43"/>
                  </a:cubicBezTo>
                  <a:cubicBezTo>
                    <a:pt x="824" y="162"/>
                    <a:pt x="271" y="484"/>
                    <a:pt x="107" y="1172"/>
                  </a:cubicBezTo>
                  <a:cubicBezTo>
                    <a:pt x="0" y="1619"/>
                    <a:pt x="18" y="2216"/>
                    <a:pt x="194" y="2643"/>
                  </a:cubicBezTo>
                  <a:cubicBezTo>
                    <a:pt x="363" y="3049"/>
                    <a:pt x="740" y="3363"/>
                    <a:pt x="1172" y="3453"/>
                  </a:cubicBezTo>
                  <a:cubicBezTo>
                    <a:pt x="1356" y="3491"/>
                    <a:pt x="1555" y="3514"/>
                    <a:pt x="1757" y="3514"/>
                  </a:cubicBezTo>
                  <a:cubicBezTo>
                    <a:pt x="2135" y="3514"/>
                    <a:pt x="2520" y="3435"/>
                    <a:pt x="2821" y="3237"/>
                  </a:cubicBezTo>
                  <a:cubicBezTo>
                    <a:pt x="2988" y="3127"/>
                    <a:pt x="3152" y="3009"/>
                    <a:pt x="3287" y="2862"/>
                  </a:cubicBezTo>
                  <a:cubicBezTo>
                    <a:pt x="3485" y="2648"/>
                    <a:pt x="3565" y="2397"/>
                    <a:pt x="3614" y="2115"/>
                  </a:cubicBezTo>
                  <a:cubicBezTo>
                    <a:pt x="3667" y="1813"/>
                    <a:pt x="3663" y="1517"/>
                    <a:pt x="3595" y="1244"/>
                  </a:cubicBezTo>
                  <a:cubicBezTo>
                    <a:pt x="3487" y="810"/>
                    <a:pt x="3218" y="436"/>
                    <a:pt x="2769" y="195"/>
                  </a:cubicBezTo>
                  <a:cubicBezTo>
                    <a:pt x="2514" y="56"/>
                    <a:pt x="2227" y="1"/>
                    <a:pt x="1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2828100" y="1130900"/>
              <a:ext cx="22900" cy="24550"/>
            </a:xfrm>
            <a:custGeom>
              <a:avLst/>
              <a:gdLst/>
              <a:ahLst/>
              <a:cxnLst/>
              <a:rect l="l" t="t" r="r" b="b"/>
              <a:pathLst>
                <a:path w="916" h="982" extrusionOk="0">
                  <a:moveTo>
                    <a:pt x="72" y="0"/>
                  </a:moveTo>
                  <a:lnTo>
                    <a:pt x="1" y="80"/>
                  </a:lnTo>
                  <a:lnTo>
                    <a:pt x="324" y="479"/>
                  </a:lnTo>
                  <a:lnTo>
                    <a:pt x="1" y="502"/>
                  </a:lnTo>
                  <a:lnTo>
                    <a:pt x="1" y="539"/>
                  </a:lnTo>
                  <a:lnTo>
                    <a:pt x="400" y="562"/>
                  </a:lnTo>
                  <a:lnTo>
                    <a:pt x="776" y="982"/>
                  </a:lnTo>
                  <a:lnTo>
                    <a:pt x="916" y="74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2864850" y="1116950"/>
              <a:ext cx="15400" cy="17875"/>
            </a:xfrm>
            <a:custGeom>
              <a:avLst/>
              <a:gdLst/>
              <a:ahLst/>
              <a:cxnLst/>
              <a:rect l="l" t="t" r="r" b="b"/>
              <a:pathLst>
                <a:path w="616" h="715" extrusionOk="0">
                  <a:moveTo>
                    <a:pt x="483" y="1"/>
                  </a:moveTo>
                  <a:lnTo>
                    <a:pt x="414" y="267"/>
                  </a:lnTo>
                  <a:lnTo>
                    <a:pt x="1" y="542"/>
                  </a:lnTo>
                  <a:lnTo>
                    <a:pt x="125" y="715"/>
                  </a:lnTo>
                  <a:lnTo>
                    <a:pt x="616" y="188"/>
                  </a:lnTo>
                  <a:lnTo>
                    <a:pt x="590" y="135"/>
                  </a:lnTo>
                  <a:lnTo>
                    <a:pt x="498" y="204"/>
                  </a:lnTo>
                  <a:lnTo>
                    <a:pt x="503" y="7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3012650" y="415500"/>
              <a:ext cx="312725" cy="348475"/>
            </a:xfrm>
            <a:custGeom>
              <a:avLst/>
              <a:gdLst/>
              <a:ahLst/>
              <a:cxnLst/>
              <a:rect l="l" t="t" r="r" b="b"/>
              <a:pathLst>
                <a:path w="12509" h="13939" extrusionOk="0">
                  <a:moveTo>
                    <a:pt x="0" y="0"/>
                  </a:moveTo>
                  <a:lnTo>
                    <a:pt x="0" y="13939"/>
                  </a:lnTo>
                  <a:lnTo>
                    <a:pt x="12509" y="13939"/>
                  </a:lnTo>
                  <a:lnTo>
                    <a:pt x="125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3178050" y="434425"/>
              <a:ext cx="130525" cy="311700"/>
            </a:xfrm>
            <a:custGeom>
              <a:avLst/>
              <a:gdLst/>
              <a:ahLst/>
              <a:cxnLst/>
              <a:rect l="l" t="t" r="r" b="b"/>
              <a:pathLst>
                <a:path w="5221" h="12468" extrusionOk="0">
                  <a:moveTo>
                    <a:pt x="1" y="0"/>
                  </a:moveTo>
                  <a:lnTo>
                    <a:pt x="1" y="12467"/>
                  </a:lnTo>
                  <a:lnTo>
                    <a:pt x="5221" y="12467"/>
                  </a:lnTo>
                  <a:lnTo>
                    <a:pt x="5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3028500" y="434425"/>
              <a:ext cx="130525" cy="311700"/>
            </a:xfrm>
            <a:custGeom>
              <a:avLst/>
              <a:gdLst/>
              <a:ahLst/>
              <a:cxnLst/>
              <a:rect l="l" t="t" r="r" b="b"/>
              <a:pathLst>
                <a:path w="5221" h="12468" extrusionOk="0">
                  <a:moveTo>
                    <a:pt x="0" y="0"/>
                  </a:moveTo>
                  <a:lnTo>
                    <a:pt x="0" y="12467"/>
                  </a:lnTo>
                  <a:lnTo>
                    <a:pt x="5220" y="12467"/>
                  </a:lnTo>
                  <a:lnTo>
                    <a:pt x="5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1887700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1887700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1966950" y="993550"/>
              <a:ext cx="218525" cy="181950"/>
            </a:xfrm>
            <a:custGeom>
              <a:avLst/>
              <a:gdLst/>
              <a:ahLst/>
              <a:cxnLst/>
              <a:rect l="l" t="t" r="r" b="b"/>
              <a:pathLst>
                <a:path w="8741" h="7278" extrusionOk="0">
                  <a:moveTo>
                    <a:pt x="0" y="0"/>
                  </a:moveTo>
                  <a:lnTo>
                    <a:pt x="0" y="7278"/>
                  </a:lnTo>
                  <a:lnTo>
                    <a:pt x="8741" y="7278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1966950" y="916025"/>
              <a:ext cx="218525" cy="61875"/>
            </a:xfrm>
            <a:custGeom>
              <a:avLst/>
              <a:gdLst/>
              <a:ahLst/>
              <a:cxnLst/>
              <a:rect l="l" t="t" r="r" b="b"/>
              <a:pathLst>
                <a:path w="8741" h="2475" extrusionOk="0">
                  <a:moveTo>
                    <a:pt x="0" y="0"/>
                  </a:moveTo>
                  <a:lnTo>
                    <a:pt x="0" y="2475"/>
                  </a:lnTo>
                  <a:lnTo>
                    <a:pt x="8741" y="2475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2198875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198875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1860925" y="905400"/>
              <a:ext cx="419250" cy="294775"/>
            </a:xfrm>
            <a:custGeom>
              <a:avLst/>
              <a:gdLst/>
              <a:ahLst/>
              <a:cxnLst/>
              <a:rect l="l" t="t" r="r" b="b"/>
              <a:pathLst>
                <a:path w="16770" h="11791" extrusionOk="0">
                  <a:moveTo>
                    <a:pt x="1" y="0"/>
                  </a:moveTo>
                  <a:lnTo>
                    <a:pt x="1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1" y="11435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1887700" y="510300"/>
              <a:ext cx="65850" cy="181975"/>
            </a:xfrm>
            <a:custGeom>
              <a:avLst/>
              <a:gdLst/>
              <a:ahLst/>
              <a:cxnLst/>
              <a:rect l="l" t="t" r="r" b="b"/>
              <a:pathLst>
                <a:path w="2634" h="7279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1887700" y="432775"/>
              <a:ext cx="65850" cy="61900"/>
            </a:xfrm>
            <a:custGeom>
              <a:avLst/>
              <a:gdLst/>
              <a:ahLst/>
              <a:cxnLst/>
              <a:rect l="l" t="t" r="r" b="b"/>
              <a:pathLst>
                <a:path w="2634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1966950" y="510300"/>
              <a:ext cx="218525" cy="181975"/>
            </a:xfrm>
            <a:custGeom>
              <a:avLst/>
              <a:gdLst/>
              <a:ahLst/>
              <a:cxnLst/>
              <a:rect l="l" t="t" r="r" b="b"/>
              <a:pathLst>
                <a:path w="8741" h="7279" extrusionOk="0">
                  <a:moveTo>
                    <a:pt x="0" y="0"/>
                  </a:moveTo>
                  <a:lnTo>
                    <a:pt x="0" y="7278"/>
                  </a:lnTo>
                  <a:lnTo>
                    <a:pt x="8741" y="7278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1966950" y="432775"/>
              <a:ext cx="218525" cy="61900"/>
            </a:xfrm>
            <a:custGeom>
              <a:avLst/>
              <a:gdLst/>
              <a:ahLst/>
              <a:cxnLst/>
              <a:rect l="l" t="t" r="r" b="b"/>
              <a:pathLst>
                <a:path w="8741" h="2476" extrusionOk="0">
                  <a:moveTo>
                    <a:pt x="0" y="1"/>
                  </a:moveTo>
                  <a:lnTo>
                    <a:pt x="0" y="2475"/>
                  </a:lnTo>
                  <a:lnTo>
                    <a:pt x="8741" y="2475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2198875" y="510300"/>
              <a:ext cx="65850" cy="181975"/>
            </a:xfrm>
            <a:custGeom>
              <a:avLst/>
              <a:gdLst/>
              <a:ahLst/>
              <a:cxnLst/>
              <a:rect l="l" t="t" r="r" b="b"/>
              <a:pathLst>
                <a:path w="2634" h="7279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2198875" y="432775"/>
              <a:ext cx="65850" cy="61900"/>
            </a:xfrm>
            <a:custGeom>
              <a:avLst/>
              <a:gdLst/>
              <a:ahLst/>
              <a:cxnLst/>
              <a:rect l="l" t="t" r="r" b="b"/>
              <a:pathLst>
                <a:path w="2634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1860925" y="422150"/>
              <a:ext cx="419250" cy="294775"/>
            </a:xfrm>
            <a:custGeom>
              <a:avLst/>
              <a:gdLst/>
              <a:ahLst/>
              <a:cxnLst/>
              <a:rect l="l" t="t" r="r" b="b"/>
              <a:pathLst>
                <a:path w="16770" h="11791" extrusionOk="0">
                  <a:moveTo>
                    <a:pt x="1" y="0"/>
                  </a:moveTo>
                  <a:lnTo>
                    <a:pt x="1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1" y="11435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2399475" y="510300"/>
              <a:ext cx="65825" cy="181975"/>
            </a:xfrm>
            <a:custGeom>
              <a:avLst/>
              <a:gdLst/>
              <a:ahLst/>
              <a:cxnLst/>
              <a:rect l="l" t="t" r="r" b="b"/>
              <a:pathLst>
                <a:path w="2633" h="7279" extrusionOk="0">
                  <a:moveTo>
                    <a:pt x="0" y="0"/>
                  </a:moveTo>
                  <a:lnTo>
                    <a:pt x="0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399475" y="432775"/>
              <a:ext cx="65825" cy="61900"/>
            </a:xfrm>
            <a:custGeom>
              <a:avLst/>
              <a:gdLst/>
              <a:ahLst/>
              <a:cxnLst/>
              <a:rect l="l" t="t" r="r" b="b"/>
              <a:pathLst>
                <a:path w="2633" h="2476" extrusionOk="0">
                  <a:moveTo>
                    <a:pt x="0" y="1"/>
                  </a:moveTo>
                  <a:lnTo>
                    <a:pt x="0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2478700" y="510300"/>
              <a:ext cx="218575" cy="181975"/>
            </a:xfrm>
            <a:custGeom>
              <a:avLst/>
              <a:gdLst/>
              <a:ahLst/>
              <a:cxnLst/>
              <a:rect l="l" t="t" r="r" b="b"/>
              <a:pathLst>
                <a:path w="8743" h="7279" extrusionOk="0">
                  <a:moveTo>
                    <a:pt x="1" y="0"/>
                  </a:moveTo>
                  <a:lnTo>
                    <a:pt x="1" y="7278"/>
                  </a:lnTo>
                  <a:lnTo>
                    <a:pt x="8742" y="7278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2478700" y="432775"/>
              <a:ext cx="218575" cy="61900"/>
            </a:xfrm>
            <a:custGeom>
              <a:avLst/>
              <a:gdLst/>
              <a:ahLst/>
              <a:cxnLst/>
              <a:rect l="l" t="t" r="r" b="b"/>
              <a:pathLst>
                <a:path w="8743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8742" y="2475"/>
                  </a:lnTo>
                  <a:lnTo>
                    <a:pt x="8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710675" y="510300"/>
              <a:ext cx="65825" cy="181975"/>
            </a:xfrm>
            <a:custGeom>
              <a:avLst/>
              <a:gdLst/>
              <a:ahLst/>
              <a:cxnLst/>
              <a:rect l="l" t="t" r="r" b="b"/>
              <a:pathLst>
                <a:path w="2633" h="7279" extrusionOk="0">
                  <a:moveTo>
                    <a:pt x="0" y="0"/>
                  </a:moveTo>
                  <a:lnTo>
                    <a:pt x="0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2710675" y="432775"/>
              <a:ext cx="65825" cy="61900"/>
            </a:xfrm>
            <a:custGeom>
              <a:avLst/>
              <a:gdLst/>
              <a:ahLst/>
              <a:cxnLst/>
              <a:rect l="l" t="t" r="r" b="b"/>
              <a:pathLst>
                <a:path w="2633" h="2476" extrusionOk="0">
                  <a:moveTo>
                    <a:pt x="0" y="1"/>
                  </a:moveTo>
                  <a:lnTo>
                    <a:pt x="0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2372725" y="422150"/>
              <a:ext cx="419225" cy="294775"/>
            </a:xfrm>
            <a:custGeom>
              <a:avLst/>
              <a:gdLst/>
              <a:ahLst/>
              <a:cxnLst/>
              <a:rect l="l" t="t" r="r" b="b"/>
              <a:pathLst>
                <a:path w="16769" h="11791" extrusionOk="0">
                  <a:moveTo>
                    <a:pt x="1" y="0"/>
                  </a:moveTo>
                  <a:lnTo>
                    <a:pt x="1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0" y="1143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3120500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3120500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3199750" y="993550"/>
              <a:ext cx="218525" cy="181950"/>
            </a:xfrm>
            <a:custGeom>
              <a:avLst/>
              <a:gdLst/>
              <a:ahLst/>
              <a:cxnLst/>
              <a:rect l="l" t="t" r="r" b="b"/>
              <a:pathLst>
                <a:path w="8741" h="7278" extrusionOk="0">
                  <a:moveTo>
                    <a:pt x="0" y="0"/>
                  </a:moveTo>
                  <a:lnTo>
                    <a:pt x="0" y="7278"/>
                  </a:lnTo>
                  <a:lnTo>
                    <a:pt x="8741" y="7278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3199750" y="916025"/>
              <a:ext cx="218525" cy="61875"/>
            </a:xfrm>
            <a:custGeom>
              <a:avLst/>
              <a:gdLst/>
              <a:ahLst/>
              <a:cxnLst/>
              <a:rect l="l" t="t" r="r" b="b"/>
              <a:pathLst>
                <a:path w="8741" h="2475" extrusionOk="0">
                  <a:moveTo>
                    <a:pt x="0" y="0"/>
                  </a:moveTo>
                  <a:lnTo>
                    <a:pt x="0" y="2475"/>
                  </a:lnTo>
                  <a:lnTo>
                    <a:pt x="8741" y="2475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3431675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3431675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3093750" y="905400"/>
              <a:ext cx="419225" cy="294775"/>
            </a:xfrm>
            <a:custGeom>
              <a:avLst/>
              <a:gdLst/>
              <a:ahLst/>
              <a:cxnLst/>
              <a:rect l="l" t="t" r="r" b="b"/>
              <a:pathLst>
                <a:path w="16769" h="11791" extrusionOk="0">
                  <a:moveTo>
                    <a:pt x="0" y="0"/>
                  </a:moveTo>
                  <a:lnTo>
                    <a:pt x="0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0" y="1143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2602000" y="905400"/>
              <a:ext cx="181825" cy="329550"/>
            </a:xfrm>
            <a:custGeom>
              <a:avLst/>
              <a:gdLst/>
              <a:ahLst/>
              <a:cxnLst/>
              <a:rect l="l" t="t" r="r" b="b"/>
              <a:pathLst>
                <a:path w="7273" h="13182" extrusionOk="0">
                  <a:moveTo>
                    <a:pt x="1" y="0"/>
                  </a:moveTo>
                  <a:lnTo>
                    <a:pt x="1" y="13181"/>
                  </a:lnTo>
                  <a:lnTo>
                    <a:pt x="7273" y="13181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2582850" y="905400"/>
              <a:ext cx="5800" cy="329550"/>
            </a:xfrm>
            <a:custGeom>
              <a:avLst/>
              <a:gdLst/>
              <a:ahLst/>
              <a:cxnLst/>
              <a:rect l="l" t="t" r="r" b="b"/>
              <a:pathLst>
                <a:path w="232" h="13182" extrusionOk="0">
                  <a:moveTo>
                    <a:pt x="1" y="0"/>
                  </a:moveTo>
                  <a:lnTo>
                    <a:pt x="1" y="13181"/>
                  </a:lnTo>
                  <a:lnTo>
                    <a:pt x="232" y="1318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2797175" y="905400"/>
              <a:ext cx="5825" cy="329550"/>
            </a:xfrm>
            <a:custGeom>
              <a:avLst/>
              <a:gdLst/>
              <a:ahLst/>
              <a:cxnLst/>
              <a:rect l="l" t="t" r="r" b="b"/>
              <a:pathLst>
                <a:path w="233" h="13182" extrusionOk="0">
                  <a:moveTo>
                    <a:pt x="1" y="0"/>
                  </a:moveTo>
                  <a:lnTo>
                    <a:pt x="1" y="13181"/>
                  </a:lnTo>
                  <a:lnTo>
                    <a:pt x="232" y="1318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2565925" y="880525"/>
              <a:ext cx="253975" cy="24925"/>
            </a:xfrm>
            <a:custGeom>
              <a:avLst/>
              <a:gdLst/>
              <a:ahLst/>
              <a:cxnLst/>
              <a:rect l="l" t="t" r="r" b="b"/>
              <a:pathLst>
                <a:path w="10159" h="997" extrusionOk="0">
                  <a:moveTo>
                    <a:pt x="1" y="1"/>
                  </a:moveTo>
                  <a:lnTo>
                    <a:pt x="1" y="996"/>
                  </a:lnTo>
                  <a:lnTo>
                    <a:pt x="10158" y="996"/>
                  </a:lnTo>
                  <a:lnTo>
                    <a:pt x="10158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25C15E3-F8A1-D025-FBB9-7D9E98030357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1" name="Google Shape;408;p28">
            <a:extLst>
              <a:ext uri="{FF2B5EF4-FFF2-40B4-BE49-F238E27FC236}">
                <a16:creationId xmlns:a16="http://schemas.microsoft.com/office/drawing/2014/main" id="{9150B249-4AFA-B471-A191-0D3CD4B1042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-1956" t="-20973" r="4817" b="-22043"/>
          <a:stretch/>
        </p:blipFill>
        <p:spPr>
          <a:xfrm rot="20598599">
            <a:off x="-3616692" y="425968"/>
            <a:ext cx="2760600" cy="4064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AF5F9C97-500A-5F7C-E04E-9EA830FF9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3">
            <a:extLst>
              <a:ext uri="{FF2B5EF4-FFF2-40B4-BE49-F238E27FC236}">
                <a16:creationId xmlns:a16="http://schemas.microsoft.com/office/drawing/2014/main" id="{D83D65FA-F880-EE0C-19A0-C10744D05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1506" y="2433424"/>
            <a:ext cx="2556165" cy="13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9,408</a:t>
            </a:r>
            <a:endParaRPr sz="5400" dirty="0"/>
          </a:p>
        </p:txBody>
      </p:sp>
      <p:sp>
        <p:nvSpPr>
          <p:cNvPr id="799" name="Google Shape;799;p33">
            <a:extLst>
              <a:ext uri="{FF2B5EF4-FFF2-40B4-BE49-F238E27FC236}">
                <a16:creationId xmlns:a16="http://schemas.microsoft.com/office/drawing/2014/main" id="{38ABC8D9-12CE-65A4-489E-E5EDEE2596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95831" y="3713242"/>
            <a:ext cx="2556165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houses</a:t>
            </a:r>
            <a:endParaRPr dirty="0"/>
          </a:p>
        </p:txBody>
      </p:sp>
      <p:sp>
        <p:nvSpPr>
          <p:cNvPr id="800" name="Google Shape;800;p33">
            <a:extLst>
              <a:ext uri="{FF2B5EF4-FFF2-40B4-BE49-F238E27FC236}">
                <a16:creationId xmlns:a16="http://schemas.microsoft.com/office/drawing/2014/main" id="{841280F3-3442-3521-3132-82246DAEC3AF}"/>
              </a:ext>
            </a:extLst>
          </p:cNvPr>
          <p:cNvSpPr/>
          <p:nvPr/>
        </p:nvSpPr>
        <p:spPr>
          <a:xfrm>
            <a:off x="6447411" y="3541135"/>
            <a:ext cx="2229061" cy="1329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3">
            <a:extLst>
              <a:ext uri="{FF2B5EF4-FFF2-40B4-BE49-F238E27FC236}">
                <a16:creationId xmlns:a16="http://schemas.microsoft.com/office/drawing/2014/main" id="{4AFCEFD8-D967-AD31-7580-C7FD9470C083}"/>
              </a:ext>
            </a:extLst>
          </p:cNvPr>
          <p:cNvSpPr/>
          <p:nvPr/>
        </p:nvSpPr>
        <p:spPr>
          <a:xfrm>
            <a:off x="3716503" y="1251484"/>
            <a:ext cx="1073467" cy="405025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3">
            <a:extLst>
              <a:ext uri="{FF2B5EF4-FFF2-40B4-BE49-F238E27FC236}">
                <a16:creationId xmlns:a16="http://schemas.microsoft.com/office/drawing/2014/main" id="{FEEB3B30-766E-4502-253F-1BBBE1134FEF}"/>
              </a:ext>
            </a:extLst>
          </p:cNvPr>
          <p:cNvSpPr/>
          <p:nvPr/>
        </p:nvSpPr>
        <p:spPr>
          <a:xfrm>
            <a:off x="503111" y="4352102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3">
            <a:extLst>
              <a:ext uri="{FF2B5EF4-FFF2-40B4-BE49-F238E27FC236}">
                <a16:creationId xmlns:a16="http://schemas.microsoft.com/office/drawing/2014/main" id="{5998D321-9658-BC0E-40F3-83652D58CC32}"/>
              </a:ext>
            </a:extLst>
          </p:cNvPr>
          <p:cNvSpPr/>
          <p:nvPr/>
        </p:nvSpPr>
        <p:spPr>
          <a:xfrm>
            <a:off x="6452630" y="528133"/>
            <a:ext cx="1227651" cy="405025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33">
            <a:extLst>
              <a:ext uri="{FF2B5EF4-FFF2-40B4-BE49-F238E27FC236}">
                <a16:creationId xmlns:a16="http://schemas.microsoft.com/office/drawing/2014/main" id="{BEFF6A50-5F70-E72E-B2F9-7CFDFB5FB9E0}"/>
              </a:ext>
            </a:extLst>
          </p:cNvPr>
          <p:cNvGrpSpPr/>
          <p:nvPr/>
        </p:nvGrpSpPr>
        <p:grpSpPr>
          <a:xfrm>
            <a:off x="186884" y="2281860"/>
            <a:ext cx="6089328" cy="2786241"/>
            <a:chOff x="1356900" y="277800"/>
            <a:chExt cx="2392325" cy="1094600"/>
          </a:xfrm>
        </p:grpSpPr>
        <p:sp>
          <p:nvSpPr>
            <p:cNvPr id="706" name="Google Shape;706;p33">
              <a:extLst>
                <a:ext uri="{FF2B5EF4-FFF2-40B4-BE49-F238E27FC236}">
                  <a16:creationId xmlns:a16="http://schemas.microsoft.com/office/drawing/2014/main" id="{012FF16D-3626-8420-E1AF-78258B34C03B}"/>
                </a:ext>
              </a:extLst>
            </p:cNvPr>
            <p:cNvSpPr/>
            <p:nvPr/>
          </p:nvSpPr>
          <p:spPr>
            <a:xfrm>
              <a:off x="1797925" y="336950"/>
              <a:ext cx="1791050" cy="898000"/>
            </a:xfrm>
            <a:custGeom>
              <a:avLst/>
              <a:gdLst/>
              <a:ahLst/>
              <a:cxnLst/>
              <a:rect l="l" t="t" r="r" b="b"/>
              <a:pathLst>
                <a:path w="71642" h="35920" extrusionOk="0">
                  <a:moveTo>
                    <a:pt x="0" y="1"/>
                  </a:moveTo>
                  <a:lnTo>
                    <a:pt x="0" y="35919"/>
                  </a:lnTo>
                  <a:lnTo>
                    <a:pt x="71641" y="35919"/>
                  </a:lnTo>
                  <a:lnTo>
                    <a:pt x="7164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>
              <a:extLst>
                <a:ext uri="{FF2B5EF4-FFF2-40B4-BE49-F238E27FC236}">
                  <a16:creationId xmlns:a16="http://schemas.microsoft.com/office/drawing/2014/main" id="{74AD9A02-59A4-967B-DB09-63CA3304B6EE}"/>
                </a:ext>
              </a:extLst>
            </p:cNvPr>
            <p:cNvSpPr/>
            <p:nvPr/>
          </p:nvSpPr>
          <p:spPr>
            <a:xfrm>
              <a:off x="1729825" y="1234900"/>
              <a:ext cx="1927250" cy="133525"/>
            </a:xfrm>
            <a:custGeom>
              <a:avLst/>
              <a:gdLst/>
              <a:ahLst/>
              <a:cxnLst/>
              <a:rect l="l" t="t" r="r" b="b"/>
              <a:pathLst>
                <a:path w="77090" h="5341" extrusionOk="0">
                  <a:moveTo>
                    <a:pt x="0" y="0"/>
                  </a:moveTo>
                  <a:lnTo>
                    <a:pt x="0" y="5341"/>
                  </a:lnTo>
                  <a:lnTo>
                    <a:pt x="77089" y="5341"/>
                  </a:lnTo>
                  <a:lnTo>
                    <a:pt x="77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>
              <a:extLst>
                <a:ext uri="{FF2B5EF4-FFF2-40B4-BE49-F238E27FC236}">
                  <a16:creationId xmlns:a16="http://schemas.microsoft.com/office/drawing/2014/main" id="{97ECFA54-168D-2A8F-4416-E05EBDD8DA3E}"/>
                </a:ext>
              </a:extLst>
            </p:cNvPr>
            <p:cNvSpPr/>
            <p:nvPr/>
          </p:nvSpPr>
          <p:spPr>
            <a:xfrm>
              <a:off x="2181225" y="1323925"/>
              <a:ext cx="1024450" cy="44500"/>
            </a:xfrm>
            <a:custGeom>
              <a:avLst/>
              <a:gdLst/>
              <a:ahLst/>
              <a:cxnLst/>
              <a:rect l="l" t="t" r="r" b="b"/>
              <a:pathLst>
                <a:path w="40978" h="1780" extrusionOk="0">
                  <a:moveTo>
                    <a:pt x="0" y="0"/>
                  </a:moveTo>
                  <a:lnTo>
                    <a:pt x="0" y="1780"/>
                  </a:lnTo>
                  <a:lnTo>
                    <a:pt x="40977" y="1780"/>
                  </a:lnTo>
                  <a:lnTo>
                    <a:pt x="40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>
              <a:extLst>
                <a:ext uri="{FF2B5EF4-FFF2-40B4-BE49-F238E27FC236}">
                  <a16:creationId xmlns:a16="http://schemas.microsoft.com/office/drawing/2014/main" id="{0229BC85-247D-0BA2-3EAB-FFE7662CBD94}"/>
                </a:ext>
              </a:extLst>
            </p:cNvPr>
            <p:cNvSpPr/>
            <p:nvPr/>
          </p:nvSpPr>
          <p:spPr>
            <a:xfrm>
              <a:off x="2257250" y="1279400"/>
              <a:ext cx="872400" cy="44550"/>
            </a:xfrm>
            <a:custGeom>
              <a:avLst/>
              <a:gdLst/>
              <a:ahLst/>
              <a:cxnLst/>
              <a:rect l="l" t="t" r="r" b="b"/>
              <a:pathLst>
                <a:path w="34896" h="1782" extrusionOk="0">
                  <a:moveTo>
                    <a:pt x="0" y="1"/>
                  </a:moveTo>
                  <a:lnTo>
                    <a:pt x="0" y="1781"/>
                  </a:lnTo>
                  <a:lnTo>
                    <a:pt x="34895" y="1781"/>
                  </a:lnTo>
                  <a:lnTo>
                    <a:pt x="348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>
              <a:extLst>
                <a:ext uri="{FF2B5EF4-FFF2-40B4-BE49-F238E27FC236}">
                  <a16:creationId xmlns:a16="http://schemas.microsoft.com/office/drawing/2014/main" id="{95CD94A2-EFF3-08BF-F9DB-449C385AD97F}"/>
                </a:ext>
              </a:extLst>
            </p:cNvPr>
            <p:cNvSpPr/>
            <p:nvPr/>
          </p:nvSpPr>
          <p:spPr>
            <a:xfrm>
              <a:off x="2350950" y="1234900"/>
              <a:ext cx="685025" cy="44525"/>
            </a:xfrm>
            <a:custGeom>
              <a:avLst/>
              <a:gdLst/>
              <a:ahLst/>
              <a:cxnLst/>
              <a:rect l="l" t="t" r="r" b="b"/>
              <a:pathLst>
                <a:path w="27401" h="1781" extrusionOk="0">
                  <a:moveTo>
                    <a:pt x="1" y="0"/>
                  </a:moveTo>
                  <a:lnTo>
                    <a:pt x="1" y="1781"/>
                  </a:lnTo>
                  <a:lnTo>
                    <a:pt x="27400" y="1781"/>
                  </a:lnTo>
                  <a:lnTo>
                    <a:pt x="27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>
              <a:extLst>
                <a:ext uri="{FF2B5EF4-FFF2-40B4-BE49-F238E27FC236}">
                  <a16:creationId xmlns:a16="http://schemas.microsoft.com/office/drawing/2014/main" id="{236E568C-08AA-4591-F151-086A831AE065}"/>
                </a:ext>
              </a:extLst>
            </p:cNvPr>
            <p:cNvSpPr/>
            <p:nvPr/>
          </p:nvSpPr>
          <p:spPr>
            <a:xfrm>
              <a:off x="2350950" y="1270475"/>
              <a:ext cx="685025" cy="8950"/>
            </a:xfrm>
            <a:custGeom>
              <a:avLst/>
              <a:gdLst/>
              <a:ahLst/>
              <a:cxnLst/>
              <a:rect l="l" t="t" r="r" b="b"/>
              <a:pathLst>
                <a:path w="27401" h="358" extrusionOk="0">
                  <a:moveTo>
                    <a:pt x="1" y="0"/>
                  </a:moveTo>
                  <a:lnTo>
                    <a:pt x="1" y="358"/>
                  </a:lnTo>
                  <a:lnTo>
                    <a:pt x="27400" y="358"/>
                  </a:lnTo>
                  <a:lnTo>
                    <a:pt x="2740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>
              <a:extLst>
                <a:ext uri="{FF2B5EF4-FFF2-40B4-BE49-F238E27FC236}">
                  <a16:creationId xmlns:a16="http://schemas.microsoft.com/office/drawing/2014/main" id="{BC3A2F26-2CFC-4E1D-9657-943C8B61B166}"/>
                </a:ext>
              </a:extLst>
            </p:cNvPr>
            <p:cNvSpPr/>
            <p:nvPr/>
          </p:nvSpPr>
          <p:spPr>
            <a:xfrm>
              <a:off x="2257250" y="1314975"/>
              <a:ext cx="872400" cy="8975"/>
            </a:xfrm>
            <a:custGeom>
              <a:avLst/>
              <a:gdLst/>
              <a:ahLst/>
              <a:cxnLst/>
              <a:rect l="l" t="t" r="r" b="b"/>
              <a:pathLst>
                <a:path w="34896" h="359" extrusionOk="0">
                  <a:moveTo>
                    <a:pt x="0" y="1"/>
                  </a:moveTo>
                  <a:lnTo>
                    <a:pt x="0" y="358"/>
                  </a:lnTo>
                  <a:lnTo>
                    <a:pt x="34895" y="358"/>
                  </a:lnTo>
                  <a:lnTo>
                    <a:pt x="34895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>
              <a:extLst>
                <a:ext uri="{FF2B5EF4-FFF2-40B4-BE49-F238E27FC236}">
                  <a16:creationId xmlns:a16="http://schemas.microsoft.com/office/drawing/2014/main" id="{35C35CC0-6921-1D4F-C1EE-FBF3BE330CFD}"/>
                </a:ext>
              </a:extLst>
            </p:cNvPr>
            <p:cNvSpPr/>
            <p:nvPr/>
          </p:nvSpPr>
          <p:spPr>
            <a:xfrm>
              <a:off x="2840375" y="307400"/>
              <a:ext cx="748600" cy="456550"/>
            </a:xfrm>
            <a:custGeom>
              <a:avLst/>
              <a:gdLst/>
              <a:ahLst/>
              <a:cxnLst/>
              <a:rect l="l" t="t" r="r" b="b"/>
              <a:pathLst>
                <a:path w="29944" h="18262" extrusionOk="0">
                  <a:moveTo>
                    <a:pt x="0" y="0"/>
                  </a:moveTo>
                  <a:lnTo>
                    <a:pt x="0" y="18261"/>
                  </a:lnTo>
                  <a:lnTo>
                    <a:pt x="29943" y="18261"/>
                  </a:lnTo>
                  <a:lnTo>
                    <a:pt x="29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>
              <a:extLst>
                <a:ext uri="{FF2B5EF4-FFF2-40B4-BE49-F238E27FC236}">
                  <a16:creationId xmlns:a16="http://schemas.microsoft.com/office/drawing/2014/main" id="{E6B78722-95D7-0271-4856-7574E72CA049}"/>
                </a:ext>
              </a:extLst>
            </p:cNvPr>
            <p:cNvSpPr/>
            <p:nvPr/>
          </p:nvSpPr>
          <p:spPr>
            <a:xfrm>
              <a:off x="2840375" y="307400"/>
              <a:ext cx="16475" cy="456550"/>
            </a:xfrm>
            <a:custGeom>
              <a:avLst/>
              <a:gdLst/>
              <a:ahLst/>
              <a:cxnLst/>
              <a:rect l="l" t="t" r="r" b="b"/>
              <a:pathLst>
                <a:path w="659" h="18262" extrusionOk="0">
                  <a:moveTo>
                    <a:pt x="0" y="0"/>
                  </a:moveTo>
                  <a:lnTo>
                    <a:pt x="0" y="18261"/>
                  </a:lnTo>
                  <a:lnTo>
                    <a:pt x="658" y="18261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>
              <a:extLst>
                <a:ext uri="{FF2B5EF4-FFF2-40B4-BE49-F238E27FC236}">
                  <a16:creationId xmlns:a16="http://schemas.microsoft.com/office/drawing/2014/main" id="{2211BD89-C448-85F7-C97C-B0D05664B737}"/>
                </a:ext>
              </a:extLst>
            </p:cNvPr>
            <p:cNvSpPr/>
            <p:nvPr/>
          </p:nvSpPr>
          <p:spPr>
            <a:xfrm>
              <a:off x="1797925" y="823100"/>
              <a:ext cx="1791050" cy="38175"/>
            </a:xfrm>
            <a:custGeom>
              <a:avLst/>
              <a:gdLst/>
              <a:ahLst/>
              <a:cxnLst/>
              <a:rect l="l" t="t" r="r" b="b"/>
              <a:pathLst>
                <a:path w="71642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71641" y="319"/>
                  </a:lnTo>
                  <a:lnTo>
                    <a:pt x="716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>
              <a:extLst>
                <a:ext uri="{FF2B5EF4-FFF2-40B4-BE49-F238E27FC236}">
                  <a16:creationId xmlns:a16="http://schemas.microsoft.com/office/drawing/2014/main" id="{374D8B79-BE84-8E1A-ED22-93FFB93AA75B}"/>
                </a:ext>
              </a:extLst>
            </p:cNvPr>
            <p:cNvSpPr/>
            <p:nvPr/>
          </p:nvSpPr>
          <p:spPr>
            <a:xfrm>
              <a:off x="1797925" y="336975"/>
              <a:ext cx="1042475" cy="38175"/>
            </a:xfrm>
            <a:custGeom>
              <a:avLst/>
              <a:gdLst/>
              <a:ahLst/>
              <a:cxnLst/>
              <a:rect l="l" t="t" r="r" b="b"/>
              <a:pathLst>
                <a:path w="41699" h="1527" extrusionOk="0">
                  <a:moveTo>
                    <a:pt x="0" y="1"/>
                  </a:moveTo>
                  <a:lnTo>
                    <a:pt x="0" y="1526"/>
                  </a:lnTo>
                  <a:lnTo>
                    <a:pt x="41698" y="318"/>
                  </a:lnTo>
                  <a:lnTo>
                    <a:pt x="41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>
              <a:extLst>
                <a:ext uri="{FF2B5EF4-FFF2-40B4-BE49-F238E27FC236}">
                  <a16:creationId xmlns:a16="http://schemas.microsoft.com/office/drawing/2014/main" id="{F59441E8-730C-42FC-BD52-3D7D40947CD7}"/>
                </a:ext>
              </a:extLst>
            </p:cNvPr>
            <p:cNvSpPr/>
            <p:nvPr/>
          </p:nvSpPr>
          <p:spPr>
            <a:xfrm>
              <a:off x="2840375" y="336975"/>
              <a:ext cx="748600" cy="55550"/>
            </a:xfrm>
            <a:custGeom>
              <a:avLst/>
              <a:gdLst/>
              <a:ahLst/>
              <a:cxnLst/>
              <a:rect l="l" t="t" r="r" b="b"/>
              <a:pathLst>
                <a:path w="29944" h="2222" extrusionOk="0">
                  <a:moveTo>
                    <a:pt x="0" y="1"/>
                  </a:moveTo>
                  <a:lnTo>
                    <a:pt x="0" y="2221"/>
                  </a:lnTo>
                  <a:lnTo>
                    <a:pt x="29943" y="571"/>
                  </a:lnTo>
                  <a:lnTo>
                    <a:pt x="29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>
              <a:extLst>
                <a:ext uri="{FF2B5EF4-FFF2-40B4-BE49-F238E27FC236}">
                  <a16:creationId xmlns:a16="http://schemas.microsoft.com/office/drawing/2014/main" id="{BA0676D8-68F4-A880-033D-13C8006D1334}"/>
                </a:ext>
              </a:extLst>
            </p:cNvPr>
            <p:cNvSpPr/>
            <p:nvPr/>
          </p:nvSpPr>
          <p:spPr>
            <a:xfrm>
              <a:off x="2917500" y="692800"/>
              <a:ext cx="28425" cy="71175"/>
            </a:xfrm>
            <a:custGeom>
              <a:avLst/>
              <a:gdLst/>
              <a:ahLst/>
              <a:cxnLst/>
              <a:rect l="l" t="t" r="r" b="b"/>
              <a:pathLst>
                <a:path w="1137" h="2847" extrusionOk="0">
                  <a:moveTo>
                    <a:pt x="0" y="1"/>
                  </a:moveTo>
                  <a:lnTo>
                    <a:pt x="0" y="2847"/>
                  </a:lnTo>
                  <a:lnTo>
                    <a:pt x="1136" y="2847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>
              <a:extLst>
                <a:ext uri="{FF2B5EF4-FFF2-40B4-BE49-F238E27FC236}">
                  <a16:creationId xmlns:a16="http://schemas.microsoft.com/office/drawing/2014/main" id="{D46782ED-BD0C-78CD-E6D6-FDEEDA6275C4}"/>
                </a:ext>
              </a:extLst>
            </p:cNvPr>
            <p:cNvSpPr/>
            <p:nvPr/>
          </p:nvSpPr>
          <p:spPr>
            <a:xfrm>
              <a:off x="3246100" y="692800"/>
              <a:ext cx="28425" cy="71175"/>
            </a:xfrm>
            <a:custGeom>
              <a:avLst/>
              <a:gdLst/>
              <a:ahLst/>
              <a:cxnLst/>
              <a:rect l="l" t="t" r="r" b="b"/>
              <a:pathLst>
                <a:path w="1137" h="2847" extrusionOk="0">
                  <a:moveTo>
                    <a:pt x="0" y="1"/>
                  </a:moveTo>
                  <a:lnTo>
                    <a:pt x="0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>
              <a:extLst>
                <a:ext uri="{FF2B5EF4-FFF2-40B4-BE49-F238E27FC236}">
                  <a16:creationId xmlns:a16="http://schemas.microsoft.com/office/drawing/2014/main" id="{0B8E2BE1-2980-7F69-E765-77D82BDD778B}"/>
                </a:ext>
              </a:extLst>
            </p:cNvPr>
            <p:cNvSpPr/>
            <p:nvPr/>
          </p:nvSpPr>
          <p:spPr>
            <a:xfrm>
              <a:off x="3574725" y="692800"/>
              <a:ext cx="28425" cy="71175"/>
            </a:xfrm>
            <a:custGeom>
              <a:avLst/>
              <a:gdLst/>
              <a:ahLst/>
              <a:cxnLst/>
              <a:rect l="l" t="t" r="r" b="b"/>
              <a:pathLst>
                <a:path w="1137" h="2847" extrusionOk="0">
                  <a:moveTo>
                    <a:pt x="1" y="1"/>
                  </a:moveTo>
                  <a:lnTo>
                    <a:pt x="1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>
              <a:extLst>
                <a:ext uri="{FF2B5EF4-FFF2-40B4-BE49-F238E27FC236}">
                  <a16:creationId xmlns:a16="http://schemas.microsoft.com/office/drawing/2014/main" id="{17EC9300-B9CD-7710-D4F0-04202610FBC8}"/>
                </a:ext>
              </a:extLst>
            </p:cNvPr>
            <p:cNvSpPr/>
            <p:nvPr/>
          </p:nvSpPr>
          <p:spPr>
            <a:xfrm>
              <a:off x="3410400" y="692800"/>
              <a:ext cx="28450" cy="71175"/>
            </a:xfrm>
            <a:custGeom>
              <a:avLst/>
              <a:gdLst/>
              <a:ahLst/>
              <a:cxnLst/>
              <a:rect l="l" t="t" r="r" b="b"/>
              <a:pathLst>
                <a:path w="1138" h="2847" extrusionOk="0">
                  <a:moveTo>
                    <a:pt x="1" y="1"/>
                  </a:moveTo>
                  <a:lnTo>
                    <a:pt x="1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>
              <a:extLst>
                <a:ext uri="{FF2B5EF4-FFF2-40B4-BE49-F238E27FC236}">
                  <a16:creationId xmlns:a16="http://schemas.microsoft.com/office/drawing/2014/main" id="{83078DF1-927C-C0EF-14D6-B9E2C74AFBA5}"/>
                </a:ext>
              </a:extLst>
            </p:cNvPr>
            <p:cNvSpPr/>
            <p:nvPr/>
          </p:nvSpPr>
          <p:spPr>
            <a:xfrm>
              <a:off x="3081800" y="692800"/>
              <a:ext cx="28450" cy="71175"/>
            </a:xfrm>
            <a:custGeom>
              <a:avLst/>
              <a:gdLst/>
              <a:ahLst/>
              <a:cxnLst/>
              <a:rect l="l" t="t" r="r" b="b"/>
              <a:pathLst>
                <a:path w="1138" h="2847" extrusionOk="0">
                  <a:moveTo>
                    <a:pt x="1" y="1"/>
                  </a:moveTo>
                  <a:lnTo>
                    <a:pt x="1" y="2847"/>
                  </a:lnTo>
                  <a:lnTo>
                    <a:pt x="1137" y="2847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>
              <a:extLst>
                <a:ext uri="{FF2B5EF4-FFF2-40B4-BE49-F238E27FC236}">
                  <a16:creationId xmlns:a16="http://schemas.microsoft.com/office/drawing/2014/main" id="{70E2F541-75E9-2926-22AE-3F7B12ECA593}"/>
                </a:ext>
              </a:extLst>
            </p:cNvPr>
            <p:cNvSpPr/>
            <p:nvPr/>
          </p:nvSpPr>
          <p:spPr>
            <a:xfrm>
              <a:off x="2917500" y="692800"/>
              <a:ext cx="28425" cy="14250"/>
            </a:xfrm>
            <a:custGeom>
              <a:avLst/>
              <a:gdLst/>
              <a:ahLst/>
              <a:cxnLst/>
              <a:rect l="l" t="t" r="r" b="b"/>
              <a:pathLst>
                <a:path w="1137" h="570" extrusionOk="0">
                  <a:moveTo>
                    <a:pt x="0" y="1"/>
                  </a:moveTo>
                  <a:lnTo>
                    <a:pt x="0" y="570"/>
                  </a:lnTo>
                  <a:lnTo>
                    <a:pt x="1136" y="5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>
              <a:extLst>
                <a:ext uri="{FF2B5EF4-FFF2-40B4-BE49-F238E27FC236}">
                  <a16:creationId xmlns:a16="http://schemas.microsoft.com/office/drawing/2014/main" id="{7FB556AC-F21B-65E8-24A1-F5ECCCE3AEE3}"/>
                </a:ext>
              </a:extLst>
            </p:cNvPr>
            <p:cNvSpPr/>
            <p:nvPr/>
          </p:nvSpPr>
          <p:spPr>
            <a:xfrm>
              <a:off x="3246100" y="692800"/>
              <a:ext cx="28425" cy="14250"/>
            </a:xfrm>
            <a:custGeom>
              <a:avLst/>
              <a:gdLst/>
              <a:ahLst/>
              <a:cxnLst/>
              <a:rect l="l" t="t" r="r" b="b"/>
              <a:pathLst>
                <a:path w="1137" h="570" extrusionOk="0">
                  <a:moveTo>
                    <a:pt x="0" y="1"/>
                  </a:moveTo>
                  <a:lnTo>
                    <a:pt x="0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>
              <a:extLst>
                <a:ext uri="{FF2B5EF4-FFF2-40B4-BE49-F238E27FC236}">
                  <a16:creationId xmlns:a16="http://schemas.microsoft.com/office/drawing/2014/main" id="{95EDA682-72A3-F7B2-7A8B-AF1168F30F82}"/>
                </a:ext>
              </a:extLst>
            </p:cNvPr>
            <p:cNvSpPr/>
            <p:nvPr/>
          </p:nvSpPr>
          <p:spPr>
            <a:xfrm>
              <a:off x="3574725" y="692800"/>
              <a:ext cx="28425" cy="14250"/>
            </a:xfrm>
            <a:custGeom>
              <a:avLst/>
              <a:gdLst/>
              <a:ahLst/>
              <a:cxnLst/>
              <a:rect l="l" t="t" r="r" b="b"/>
              <a:pathLst>
                <a:path w="1137" h="570" extrusionOk="0">
                  <a:moveTo>
                    <a:pt x="1" y="1"/>
                  </a:moveTo>
                  <a:lnTo>
                    <a:pt x="1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>
              <a:extLst>
                <a:ext uri="{FF2B5EF4-FFF2-40B4-BE49-F238E27FC236}">
                  <a16:creationId xmlns:a16="http://schemas.microsoft.com/office/drawing/2014/main" id="{29D08F2F-018E-CB2E-B614-54EB3404730F}"/>
                </a:ext>
              </a:extLst>
            </p:cNvPr>
            <p:cNvSpPr/>
            <p:nvPr/>
          </p:nvSpPr>
          <p:spPr>
            <a:xfrm>
              <a:off x="3410400" y="692800"/>
              <a:ext cx="28450" cy="14250"/>
            </a:xfrm>
            <a:custGeom>
              <a:avLst/>
              <a:gdLst/>
              <a:ahLst/>
              <a:cxnLst/>
              <a:rect l="l" t="t" r="r" b="b"/>
              <a:pathLst>
                <a:path w="1138" h="570" extrusionOk="0">
                  <a:moveTo>
                    <a:pt x="1" y="1"/>
                  </a:moveTo>
                  <a:lnTo>
                    <a:pt x="1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>
              <a:extLst>
                <a:ext uri="{FF2B5EF4-FFF2-40B4-BE49-F238E27FC236}">
                  <a16:creationId xmlns:a16="http://schemas.microsoft.com/office/drawing/2014/main" id="{7206E26A-EE2A-652C-63B8-217B49A4EB02}"/>
                </a:ext>
              </a:extLst>
            </p:cNvPr>
            <p:cNvSpPr/>
            <p:nvPr/>
          </p:nvSpPr>
          <p:spPr>
            <a:xfrm>
              <a:off x="3081800" y="692800"/>
              <a:ext cx="28450" cy="14250"/>
            </a:xfrm>
            <a:custGeom>
              <a:avLst/>
              <a:gdLst/>
              <a:ahLst/>
              <a:cxnLst/>
              <a:rect l="l" t="t" r="r" b="b"/>
              <a:pathLst>
                <a:path w="1138" h="570" extrusionOk="0">
                  <a:moveTo>
                    <a:pt x="1" y="1"/>
                  </a:moveTo>
                  <a:lnTo>
                    <a:pt x="1" y="570"/>
                  </a:lnTo>
                  <a:lnTo>
                    <a:pt x="1137" y="570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>
              <a:extLst>
                <a:ext uri="{FF2B5EF4-FFF2-40B4-BE49-F238E27FC236}">
                  <a16:creationId xmlns:a16="http://schemas.microsoft.com/office/drawing/2014/main" id="{F4B7D21A-9982-8C26-4AFC-E05CC17DB5BB}"/>
                </a:ext>
              </a:extLst>
            </p:cNvPr>
            <p:cNvSpPr/>
            <p:nvPr/>
          </p:nvSpPr>
          <p:spPr>
            <a:xfrm>
              <a:off x="2840375" y="679975"/>
              <a:ext cx="795025" cy="12850"/>
            </a:xfrm>
            <a:custGeom>
              <a:avLst/>
              <a:gdLst/>
              <a:ahLst/>
              <a:cxnLst/>
              <a:rect l="l" t="t" r="r" b="b"/>
              <a:pathLst>
                <a:path w="31801" h="514" extrusionOk="0">
                  <a:moveTo>
                    <a:pt x="0" y="0"/>
                  </a:moveTo>
                  <a:lnTo>
                    <a:pt x="0" y="514"/>
                  </a:lnTo>
                  <a:lnTo>
                    <a:pt x="31801" y="514"/>
                  </a:lnTo>
                  <a:lnTo>
                    <a:pt x="318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>
              <a:extLst>
                <a:ext uri="{FF2B5EF4-FFF2-40B4-BE49-F238E27FC236}">
                  <a16:creationId xmlns:a16="http://schemas.microsoft.com/office/drawing/2014/main" id="{CCFD1B27-0932-EF21-08B4-103FA4E1010F}"/>
                </a:ext>
              </a:extLst>
            </p:cNvPr>
            <p:cNvSpPr/>
            <p:nvPr/>
          </p:nvSpPr>
          <p:spPr>
            <a:xfrm>
              <a:off x="2375350" y="823100"/>
              <a:ext cx="88450" cy="411850"/>
            </a:xfrm>
            <a:custGeom>
              <a:avLst/>
              <a:gdLst/>
              <a:ahLst/>
              <a:cxnLst/>
              <a:rect l="l" t="t" r="r" b="b"/>
              <a:pathLst>
                <a:path w="3538" h="16474" extrusionOk="0">
                  <a:moveTo>
                    <a:pt x="1" y="1"/>
                  </a:moveTo>
                  <a:lnTo>
                    <a:pt x="1" y="16473"/>
                  </a:lnTo>
                  <a:lnTo>
                    <a:pt x="3538" y="1647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>
              <a:extLst>
                <a:ext uri="{FF2B5EF4-FFF2-40B4-BE49-F238E27FC236}">
                  <a16:creationId xmlns:a16="http://schemas.microsoft.com/office/drawing/2014/main" id="{0C071ED7-39FC-ADF9-5CA7-3814F58E6303}"/>
                </a:ext>
              </a:extLst>
            </p:cNvPr>
            <p:cNvSpPr/>
            <p:nvPr/>
          </p:nvSpPr>
          <p:spPr>
            <a:xfrm>
              <a:off x="2923075" y="823100"/>
              <a:ext cx="88475" cy="411850"/>
            </a:xfrm>
            <a:custGeom>
              <a:avLst/>
              <a:gdLst/>
              <a:ahLst/>
              <a:cxnLst/>
              <a:rect l="l" t="t" r="r" b="b"/>
              <a:pathLst>
                <a:path w="3539" h="16474" extrusionOk="0">
                  <a:moveTo>
                    <a:pt x="1" y="1"/>
                  </a:moveTo>
                  <a:lnTo>
                    <a:pt x="1" y="16473"/>
                  </a:lnTo>
                  <a:lnTo>
                    <a:pt x="3538" y="1647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>
              <a:extLst>
                <a:ext uri="{FF2B5EF4-FFF2-40B4-BE49-F238E27FC236}">
                  <a16:creationId xmlns:a16="http://schemas.microsoft.com/office/drawing/2014/main" id="{9B8A6B98-7C8F-FDCD-8522-83233C7ECAA8}"/>
                </a:ext>
              </a:extLst>
            </p:cNvPr>
            <p:cNvSpPr/>
            <p:nvPr/>
          </p:nvSpPr>
          <p:spPr>
            <a:xfrm>
              <a:off x="2375350" y="823100"/>
              <a:ext cx="88450" cy="19100"/>
            </a:xfrm>
            <a:custGeom>
              <a:avLst/>
              <a:gdLst/>
              <a:ahLst/>
              <a:cxnLst/>
              <a:rect l="l" t="t" r="r" b="b"/>
              <a:pathLst>
                <a:path w="3538" h="764" extrusionOk="0">
                  <a:moveTo>
                    <a:pt x="1" y="1"/>
                  </a:moveTo>
                  <a:lnTo>
                    <a:pt x="1" y="763"/>
                  </a:lnTo>
                  <a:lnTo>
                    <a:pt x="3538" y="76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>
              <a:extLst>
                <a:ext uri="{FF2B5EF4-FFF2-40B4-BE49-F238E27FC236}">
                  <a16:creationId xmlns:a16="http://schemas.microsoft.com/office/drawing/2014/main" id="{2BDC18BD-4F00-6AFF-3A40-6855249D335F}"/>
                </a:ext>
              </a:extLst>
            </p:cNvPr>
            <p:cNvSpPr/>
            <p:nvPr/>
          </p:nvSpPr>
          <p:spPr>
            <a:xfrm>
              <a:off x="2923075" y="823100"/>
              <a:ext cx="88475" cy="19100"/>
            </a:xfrm>
            <a:custGeom>
              <a:avLst/>
              <a:gdLst/>
              <a:ahLst/>
              <a:cxnLst/>
              <a:rect l="l" t="t" r="r" b="b"/>
              <a:pathLst>
                <a:path w="3539" h="764" extrusionOk="0">
                  <a:moveTo>
                    <a:pt x="1" y="1"/>
                  </a:moveTo>
                  <a:lnTo>
                    <a:pt x="1" y="763"/>
                  </a:lnTo>
                  <a:lnTo>
                    <a:pt x="3538" y="763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>
              <a:extLst>
                <a:ext uri="{FF2B5EF4-FFF2-40B4-BE49-F238E27FC236}">
                  <a16:creationId xmlns:a16="http://schemas.microsoft.com/office/drawing/2014/main" id="{08C6240A-BE2F-47C7-5D5B-523134E71024}"/>
                </a:ext>
              </a:extLst>
            </p:cNvPr>
            <p:cNvSpPr/>
            <p:nvPr/>
          </p:nvSpPr>
          <p:spPr>
            <a:xfrm>
              <a:off x="1751500" y="277800"/>
              <a:ext cx="1883900" cy="59200"/>
            </a:xfrm>
            <a:custGeom>
              <a:avLst/>
              <a:gdLst/>
              <a:ahLst/>
              <a:cxnLst/>
              <a:rect l="l" t="t" r="r" b="b"/>
              <a:pathLst>
                <a:path w="75356" h="2368" extrusionOk="0">
                  <a:moveTo>
                    <a:pt x="0" y="1"/>
                  </a:moveTo>
                  <a:lnTo>
                    <a:pt x="0" y="2368"/>
                  </a:lnTo>
                  <a:lnTo>
                    <a:pt x="75356" y="2368"/>
                  </a:lnTo>
                  <a:lnTo>
                    <a:pt x="75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>
              <a:extLst>
                <a:ext uri="{FF2B5EF4-FFF2-40B4-BE49-F238E27FC236}">
                  <a16:creationId xmlns:a16="http://schemas.microsoft.com/office/drawing/2014/main" id="{1E76CA16-00EC-D84E-65F8-08043334199D}"/>
                </a:ext>
              </a:extLst>
            </p:cNvPr>
            <p:cNvSpPr/>
            <p:nvPr/>
          </p:nvSpPr>
          <p:spPr>
            <a:xfrm>
              <a:off x="1751500" y="763925"/>
              <a:ext cx="1883900" cy="59200"/>
            </a:xfrm>
            <a:custGeom>
              <a:avLst/>
              <a:gdLst/>
              <a:ahLst/>
              <a:cxnLst/>
              <a:rect l="l" t="t" r="r" b="b"/>
              <a:pathLst>
                <a:path w="75356" h="2368" extrusionOk="0">
                  <a:moveTo>
                    <a:pt x="0" y="0"/>
                  </a:moveTo>
                  <a:lnTo>
                    <a:pt x="0" y="2368"/>
                  </a:lnTo>
                  <a:lnTo>
                    <a:pt x="75356" y="2368"/>
                  </a:lnTo>
                  <a:lnTo>
                    <a:pt x="75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>
              <a:extLst>
                <a:ext uri="{FF2B5EF4-FFF2-40B4-BE49-F238E27FC236}">
                  <a16:creationId xmlns:a16="http://schemas.microsoft.com/office/drawing/2014/main" id="{A9CBD7CD-5EBE-556E-783D-87AC8E39CF7B}"/>
                </a:ext>
              </a:extLst>
            </p:cNvPr>
            <p:cNvSpPr/>
            <p:nvPr/>
          </p:nvSpPr>
          <p:spPr>
            <a:xfrm>
              <a:off x="1441025" y="1055775"/>
              <a:ext cx="150400" cy="312100"/>
            </a:xfrm>
            <a:custGeom>
              <a:avLst/>
              <a:gdLst/>
              <a:ahLst/>
              <a:cxnLst/>
              <a:rect l="l" t="t" r="r" b="b"/>
              <a:pathLst>
                <a:path w="6016" h="12484" extrusionOk="0">
                  <a:moveTo>
                    <a:pt x="3010" y="0"/>
                  </a:moveTo>
                  <a:lnTo>
                    <a:pt x="2931" y="2324"/>
                  </a:lnTo>
                  <a:lnTo>
                    <a:pt x="1711" y="1349"/>
                  </a:lnTo>
                  <a:lnTo>
                    <a:pt x="1580" y="1460"/>
                  </a:lnTo>
                  <a:lnTo>
                    <a:pt x="2757" y="2919"/>
                  </a:lnTo>
                  <a:lnTo>
                    <a:pt x="2538" y="7363"/>
                  </a:lnTo>
                  <a:lnTo>
                    <a:pt x="1960" y="6801"/>
                  </a:lnTo>
                  <a:lnTo>
                    <a:pt x="1999" y="5287"/>
                  </a:lnTo>
                  <a:lnTo>
                    <a:pt x="1774" y="5228"/>
                  </a:lnTo>
                  <a:lnTo>
                    <a:pt x="1568" y="6443"/>
                  </a:lnTo>
                  <a:lnTo>
                    <a:pt x="148" y="5228"/>
                  </a:lnTo>
                  <a:lnTo>
                    <a:pt x="0" y="5348"/>
                  </a:lnTo>
                  <a:lnTo>
                    <a:pt x="2407" y="8135"/>
                  </a:lnTo>
                  <a:lnTo>
                    <a:pt x="2107" y="12483"/>
                  </a:lnTo>
                  <a:lnTo>
                    <a:pt x="4075" y="12483"/>
                  </a:lnTo>
                  <a:lnTo>
                    <a:pt x="3828" y="7005"/>
                  </a:lnTo>
                  <a:lnTo>
                    <a:pt x="4912" y="5307"/>
                  </a:lnTo>
                  <a:lnTo>
                    <a:pt x="6016" y="5138"/>
                  </a:lnTo>
                  <a:lnTo>
                    <a:pt x="6016" y="4970"/>
                  </a:lnTo>
                  <a:lnTo>
                    <a:pt x="5006" y="4983"/>
                  </a:lnTo>
                  <a:lnTo>
                    <a:pt x="5586" y="4071"/>
                  </a:lnTo>
                  <a:lnTo>
                    <a:pt x="5436" y="3973"/>
                  </a:lnTo>
                  <a:lnTo>
                    <a:pt x="3847" y="5696"/>
                  </a:lnTo>
                  <a:lnTo>
                    <a:pt x="3538" y="2857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>
              <a:extLst>
                <a:ext uri="{FF2B5EF4-FFF2-40B4-BE49-F238E27FC236}">
                  <a16:creationId xmlns:a16="http://schemas.microsoft.com/office/drawing/2014/main" id="{65EECCC0-1EB2-D33D-28BA-21F9CCE3D549}"/>
                </a:ext>
              </a:extLst>
            </p:cNvPr>
            <p:cNvSpPr/>
            <p:nvPr/>
          </p:nvSpPr>
          <p:spPr>
            <a:xfrm>
              <a:off x="1389900" y="1145200"/>
              <a:ext cx="106600" cy="91275"/>
            </a:xfrm>
            <a:custGeom>
              <a:avLst/>
              <a:gdLst/>
              <a:ahLst/>
              <a:cxnLst/>
              <a:rect l="l" t="t" r="r" b="b"/>
              <a:pathLst>
                <a:path w="4264" h="3651" extrusionOk="0">
                  <a:moveTo>
                    <a:pt x="1960" y="1"/>
                  </a:moveTo>
                  <a:cubicBezTo>
                    <a:pt x="1598" y="1"/>
                    <a:pt x="1273" y="389"/>
                    <a:pt x="1657" y="990"/>
                  </a:cubicBezTo>
                  <a:cubicBezTo>
                    <a:pt x="1372" y="693"/>
                    <a:pt x="1095" y="576"/>
                    <a:pt x="869" y="576"/>
                  </a:cubicBezTo>
                  <a:cubicBezTo>
                    <a:pt x="243" y="576"/>
                    <a:pt x="1" y="1470"/>
                    <a:pt x="1021" y="1938"/>
                  </a:cubicBezTo>
                  <a:cubicBezTo>
                    <a:pt x="52" y="1957"/>
                    <a:pt x="323" y="3097"/>
                    <a:pt x="1024" y="3097"/>
                  </a:cubicBezTo>
                  <a:cubicBezTo>
                    <a:pt x="1163" y="3097"/>
                    <a:pt x="1319" y="3052"/>
                    <a:pt x="1486" y="2945"/>
                  </a:cubicBezTo>
                  <a:lnTo>
                    <a:pt x="1486" y="2945"/>
                  </a:lnTo>
                  <a:cubicBezTo>
                    <a:pt x="1161" y="3192"/>
                    <a:pt x="1371" y="3650"/>
                    <a:pt x="1755" y="3650"/>
                  </a:cubicBezTo>
                  <a:cubicBezTo>
                    <a:pt x="1781" y="3650"/>
                    <a:pt x="1807" y="3648"/>
                    <a:pt x="1834" y="3644"/>
                  </a:cubicBezTo>
                  <a:cubicBezTo>
                    <a:pt x="3037" y="3446"/>
                    <a:pt x="4264" y="1530"/>
                    <a:pt x="3182" y="551"/>
                  </a:cubicBezTo>
                  <a:cubicBezTo>
                    <a:pt x="3100" y="457"/>
                    <a:pt x="2939" y="390"/>
                    <a:pt x="2800" y="390"/>
                  </a:cubicBezTo>
                  <a:cubicBezTo>
                    <a:pt x="2659" y="390"/>
                    <a:pt x="2540" y="458"/>
                    <a:pt x="2544" y="632"/>
                  </a:cubicBezTo>
                  <a:cubicBezTo>
                    <a:pt x="2485" y="191"/>
                    <a:pt x="2213" y="1"/>
                    <a:pt x="1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>
              <a:extLst>
                <a:ext uri="{FF2B5EF4-FFF2-40B4-BE49-F238E27FC236}">
                  <a16:creationId xmlns:a16="http://schemas.microsoft.com/office/drawing/2014/main" id="{2A8E4D1D-CF26-BB35-AA0F-50E5D18C8AAC}"/>
                </a:ext>
              </a:extLst>
            </p:cNvPr>
            <p:cNvSpPr/>
            <p:nvPr/>
          </p:nvSpPr>
          <p:spPr>
            <a:xfrm>
              <a:off x="1593375" y="1183750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238" y="1"/>
                  </a:moveTo>
                  <a:cubicBezTo>
                    <a:pt x="107" y="1"/>
                    <a:pt x="1" y="41"/>
                    <a:pt x="1" y="41"/>
                  </a:cubicBezTo>
                  <a:cubicBezTo>
                    <a:pt x="1" y="41"/>
                    <a:pt x="100" y="269"/>
                    <a:pt x="305" y="356"/>
                  </a:cubicBezTo>
                  <a:cubicBezTo>
                    <a:pt x="372" y="384"/>
                    <a:pt x="441" y="393"/>
                    <a:pt x="504" y="393"/>
                  </a:cubicBezTo>
                  <a:cubicBezTo>
                    <a:pt x="636" y="393"/>
                    <a:pt x="742" y="353"/>
                    <a:pt x="742" y="353"/>
                  </a:cubicBezTo>
                  <a:cubicBezTo>
                    <a:pt x="742" y="353"/>
                    <a:pt x="643" y="124"/>
                    <a:pt x="437" y="38"/>
                  </a:cubicBezTo>
                  <a:cubicBezTo>
                    <a:pt x="371" y="10"/>
                    <a:pt x="302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>
              <a:extLst>
                <a:ext uri="{FF2B5EF4-FFF2-40B4-BE49-F238E27FC236}">
                  <a16:creationId xmlns:a16="http://schemas.microsoft.com/office/drawing/2014/main" id="{BA5BEF5B-3C0C-B1D6-5A07-E9F67FA88BF1}"/>
                </a:ext>
              </a:extLst>
            </p:cNvPr>
            <p:cNvSpPr/>
            <p:nvPr/>
          </p:nvSpPr>
          <p:spPr>
            <a:xfrm>
              <a:off x="1592925" y="1160950"/>
              <a:ext cx="20650" cy="18450"/>
            </a:xfrm>
            <a:custGeom>
              <a:avLst/>
              <a:gdLst/>
              <a:ahLst/>
              <a:cxnLst/>
              <a:rect l="l" t="t" r="r" b="b"/>
              <a:pathLst>
                <a:path w="826" h="738" extrusionOk="0">
                  <a:moveTo>
                    <a:pt x="816" y="1"/>
                  </a:moveTo>
                  <a:cubicBezTo>
                    <a:pt x="758" y="1"/>
                    <a:pt x="461" y="10"/>
                    <a:pt x="256" y="193"/>
                  </a:cubicBezTo>
                  <a:cubicBezTo>
                    <a:pt x="28" y="396"/>
                    <a:pt x="1" y="738"/>
                    <a:pt x="1" y="738"/>
                  </a:cubicBezTo>
                  <a:cubicBezTo>
                    <a:pt x="1" y="738"/>
                    <a:pt x="5" y="738"/>
                    <a:pt x="12" y="738"/>
                  </a:cubicBezTo>
                  <a:cubicBezTo>
                    <a:pt x="74" y="738"/>
                    <a:pt x="368" y="728"/>
                    <a:pt x="572" y="546"/>
                  </a:cubicBezTo>
                  <a:cubicBezTo>
                    <a:pt x="798" y="343"/>
                    <a:pt x="825" y="1"/>
                    <a:pt x="825" y="1"/>
                  </a:cubicBezTo>
                  <a:cubicBezTo>
                    <a:pt x="825" y="1"/>
                    <a:pt x="822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>
              <a:extLst>
                <a:ext uri="{FF2B5EF4-FFF2-40B4-BE49-F238E27FC236}">
                  <a16:creationId xmlns:a16="http://schemas.microsoft.com/office/drawing/2014/main" id="{A0A36A28-2055-10E9-1C9F-8581AC492081}"/>
                </a:ext>
              </a:extLst>
            </p:cNvPr>
            <p:cNvSpPr/>
            <p:nvPr/>
          </p:nvSpPr>
          <p:spPr>
            <a:xfrm>
              <a:off x="1431825" y="1181800"/>
              <a:ext cx="43525" cy="39025"/>
            </a:xfrm>
            <a:custGeom>
              <a:avLst/>
              <a:gdLst/>
              <a:ahLst/>
              <a:cxnLst/>
              <a:rect l="l" t="t" r="r" b="b"/>
              <a:pathLst>
                <a:path w="1741" h="1561" extrusionOk="0">
                  <a:moveTo>
                    <a:pt x="1280" y="0"/>
                  </a:moveTo>
                  <a:cubicBezTo>
                    <a:pt x="1128" y="0"/>
                    <a:pt x="1083" y="223"/>
                    <a:pt x="924" y="228"/>
                  </a:cubicBezTo>
                  <a:cubicBezTo>
                    <a:pt x="884" y="228"/>
                    <a:pt x="848" y="203"/>
                    <a:pt x="821" y="173"/>
                  </a:cubicBezTo>
                  <a:cubicBezTo>
                    <a:pt x="777" y="126"/>
                    <a:pt x="735" y="62"/>
                    <a:pt x="667" y="46"/>
                  </a:cubicBezTo>
                  <a:cubicBezTo>
                    <a:pt x="658" y="44"/>
                    <a:pt x="649" y="43"/>
                    <a:pt x="640" y="43"/>
                  </a:cubicBezTo>
                  <a:cubicBezTo>
                    <a:pt x="561" y="43"/>
                    <a:pt x="490" y="116"/>
                    <a:pt x="471" y="197"/>
                  </a:cubicBezTo>
                  <a:cubicBezTo>
                    <a:pt x="449" y="286"/>
                    <a:pt x="471" y="379"/>
                    <a:pt x="482" y="470"/>
                  </a:cubicBezTo>
                  <a:cubicBezTo>
                    <a:pt x="495" y="560"/>
                    <a:pt x="494" y="661"/>
                    <a:pt x="437" y="733"/>
                  </a:cubicBezTo>
                  <a:cubicBezTo>
                    <a:pt x="332" y="864"/>
                    <a:pt x="107" y="822"/>
                    <a:pt x="43" y="996"/>
                  </a:cubicBezTo>
                  <a:cubicBezTo>
                    <a:pt x="1" y="1116"/>
                    <a:pt x="43" y="1266"/>
                    <a:pt x="121" y="1360"/>
                  </a:cubicBezTo>
                  <a:cubicBezTo>
                    <a:pt x="213" y="1472"/>
                    <a:pt x="356" y="1534"/>
                    <a:pt x="499" y="1552"/>
                  </a:cubicBezTo>
                  <a:cubicBezTo>
                    <a:pt x="545" y="1558"/>
                    <a:pt x="591" y="1560"/>
                    <a:pt x="637" y="1560"/>
                  </a:cubicBezTo>
                  <a:cubicBezTo>
                    <a:pt x="694" y="1560"/>
                    <a:pt x="751" y="1556"/>
                    <a:pt x="807" y="1549"/>
                  </a:cubicBezTo>
                  <a:cubicBezTo>
                    <a:pt x="1069" y="1514"/>
                    <a:pt x="1325" y="1431"/>
                    <a:pt x="1501" y="1224"/>
                  </a:cubicBezTo>
                  <a:cubicBezTo>
                    <a:pt x="1698" y="990"/>
                    <a:pt x="1740" y="678"/>
                    <a:pt x="1650" y="392"/>
                  </a:cubicBezTo>
                  <a:cubicBezTo>
                    <a:pt x="1599" y="230"/>
                    <a:pt x="1495" y="36"/>
                    <a:pt x="1309" y="3"/>
                  </a:cubicBezTo>
                  <a:cubicBezTo>
                    <a:pt x="1299" y="1"/>
                    <a:pt x="128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>
              <a:extLst>
                <a:ext uri="{FF2B5EF4-FFF2-40B4-BE49-F238E27FC236}">
                  <a16:creationId xmlns:a16="http://schemas.microsoft.com/office/drawing/2014/main" id="{7C564025-1B59-7011-9FA4-53829E0795E6}"/>
                </a:ext>
              </a:extLst>
            </p:cNvPr>
            <p:cNvSpPr/>
            <p:nvPr/>
          </p:nvSpPr>
          <p:spPr>
            <a:xfrm>
              <a:off x="1356900" y="1364425"/>
              <a:ext cx="2392325" cy="7975"/>
            </a:xfrm>
            <a:custGeom>
              <a:avLst/>
              <a:gdLst/>
              <a:ahLst/>
              <a:cxnLst/>
              <a:rect l="l" t="t" r="r" b="b"/>
              <a:pathLst>
                <a:path w="95693" h="319" extrusionOk="0">
                  <a:moveTo>
                    <a:pt x="1" y="1"/>
                  </a:moveTo>
                  <a:lnTo>
                    <a:pt x="1" y="319"/>
                  </a:lnTo>
                  <a:lnTo>
                    <a:pt x="95692" y="319"/>
                  </a:lnTo>
                  <a:lnTo>
                    <a:pt x="95692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>
              <a:extLst>
                <a:ext uri="{FF2B5EF4-FFF2-40B4-BE49-F238E27FC236}">
                  <a16:creationId xmlns:a16="http://schemas.microsoft.com/office/drawing/2014/main" id="{3813269C-C466-D264-E3C4-83CC3E03D799}"/>
                </a:ext>
              </a:extLst>
            </p:cNvPr>
            <p:cNvSpPr/>
            <p:nvPr/>
          </p:nvSpPr>
          <p:spPr>
            <a:xfrm>
              <a:off x="2522425" y="1152175"/>
              <a:ext cx="6775" cy="44025"/>
            </a:xfrm>
            <a:custGeom>
              <a:avLst/>
              <a:gdLst/>
              <a:ahLst/>
              <a:cxnLst/>
              <a:rect l="l" t="t" r="r" b="b"/>
              <a:pathLst>
                <a:path w="271" h="1761" extrusionOk="0">
                  <a:moveTo>
                    <a:pt x="67" y="1"/>
                  </a:moveTo>
                  <a:lnTo>
                    <a:pt x="1" y="1760"/>
                  </a:lnTo>
                  <a:lnTo>
                    <a:pt x="270" y="172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>
              <a:extLst>
                <a:ext uri="{FF2B5EF4-FFF2-40B4-BE49-F238E27FC236}">
                  <a16:creationId xmlns:a16="http://schemas.microsoft.com/office/drawing/2014/main" id="{6C891C98-8289-4F21-3CB0-E3611C0EEF1A}"/>
                </a:ext>
              </a:extLst>
            </p:cNvPr>
            <p:cNvSpPr/>
            <p:nvPr/>
          </p:nvSpPr>
          <p:spPr>
            <a:xfrm>
              <a:off x="2508675" y="1196175"/>
              <a:ext cx="34575" cy="38775"/>
            </a:xfrm>
            <a:custGeom>
              <a:avLst/>
              <a:gdLst/>
              <a:ahLst/>
              <a:cxnLst/>
              <a:rect l="l" t="t" r="r" b="b"/>
              <a:pathLst>
                <a:path w="1383" h="1551" extrusionOk="0">
                  <a:moveTo>
                    <a:pt x="0" y="0"/>
                  </a:moveTo>
                  <a:lnTo>
                    <a:pt x="194" y="1550"/>
                  </a:lnTo>
                  <a:lnTo>
                    <a:pt x="1188" y="155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>
              <a:extLst>
                <a:ext uri="{FF2B5EF4-FFF2-40B4-BE49-F238E27FC236}">
                  <a16:creationId xmlns:a16="http://schemas.microsoft.com/office/drawing/2014/main" id="{16E71919-E325-7D69-F709-587A88449814}"/>
                </a:ext>
              </a:extLst>
            </p:cNvPr>
            <p:cNvSpPr/>
            <p:nvPr/>
          </p:nvSpPr>
          <p:spPr>
            <a:xfrm>
              <a:off x="2506125" y="1189575"/>
              <a:ext cx="39850" cy="14600"/>
            </a:xfrm>
            <a:custGeom>
              <a:avLst/>
              <a:gdLst/>
              <a:ahLst/>
              <a:cxnLst/>
              <a:rect l="l" t="t" r="r" b="b"/>
              <a:pathLst>
                <a:path w="1594" h="584" extrusionOk="0">
                  <a:moveTo>
                    <a:pt x="1594" y="0"/>
                  </a:moveTo>
                  <a:lnTo>
                    <a:pt x="1" y="23"/>
                  </a:lnTo>
                  <a:lnTo>
                    <a:pt x="46" y="561"/>
                  </a:lnTo>
                  <a:lnTo>
                    <a:pt x="1518" y="58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>
              <a:extLst>
                <a:ext uri="{FF2B5EF4-FFF2-40B4-BE49-F238E27FC236}">
                  <a16:creationId xmlns:a16="http://schemas.microsoft.com/office/drawing/2014/main" id="{50E06D88-3B34-7D6D-5557-B3C9D3765843}"/>
                </a:ext>
              </a:extLst>
            </p:cNvPr>
            <p:cNvSpPr/>
            <p:nvPr/>
          </p:nvSpPr>
          <p:spPr>
            <a:xfrm>
              <a:off x="2509375" y="1203650"/>
              <a:ext cx="32875" cy="5625"/>
            </a:xfrm>
            <a:custGeom>
              <a:avLst/>
              <a:gdLst/>
              <a:ahLst/>
              <a:cxnLst/>
              <a:rect l="l" t="t" r="r" b="b"/>
              <a:pathLst>
                <a:path w="1315" h="225" extrusionOk="0">
                  <a:moveTo>
                    <a:pt x="0" y="0"/>
                  </a:moveTo>
                  <a:lnTo>
                    <a:pt x="36" y="225"/>
                  </a:lnTo>
                  <a:lnTo>
                    <a:pt x="1308" y="71"/>
                  </a:lnTo>
                  <a:lnTo>
                    <a:pt x="131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>
              <a:extLst>
                <a:ext uri="{FF2B5EF4-FFF2-40B4-BE49-F238E27FC236}">
                  <a16:creationId xmlns:a16="http://schemas.microsoft.com/office/drawing/2014/main" id="{AD9AFBB7-53AE-71E4-61CC-6CF7369A11C3}"/>
                </a:ext>
              </a:extLst>
            </p:cNvPr>
            <p:cNvSpPr/>
            <p:nvPr/>
          </p:nvSpPr>
          <p:spPr>
            <a:xfrm>
              <a:off x="2516900" y="1085450"/>
              <a:ext cx="5975" cy="8950"/>
            </a:xfrm>
            <a:custGeom>
              <a:avLst/>
              <a:gdLst/>
              <a:ahLst/>
              <a:cxnLst/>
              <a:rect l="l" t="t" r="r" b="b"/>
              <a:pathLst>
                <a:path w="239" h="358" extrusionOk="0">
                  <a:moveTo>
                    <a:pt x="197" y="0"/>
                  </a:moveTo>
                  <a:cubicBezTo>
                    <a:pt x="197" y="0"/>
                    <a:pt x="85" y="48"/>
                    <a:pt x="43" y="146"/>
                  </a:cubicBezTo>
                  <a:cubicBezTo>
                    <a:pt x="1" y="245"/>
                    <a:pt x="43" y="358"/>
                    <a:pt x="43" y="358"/>
                  </a:cubicBezTo>
                  <a:cubicBezTo>
                    <a:pt x="43" y="358"/>
                    <a:pt x="154" y="311"/>
                    <a:pt x="197" y="212"/>
                  </a:cubicBezTo>
                  <a:cubicBezTo>
                    <a:pt x="239" y="113"/>
                    <a:pt x="197" y="0"/>
                    <a:pt x="19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>
              <a:extLst>
                <a:ext uri="{FF2B5EF4-FFF2-40B4-BE49-F238E27FC236}">
                  <a16:creationId xmlns:a16="http://schemas.microsoft.com/office/drawing/2014/main" id="{DE81EFA8-9F89-6039-8029-EC59210FD950}"/>
                </a:ext>
              </a:extLst>
            </p:cNvPr>
            <p:cNvSpPr/>
            <p:nvPr/>
          </p:nvSpPr>
          <p:spPr>
            <a:xfrm>
              <a:off x="2506400" y="1084525"/>
              <a:ext cx="9175" cy="10050"/>
            </a:xfrm>
            <a:custGeom>
              <a:avLst/>
              <a:gdLst/>
              <a:ahLst/>
              <a:cxnLst/>
              <a:rect l="l" t="t" r="r" b="b"/>
              <a:pathLst>
                <a:path w="367" h="402" extrusionOk="0">
                  <a:moveTo>
                    <a:pt x="8" y="0"/>
                  </a:moveTo>
                  <a:cubicBezTo>
                    <a:pt x="8" y="0"/>
                    <a:pt x="1" y="165"/>
                    <a:pt x="98" y="277"/>
                  </a:cubicBezTo>
                  <a:cubicBezTo>
                    <a:pt x="195" y="387"/>
                    <a:pt x="360" y="402"/>
                    <a:pt x="360" y="402"/>
                  </a:cubicBezTo>
                  <a:cubicBezTo>
                    <a:pt x="360" y="402"/>
                    <a:pt x="366" y="237"/>
                    <a:pt x="269" y="125"/>
                  </a:cubicBezTo>
                  <a:cubicBezTo>
                    <a:pt x="173" y="15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>
              <a:extLst>
                <a:ext uri="{FF2B5EF4-FFF2-40B4-BE49-F238E27FC236}">
                  <a16:creationId xmlns:a16="http://schemas.microsoft.com/office/drawing/2014/main" id="{2FE1E312-DBE4-F867-B64E-0C7B5E56E73A}"/>
                </a:ext>
              </a:extLst>
            </p:cNvPr>
            <p:cNvSpPr/>
            <p:nvPr/>
          </p:nvSpPr>
          <p:spPr>
            <a:xfrm>
              <a:off x="2551175" y="1148125"/>
              <a:ext cx="9700" cy="4225"/>
            </a:xfrm>
            <a:custGeom>
              <a:avLst/>
              <a:gdLst/>
              <a:ahLst/>
              <a:cxnLst/>
              <a:rect l="l" t="t" r="r" b="b"/>
              <a:pathLst>
                <a:path w="388" h="169" extrusionOk="0">
                  <a:moveTo>
                    <a:pt x="205" y="1"/>
                  </a:moveTo>
                  <a:cubicBezTo>
                    <a:pt x="200" y="1"/>
                    <a:pt x="194" y="1"/>
                    <a:pt x="188" y="2"/>
                  </a:cubicBezTo>
                  <a:cubicBezTo>
                    <a:pt x="81" y="11"/>
                    <a:pt x="1" y="101"/>
                    <a:pt x="1" y="101"/>
                  </a:cubicBezTo>
                  <a:cubicBezTo>
                    <a:pt x="1" y="101"/>
                    <a:pt x="84" y="168"/>
                    <a:pt x="182" y="168"/>
                  </a:cubicBezTo>
                  <a:cubicBezTo>
                    <a:pt x="188" y="168"/>
                    <a:pt x="194" y="168"/>
                    <a:pt x="200" y="168"/>
                  </a:cubicBezTo>
                  <a:cubicBezTo>
                    <a:pt x="307" y="160"/>
                    <a:pt x="388" y="69"/>
                    <a:pt x="388" y="69"/>
                  </a:cubicBezTo>
                  <a:cubicBezTo>
                    <a:pt x="388" y="69"/>
                    <a:pt x="304" y="1"/>
                    <a:pt x="205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>
              <a:extLst>
                <a:ext uri="{FF2B5EF4-FFF2-40B4-BE49-F238E27FC236}">
                  <a16:creationId xmlns:a16="http://schemas.microsoft.com/office/drawing/2014/main" id="{35C5B66F-488E-1EDC-3AEA-5A67FBD4B98F}"/>
                </a:ext>
              </a:extLst>
            </p:cNvPr>
            <p:cNvSpPr/>
            <p:nvPr/>
          </p:nvSpPr>
          <p:spPr>
            <a:xfrm>
              <a:off x="2548175" y="1135975"/>
              <a:ext cx="8025" cy="12450"/>
            </a:xfrm>
            <a:custGeom>
              <a:avLst/>
              <a:gdLst/>
              <a:ahLst/>
              <a:cxnLst/>
              <a:rect l="l" t="t" r="r" b="b"/>
              <a:pathLst>
                <a:path w="321" h="498" extrusionOk="0">
                  <a:moveTo>
                    <a:pt x="256" y="0"/>
                  </a:moveTo>
                  <a:cubicBezTo>
                    <a:pt x="256" y="0"/>
                    <a:pt x="107" y="70"/>
                    <a:pt x="54" y="208"/>
                  </a:cubicBezTo>
                  <a:cubicBezTo>
                    <a:pt x="1" y="345"/>
                    <a:pt x="65" y="498"/>
                    <a:pt x="65" y="498"/>
                  </a:cubicBezTo>
                  <a:cubicBezTo>
                    <a:pt x="65" y="498"/>
                    <a:pt x="215" y="428"/>
                    <a:pt x="267" y="290"/>
                  </a:cubicBezTo>
                  <a:cubicBezTo>
                    <a:pt x="320" y="153"/>
                    <a:pt x="256" y="0"/>
                    <a:pt x="256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>
              <a:extLst>
                <a:ext uri="{FF2B5EF4-FFF2-40B4-BE49-F238E27FC236}">
                  <a16:creationId xmlns:a16="http://schemas.microsoft.com/office/drawing/2014/main" id="{D5311268-3E6B-4FAC-2CC1-ABB80BA10B3F}"/>
                </a:ext>
              </a:extLst>
            </p:cNvPr>
            <p:cNvSpPr/>
            <p:nvPr/>
          </p:nvSpPr>
          <p:spPr>
            <a:xfrm>
              <a:off x="2479475" y="1095175"/>
              <a:ext cx="91725" cy="87850"/>
            </a:xfrm>
            <a:custGeom>
              <a:avLst/>
              <a:gdLst/>
              <a:ahLst/>
              <a:cxnLst/>
              <a:rect l="l" t="t" r="r" b="b"/>
              <a:pathLst>
                <a:path w="3669" h="3514" extrusionOk="0">
                  <a:moveTo>
                    <a:pt x="1938" y="1"/>
                  </a:moveTo>
                  <a:cubicBezTo>
                    <a:pt x="1785" y="1"/>
                    <a:pt x="1631" y="16"/>
                    <a:pt x="1482" y="43"/>
                  </a:cubicBezTo>
                  <a:cubicBezTo>
                    <a:pt x="824" y="162"/>
                    <a:pt x="272" y="484"/>
                    <a:pt x="107" y="1172"/>
                  </a:cubicBezTo>
                  <a:cubicBezTo>
                    <a:pt x="0" y="1619"/>
                    <a:pt x="18" y="2216"/>
                    <a:pt x="195" y="2643"/>
                  </a:cubicBezTo>
                  <a:cubicBezTo>
                    <a:pt x="364" y="3049"/>
                    <a:pt x="740" y="3363"/>
                    <a:pt x="1171" y="3453"/>
                  </a:cubicBezTo>
                  <a:cubicBezTo>
                    <a:pt x="1356" y="3491"/>
                    <a:pt x="1556" y="3514"/>
                    <a:pt x="1757" y="3514"/>
                  </a:cubicBezTo>
                  <a:cubicBezTo>
                    <a:pt x="2136" y="3514"/>
                    <a:pt x="2521" y="3435"/>
                    <a:pt x="2822" y="3237"/>
                  </a:cubicBezTo>
                  <a:cubicBezTo>
                    <a:pt x="2989" y="3127"/>
                    <a:pt x="3152" y="3009"/>
                    <a:pt x="3287" y="2862"/>
                  </a:cubicBezTo>
                  <a:cubicBezTo>
                    <a:pt x="3485" y="2648"/>
                    <a:pt x="3565" y="2397"/>
                    <a:pt x="3614" y="2115"/>
                  </a:cubicBezTo>
                  <a:cubicBezTo>
                    <a:pt x="3669" y="1813"/>
                    <a:pt x="3663" y="1517"/>
                    <a:pt x="3595" y="1244"/>
                  </a:cubicBezTo>
                  <a:cubicBezTo>
                    <a:pt x="3488" y="810"/>
                    <a:pt x="3219" y="436"/>
                    <a:pt x="2770" y="195"/>
                  </a:cubicBezTo>
                  <a:cubicBezTo>
                    <a:pt x="2515" y="56"/>
                    <a:pt x="2227" y="1"/>
                    <a:pt x="1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>
              <a:extLst>
                <a:ext uri="{FF2B5EF4-FFF2-40B4-BE49-F238E27FC236}">
                  <a16:creationId xmlns:a16="http://schemas.microsoft.com/office/drawing/2014/main" id="{267F1E97-F26B-936B-63B8-5E002E9B4B6C}"/>
                </a:ext>
              </a:extLst>
            </p:cNvPr>
            <p:cNvSpPr/>
            <p:nvPr/>
          </p:nvSpPr>
          <p:spPr>
            <a:xfrm>
              <a:off x="2493800" y="1130900"/>
              <a:ext cx="22900" cy="24550"/>
            </a:xfrm>
            <a:custGeom>
              <a:avLst/>
              <a:gdLst/>
              <a:ahLst/>
              <a:cxnLst/>
              <a:rect l="l" t="t" r="r" b="b"/>
              <a:pathLst>
                <a:path w="916" h="982" extrusionOk="0">
                  <a:moveTo>
                    <a:pt x="73" y="0"/>
                  </a:moveTo>
                  <a:lnTo>
                    <a:pt x="0" y="80"/>
                  </a:lnTo>
                  <a:lnTo>
                    <a:pt x="325" y="479"/>
                  </a:lnTo>
                  <a:lnTo>
                    <a:pt x="0" y="502"/>
                  </a:lnTo>
                  <a:lnTo>
                    <a:pt x="0" y="539"/>
                  </a:lnTo>
                  <a:lnTo>
                    <a:pt x="400" y="562"/>
                  </a:lnTo>
                  <a:lnTo>
                    <a:pt x="777" y="982"/>
                  </a:lnTo>
                  <a:lnTo>
                    <a:pt x="916" y="74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>
              <a:extLst>
                <a:ext uri="{FF2B5EF4-FFF2-40B4-BE49-F238E27FC236}">
                  <a16:creationId xmlns:a16="http://schemas.microsoft.com/office/drawing/2014/main" id="{38ABA0ED-A71C-14CA-48CD-E0F2A4C5C684}"/>
                </a:ext>
              </a:extLst>
            </p:cNvPr>
            <p:cNvSpPr/>
            <p:nvPr/>
          </p:nvSpPr>
          <p:spPr>
            <a:xfrm>
              <a:off x="2530550" y="1116950"/>
              <a:ext cx="15425" cy="17875"/>
            </a:xfrm>
            <a:custGeom>
              <a:avLst/>
              <a:gdLst/>
              <a:ahLst/>
              <a:cxnLst/>
              <a:rect l="l" t="t" r="r" b="b"/>
              <a:pathLst>
                <a:path w="617" h="715" extrusionOk="0">
                  <a:moveTo>
                    <a:pt x="484" y="1"/>
                  </a:moveTo>
                  <a:lnTo>
                    <a:pt x="415" y="267"/>
                  </a:lnTo>
                  <a:lnTo>
                    <a:pt x="1" y="542"/>
                  </a:lnTo>
                  <a:lnTo>
                    <a:pt x="125" y="715"/>
                  </a:lnTo>
                  <a:lnTo>
                    <a:pt x="617" y="188"/>
                  </a:lnTo>
                  <a:lnTo>
                    <a:pt x="591" y="135"/>
                  </a:lnTo>
                  <a:lnTo>
                    <a:pt x="498" y="204"/>
                  </a:lnTo>
                  <a:lnTo>
                    <a:pt x="498" y="204"/>
                  </a:lnTo>
                  <a:lnTo>
                    <a:pt x="504" y="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>
              <a:extLst>
                <a:ext uri="{FF2B5EF4-FFF2-40B4-BE49-F238E27FC236}">
                  <a16:creationId xmlns:a16="http://schemas.microsoft.com/office/drawing/2014/main" id="{BAA5D628-E0A3-4124-0B22-B8F9092884A1}"/>
                </a:ext>
              </a:extLst>
            </p:cNvPr>
            <p:cNvSpPr/>
            <p:nvPr/>
          </p:nvSpPr>
          <p:spPr>
            <a:xfrm>
              <a:off x="2856700" y="1152175"/>
              <a:ext cx="6775" cy="44025"/>
            </a:xfrm>
            <a:custGeom>
              <a:avLst/>
              <a:gdLst/>
              <a:ahLst/>
              <a:cxnLst/>
              <a:rect l="l" t="t" r="r" b="b"/>
              <a:pathLst>
                <a:path w="271" h="1761" extrusionOk="0">
                  <a:moveTo>
                    <a:pt x="68" y="1"/>
                  </a:moveTo>
                  <a:lnTo>
                    <a:pt x="1" y="1760"/>
                  </a:lnTo>
                  <a:lnTo>
                    <a:pt x="1" y="1760"/>
                  </a:lnTo>
                  <a:lnTo>
                    <a:pt x="270" y="172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>
              <a:extLst>
                <a:ext uri="{FF2B5EF4-FFF2-40B4-BE49-F238E27FC236}">
                  <a16:creationId xmlns:a16="http://schemas.microsoft.com/office/drawing/2014/main" id="{F2DA143E-2564-6B5F-462C-8460C26A2ECB}"/>
                </a:ext>
              </a:extLst>
            </p:cNvPr>
            <p:cNvSpPr/>
            <p:nvPr/>
          </p:nvSpPr>
          <p:spPr>
            <a:xfrm>
              <a:off x="2842975" y="1196175"/>
              <a:ext cx="34575" cy="38775"/>
            </a:xfrm>
            <a:custGeom>
              <a:avLst/>
              <a:gdLst/>
              <a:ahLst/>
              <a:cxnLst/>
              <a:rect l="l" t="t" r="r" b="b"/>
              <a:pathLst>
                <a:path w="1383" h="1551" extrusionOk="0">
                  <a:moveTo>
                    <a:pt x="0" y="0"/>
                  </a:moveTo>
                  <a:lnTo>
                    <a:pt x="193" y="1550"/>
                  </a:lnTo>
                  <a:lnTo>
                    <a:pt x="1188" y="155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>
              <a:extLst>
                <a:ext uri="{FF2B5EF4-FFF2-40B4-BE49-F238E27FC236}">
                  <a16:creationId xmlns:a16="http://schemas.microsoft.com/office/drawing/2014/main" id="{75390121-930B-062A-1957-D6B020AA2D9B}"/>
                </a:ext>
              </a:extLst>
            </p:cNvPr>
            <p:cNvSpPr/>
            <p:nvPr/>
          </p:nvSpPr>
          <p:spPr>
            <a:xfrm>
              <a:off x="2840425" y="1189575"/>
              <a:ext cx="39825" cy="14600"/>
            </a:xfrm>
            <a:custGeom>
              <a:avLst/>
              <a:gdLst/>
              <a:ahLst/>
              <a:cxnLst/>
              <a:rect l="l" t="t" r="r" b="b"/>
              <a:pathLst>
                <a:path w="1593" h="584" extrusionOk="0">
                  <a:moveTo>
                    <a:pt x="1593" y="0"/>
                  </a:moveTo>
                  <a:lnTo>
                    <a:pt x="1" y="23"/>
                  </a:lnTo>
                  <a:lnTo>
                    <a:pt x="46" y="561"/>
                  </a:lnTo>
                  <a:lnTo>
                    <a:pt x="1517" y="583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>
              <a:extLst>
                <a:ext uri="{FF2B5EF4-FFF2-40B4-BE49-F238E27FC236}">
                  <a16:creationId xmlns:a16="http://schemas.microsoft.com/office/drawing/2014/main" id="{43E352A1-F29E-183F-9C9E-6B2C6B53370D}"/>
                </a:ext>
              </a:extLst>
            </p:cNvPr>
            <p:cNvSpPr/>
            <p:nvPr/>
          </p:nvSpPr>
          <p:spPr>
            <a:xfrm>
              <a:off x="2843650" y="1203650"/>
              <a:ext cx="32875" cy="5625"/>
            </a:xfrm>
            <a:custGeom>
              <a:avLst/>
              <a:gdLst/>
              <a:ahLst/>
              <a:cxnLst/>
              <a:rect l="l" t="t" r="r" b="b"/>
              <a:pathLst>
                <a:path w="1315" h="225" extrusionOk="0">
                  <a:moveTo>
                    <a:pt x="0" y="0"/>
                  </a:moveTo>
                  <a:lnTo>
                    <a:pt x="37" y="225"/>
                  </a:lnTo>
                  <a:lnTo>
                    <a:pt x="1309" y="71"/>
                  </a:lnTo>
                  <a:lnTo>
                    <a:pt x="131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>
              <a:extLst>
                <a:ext uri="{FF2B5EF4-FFF2-40B4-BE49-F238E27FC236}">
                  <a16:creationId xmlns:a16="http://schemas.microsoft.com/office/drawing/2014/main" id="{486B20D3-B6D2-3AE7-0400-CDCECB34BCB9}"/>
                </a:ext>
              </a:extLst>
            </p:cNvPr>
            <p:cNvSpPr/>
            <p:nvPr/>
          </p:nvSpPr>
          <p:spPr>
            <a:xfrm>
              <a:off x="2851200" y="1085450"/>
              <a:ext cx="5975" cy="8950"/>
            </a:xfrm>
            <a:custGeom>
              <a:avLst/>
              <a:gdLst/>
              <a:ahLst/>
              <a:cxnLst/>
              <a:rect l="l" t="t" r="r" b="b"/>
              <a:pathLst>
                <a:path w="239" h="358" extrusionOk="0">
                  <a:moveTo>
                    <a:pt x="196" y="0"/>
                  </a:moveTo>
                  <a:cubicBezTo>
                    <a:pt x="196" y="0"/>
                    <a:pt x="85" y="48"/>
                    <a:pt x="42" y="146"/>
                  </a:cubicBezTo>
                  <a:cubicBezTo>
                    <a:pt x="1" y="245"/>
                    <a:pt x="42" y="358"/>
                    <a:pt x="42" y="358"/>
                  </a:cubicBezTo>
                  <a:cubicBezTo>
                    <a:pt x="42" y="358"/>
                    <a:pt x="154" y="311"/>
                    <a:pt x="196" y="212"/>
                  </a:cubicBezTo>
                  <a:cubicBezTo>
                    <a:pt x="239" y="113"/>
                    <a:pt x="196" y="0"/>
                    <a:pt x="196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>
              <a:extLst>
                <a:ext uri="{FF2B5EF4-FFF2-40B4-BE49-F238E27FC236}">
                  <a16:creationId xmlns:a16="http://schemas.microsoft.com/office/drawing/2014/main" id="{951FAAFE-CE37-44F1-E882-6EC8A8551DE6}"/>
                </a:ext>
              </a:extLst>
            </p:cNvPr>
            <p:cNvSpPr/>
            <p:nvPr/>
          </p:nvSpPr>
          <p:spPr>
            <a:xfrm>
              <a:off x="2840675" y="1084525"/>
              <a:ext cx="9200" cy="10050"/>
            </a:xfrm>
            <a:custGeom>
              <a:avLst/>
              <a:gdLst/>
              <a:ahLst/>
              <a:cxnLst/>
              <a:rect l="l" t="t" r="r" b="b"/>
              <a:pathLst>
                <a:path w="368" h="402" extrusionOk="0">
                  <a:moveTo>
                    <a:pt x="9" y="0"/>
                  </a:moveTo>
                  <a:cubicBezTo>
                    <a:pt x="9" y="0"/>
                    <a:pt x="1" y="165"/>
                    <a:pt x="98" y="277"/>
                  </a:cubicBezTo>
                  <a:cubicBezTo>
                    <a:pt x="195" y="387"/>
                    <a:pt x="360" y="402"/>
                    <a:pt x="360" y="402"/>
                  </a:cubicBezTo>
                  <a:cubicBezTo>
                    <a:pt x="360" y="402"/>
                    <a:pt x="367" y="237"/>
                    <a:pt x="270" y="125"/>
                  </a:cubicBezTo>
                  <a:cubicBezTo>
                    <a:pt x="173" y="1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>
              <a:extLst>
                <a:ext uri="{FF2B5EF4-FFF2-40B4-BE49-F238E27FC236}">
                  <a16:creationId xmlns:a16="http://schemas.microsoft.com/office/drawing/2014/main" id="{1F5DAC5F-30BB-852E-6FAE-A3E83CD86F9B}"/>
                </a:ext>
              </a:extLst>
            </p:cNvPr>
            <p:cNvSpPr/>
            <p:nvPr/>
          </p:nvSpPr>
          <p:spPr>
            <a:xfrm>
              <a:off x="2885475" y="1148125"/>
              <a:ext cx="9700" cy="4225"/>
            </a:xfrm>
            <a:custGeom>
              <a:avLst/>
              <a:gdLst/>
              <a:ahLst/>
              <a:cxnLst/>
              <a:rect l="l" t="t" r="r" b="b"/>
              <a:pathLst>
                <a:path w="388" h="169" extrusionOk="0">
                  <a:moveTo>
                    <a:pt x="204" y="1"/>
                  </a:moveTo>
                  <a:cubicBezTo>
                    <a:pt x="199" y="1"/>
                    <a:pt x="193" y="1"/>
                    <a:pt x="187" y="2"/>
                  </a:cubicBezTo>
                  <a:cubicBezTo>
                    <a:pt x="81" y="11"/>
                    <a:pt x="1" y="101"/>
                    <a:pt x="1" y="101"/>
                  </a:cubicBezTo>
                  <a:cubicBezTo>
                    <a:pt x="1" y="101"/>
                    <a:pt x="83" y="168"/>
                    <a:pt x="182" y="168"/>
                  </a:cubicBezTo>
                  <a:cubicBezTo>
                    <a:pt x="188" y="168"/>
                    <a:pt x="194" y="168"/>
                    <a:pt x="200" y="168"/>
                  </a:cubicBezTo>
                  <a:cubicBezTo>
                    <a:pt x="307" y="160"/>
                    <a:pt x="388" y="69"/>
                    <a:pt x="388" y="69"/>
                  </a:cubicBezTo>
                  <a:cubicBezTo>
                    <a:pt x="388" y="69"/>
                    <a:pt x="304" y="1"/>
                    <a:pt x="20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>
              <a:extLst>
                <a:ext uri="{FF2B5EF4-FFF2-40B4-BE49-F238E27FC236}">
                  <a16:creationId xmlns:a16="http://schemas.microsoft.com/office/drawing/2014/main" id="{9FB1FC2B-F6B0-EA85-675E-0E5561A1559F}"/>
                </a:ext>
              </a:extLst>
            </p:cNvPr>
            <p:cNvSpPr/>
            <p:nvPr/>
          </p:nvSpPr>
          <p:spPr>
            <a:xfrm>
              <a:off x="2882475" y="1135975"/>
              <a:ext cx="8025" cy="12450"/>
            </a:xfrm>
            <a:custGeom>
              <a:avLst/>
              <a:gdLst/>
              <a:ahLst/>
              <a:cxnLst/>
              <a:rect l="l" t="t" r="r" b="b"/>
              <a:pathLst>
                <a:path w="321" h="498" extrusionOk="0">
                  <a:moveTo>
                    <a:pt x="256" y="0"/>
                  </a:moveTo>
                  <a:cubicBezTo>
                    <a:pt x="256" y="0"/>
                    <a:pt x="106" y="70"/>
                    <a:pt x="54" y="208"/>
                  </a:cubicBezTo>
                  <a:cubicBezTo>
                    <a:pt x="1" y="345"/>
                    <a:pt x="65" y="498"/>
                    <a:pt x="65" y="498"/>
                  </a:cubicBezTo>
                  <a:cubicBezTo>
                    <a:pt x="65" y="498"/>
                    <a:pt x="214" y="428"/>
                    <a:pt x="267" y="290"/>
                  </a:cubicBezTo>
                  <a:cubicBezTo>
                    <a:pt x="320" y="153"/>
                    <a:pt x="256" y="0"/>
                    <a:pt x="256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>
              <a:extLst>
                <a:ext uri="{FF2B5EF4-FFF2-40B4-BE49-F238E27FC236}">
                  <a16:creationId xmlns:a16="http://schemas.microsoft.com/office/drawing/2014/main" id="{6927FB4D-E2BE-8EBA-27B1-6D04B940408F}"/>
                </a:ext>
              </a:extLst>
            </p:cNvPr>
            <p:cNvSpPr/>
            <p:nvPr/>
          </p:nvSpPr>
          <p:spPr>
            <a:xfrm>
              <a:off x="2813775" y="1095175"/>
              <a:ext cx="91700" cy="87850"/>
            </a:xfrm>
            <a:custGeom>
              <a:avLst/>
              <a:gdLst/>
              <a:ahLst/>
              <a:cxnLst/>
              <a:rect l="l" t="t" r="r" b="b"/>
              <a:pathLst>
                <a:path w="3668" h="3514" extrusionOk="0">
                  <a:moveTo>
                    <a:pt x="1938" y="1"/>
                  </a:moveTo>
                  <a:cubicBezTo>
                    <a:pt x="1785" y="1"/>
                    <a:pt x="1631" y="16"/>
                    <a:pt x="1482" y="43"/>
                  </a:cubicBezTo>
                  <a:cubicBezTo>
                    <a:pt x="824" y="162"/>
                    <a:pt x="271" y="484"/>
                    <a:pt x="107" y="1172"/>
                  </a:cubicBezTo>
                  <a:cubicBezTo>
                    <a:pt x="0" y="1619"/>
                    <a:pt x="18" y="2216"/>
                    <a:pt x="194" y="2643"/>
                  </a:cubicBezTo>
                  <a:cubicBezTo>
                    <a:pt x="363" y="3049"/>
                    <a:pt x="740" y="3363"/>
                    <a:pt x="1172" y="3453"/>
                  </a:cubicBezTo>
                  <a:cubicBezTo>
                    <a:pt x="1356" y="3491"/>
                    <a:pt x="1555" y="3514"/>
                    <a:pt x="1757" y="3514"/>
                  </a:cubicBezTo>
                  <a:cubicBezTo>
                    <a:pt x="2135" y="3514"/>
                    <a:pt x="2520" y="3435"/>
                    <a:pt x="2821" y="3237"/>
                  </a:cubicBezTo>
                  <a:cubicBezTo>
                    <a:pt x="2988" y="3127"/>
                    <a:pt x="3152" y="3009"/>
                    <a:pt x="3287" y="2862"/>
                  </a:cubicBezTo>
                  <a:cubicBezTo>
                    <a:pt x="3485" y="2648"/>
                    <a:pt x="3565" y="2397"/>
                    <a:pt x="3614" y="2115"/>
                  </a:cubicBezTo>
                  <a:cubicBezTo>
                    <a:pt x="3667" y="1813"/>
                    <a:pt x="3663" y="1517"/>
                    <a:pt x="3595" y="1244"/>
                  </a:cubicBezTo>
                  <a:cubicBezTo>
                    <a:pt x="3487" y="810"/>
                    <a:pt x="3218" y="436"/>
                    <a:pt x="2769" y="195"/>
                  </a:cubicBezTo>
                  <a:cubicBezTo>
                    <a:pt x="2514" y="56"/>
                    <a:pt x="2227" y="1"/>
                    <a:pt x="19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>
              <a:extLst>
                <a:ext uri="{FF2B5EF4-FFF2-40B4-BE49-F238E27FC236}">
                  <a16:creationId xmlns:a16="http://schemas.microsoft.com/office/drawing/2014/main" id="{47CD16A8-2CE0-E2C9-A28B-5F309AF204B5}"/>
                </a:ext>
              </a:extLst>
            </p:cNvPr>
            <p:cNvSpPr/>
            <p:nvPr/>
          </p:nvSpPr>
          <p:spPr>
            <a:xfrm>
              <a:off x="2828100" y="1130900"/>
              <a:ext cx="22900" cy="24550"/>
            </a:xfrm>
            <a:custGeom>
              <a:avLst/>
              <a:gdLst/>
              <a:ahLst/>
              <a:cxnLst/>
              <a:rect l="l" t="t" r="r" b="b"/>
              <a:pathLst>
                <a:path w="916" h="982" extrusionOk="0">
                  <a:moveTo>
                    <a:pt x="72" y="0"/>
                  </a:moveTo>
                  <a:lnTo>
                    <a:pt x="1" y="80"/>
                  </a:lnTo>
                  <a:lnTo>
                    <a:pt x="324" y="479"/>
                  </a:lnTo>
                  <a:lnTo>
                    <a:pt x="1" y="502"/>
                  </a:lnTo>
                  <a:lnTo>
                    <a:pt x="1" y="539"/>
                  </a:lnTo>
                  <a:lnTo>
                    <a:pt x="400" y="562"/>
                  </a:lnTo>
                  <a:lnTo>
                    <a:pt x="776" y="982"/>
                  </a:lnTo>
                  <a:lnTo>
                    <a:pt x="916" y="74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>
              <a:extLst>
                <a:ext uri="{FF2B5EF4-FFF2-40B4-BE49-F238E27FC236}">
                  <a16:creationId xmlns:a16="http://schemas.microsoft.com/office/drawing/2014/main" id="{21756117-B29F-2564-32B5-418952A56E9E}"/>
                </a:ext>
              </a:extLst>
            </p:cNvPr>
            <p:cNvSpPr/>
            <p:nvPr/>
          </p:nvSpPr>
          <p:spPr>
            <a:xfrm>
              <a:off x="2864850" y="1116950"/>
              <a:ext cx="15400" cy="17875"/>
            </a:xfrm>
            <a:custGeom>
              <a:avLst/>
              <a:gdLst/>
              <a:ahLst/>
              <a:cxnLst/>
              <a:rect l="l" t="t" r="r" b="b"/>
              <a:pathLst>
                <a:path w="616" h="715" extrusionOk="0">
                  <a:moveTo>
                    <a:pt x="483" y="1"/>
                  </a:moveTo>
                  <a:lnTo>
                    <a:pt x="414" y="267"/>
                  </a:lnTo>
                  <a:lnTo>
                    <a:pt x="1" y="542"/>
                  </a:lnTo>
                  <a:lnTo>
                    <a:pt x="125" y="715"/>
                  </a:lnTo>
                  <a:lnTo>
                    <a:pt x="616" y="188"/>
                  </a:lnTo>
                  <a:lnTo>
                    <a:pt x="590" y="135"/>
                  </a:lnTo>
                  <a:lnTo>
                    <a:pt x="498" y="204"/>
                  </a:lnTo>
                  <a:lnTo>
                    <a:pt x="503" y="7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>
              <a:extLst>
                <a:ext uri="{FF2B5EF4-FFF2-40B4-BE49-F238E27FC236}">
                  <a16:creationId xmlns:a16="http://schemas.microsoft.com/office/drawing/2014/main" id="{76D0362C-F7AA-58DB-D24F-B644FCDCE149}"/>
                </a:ext>
              </a:extLst>
            </p:cNvPr>
            <p:cNvSpPr/>
            <p:nvPr/>
          </p:nvSpPr>
          <p:spPr>
            <a:xfrm>
              <a:off x="3012650" y="415500"/>
              <a:ext cx="312725" cy="348475"/>
            </a:xfrm>
            <a:custGeom>
              <a:avLst/>
              <a:gdLst/>
              <a:ahLst/>
              <a:cxnLst/>
              <a:rect l="l" t="t" r="r" b="b"/>
              <a:pathLst>
                <a:path w="12509" h="13939" extrusionOk="0">
                  <a:moveTo>
                    <a:pt x="0" y="0"/>
                  </a:moveTo>
                  <a:lnTo>
                    <a:pt x="0" y="13939"/>
                  </a:lnTo>
                  <a:lnTo>
                    <a:pt x="12509" y="13939"/>
                  </a:lnTo>
                  <a:lnTo>
                    <a:pt x="125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>
              <a:extLst>
                <a:ext uri="{FF2B5EF4-FFF2-40B4-BE49-F238E27FC236}">
                  <a16:creationId xmlns:a16="http://schemas.microsoft.com/office/drawing/2014/main" id="{C9619DFF-8AD8-526F-F8FB-B527F7AE1A07}"/>
                </a:ext>
              </a:extLst>
            </p:cNvPr>
            <p:cNvSpPr/>
            <p:nvPr/>
          </p:nvSpPr>
          <p:spPr>
            <a:xfrm>
              <a:off x="3178050" y="434425"/>
              <a:ext cx="130525" cy="311700"/>
            </a:xfrm>
            <a:custGeom>
              <a:avLst/>
              <a:gdLst/>
              <a:ahLst/>
              <a:cxnLst/>
              <a:rect l="l" t="t" r="r" b="b"/>
              <a:pathLst>
                <a:path w="5221" h="12468" extrusionOk="0">
                  <a:moveTo>
                    <a:pt x="1" y="0"/>
                  </a:moveTo>
                  <a:lnTo>
                    <a:pt x="1" y="12467"/>
                  </a:lnTo>
                  <a:lnTo>
                    <a:pt x="5221" y="12467"/>
                  </a:lnTo>
                  <a:lnTo>
                    <a:pt x="5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>
              <a:extLst>
                <a:ext uri="{FF2B5EF4-FFF2-40B4-BE49-F238E27FC236}">
                  <a16:creationId xmlns:a16="http://schemas.microsoft.com/office/drawing/2014/main" id="{90E9F24D-CAB6-9B95-2C46-D3D7020BD7C2}"/>
                </a:ext>
              </a:extLst>
            </p:cNvPr>
            <p:cNvSpPr/>
            <p:nvPr/>
          </p:nvSpPr>
          <p:spPr>
            <a:xfrm>
              <a:off x="3028500" y="434425"/>
              <a:ext cx="130525" cy="311700"/>
            </a:xfrm>
            <a:custGeom>
              <a:avLst/>
              <a:gdLst/>
              <a:ahLst/>
              <a:cxnLst/>
              <a:rect l="l" t="t" r="r" b="b"/>
              <a:pathLst>
                <a:path w="5221" h="12468" extrusionOk="0">
                  <a:moveTo>
                    <a:pt x="0" y="0"/>
                  </a:moveTo>
                  <a:lnTo>
                    <a:pt x="0" y="12467"/>
                  </a:lnTo>
                  <a:lnTo>
                    <a:pt x="5220" y="12467"/>
                  </a:lnTo>
                  <a:lnTo>
                    <a:pt x="5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>
              <a:extLst>
                <a:ext uri="{FF2B5EF4-FFF2-40B4-BE49-F238E27FC236}">
                  <a16:creationId xmlns:a16="http://schemas.microsoft.com/office/drawing/2014/main" id="{34A24E19-F47C-F426-E7A6-ACD6B73A2443}"/>
                </a:ext>
              </a:extLst>
            </p:cNvPr>
            <p:cNvSpPr/>
            <p:nvPr/>
          </p:nvSpPr>
          <p:spPr>
            <a:xfrm>
              <a:off x="1887700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>
              <a:extLst>
                <a:ext uri="{FF2B5EF4-FFF2-40B4-BE49-F238E27FC236}">
                  <a16:creationId xmlns:a16="http://schemas.microsoft.com/office/drawing/2014/main" id="{D90B9BC7-51A7-1F59-BC7B-39D763617A39}"/>
                </a:ext>
              </a:extLst>
            </p:cNvPr>
            <p:cNvSpPr/>
            <p:nvPr/>
          </p:nvSpPr>
          <p:spPr>
            <a:xfrm>
              <a:off x="1887700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>
              <a:extLst>
                <a:ext uri="{FF2B5EF4-FFF2-40B4-BE49-F238E27FC236}">
                  <a16:creationId xmlns:a16="http://schemas.microsoft.com/office/drawing/2014/main" id="{54669514-E129-FA6E-91E3-6730E80D5C20}"/>
                </a:ext>
              </a:extLst>
            </p:cNvPr>
            <p:cNvSpPr/>
            <p:nvPr/>
          </p:nvSpPr>
          <p:spPr>
            <a:xfrm>
              <a:off x="1966950" y="993550"/>
              <a:ext cx="218525" cy="181950"/>
            </a:xfrm>
            <a:custGeom>
              <a:avLst/>
              <a:gdLst/>
              <a:ahLst/>
              <a:cxnLst/>
              <a:rect l="l" t="t" r="r" b="b"/>
              <a:pathLst>
                <a:path w="8741" h="7278" extrusionOk="0">
                  <a:moveTo>
                    <a:pt x="0" y="0"/>
                  </a:moveTo>
                  <a:lnTo>
                    <a:pt x="0" y="7278"/>
                  </a:lnTo>
                  <a:lnTo>
                    <a:pt x="8741" y="7278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>
              <a:extLst>
                <a:ext uri="{FF2B5EF4-FFF2-40B4-BE49-F238E27FC236}">
                  <a16:creationId xmlns:a16="http://schemas.microsoft.com/office/drawing/2014/main" id="{0B55611E-B4C7-8114-E8B5-E0E67F9419F3}"/>
                </a:ext>
              </a:extLst>
            </p:cNvPr>
            <p:cNvSpPr/>
            <p:nvPr/>
          </p:nvSpPr>
          <p:spPr>
            <a:xfrm>
              <a:off x="1966950" y="916025"/>
              <a:ext cx="218525" cy="61875"/>
            </a:xfrm>
            <a:custGeom>
              <a:avLst/>
              <a:gdLst/>
              <a:ahLst/>
              <a:cxnLst/>
              <a:rect l="l" t="t" r="r" b="b"/>
              <a:pathLst>
                <a:path w="8741" h="2475" extrusionOk="0">
                  <a:moveTo>
                    <a:pt x="0" y="0"/>
                  </a:moveTo>
                  <a:lnTo>
                    <a:pt x="0" y="2475"/>
                  </a:lnTo>
                  <a:lnTo>
                    <a:pt x="8741" y="2475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>
              <a:extLst>
                <a:ext uri="{FF2B5EF4-FFF2-40B4-BE49-F238E27FC236}">
                  <a16:creationId xmlns:a16="http://schemas.microsoft.com/office/drawing/2014/main" id="{55C2EE70-6C78-6CC3-DA67-087CD1346522}"/>
                </a:ext>
              </a:extLst>
            </p:cNvPr>
            <p:cNvSpPr/>
            <p:nvPr/>
          </p:nvSpPr>
          <p:spPr>
            <a:xfrm>
              <a:off x="2198875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>
              <a:extLst>
                <a:ext uri="{FF2B5EF4-FFF2-40B4-BE49-F238E27FC236}">
                  <a16:creationId xmlns:a16="http://schemas.microsoft.com/office/drawing/2014/main" id="{C6795B24-F353-6689-18F1-DB1F5C01CCA3}"/>
                </a:ext>
              </a:extLst>
            </p:cNvPr>
            <p:cNvSpPr/>
            <p:nvPr/>
          </p:nvSpPr>
          <p:spPr>
            <a:xfrm>
              <a:off x="2198875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>
              <a:extLst>
                <a:ext uri="{FF2B5EF4-FFF2-40B4-BE49-F238E27FC236}">
                  <a16:creationId xmlns:a16="http://schemas.microsoft.com/office/drawing/2014/main" id="{CC8558D4-C475-D67A-7EB4-00E3324FBCA6}"/>
                </a:ext>
              </a:extLst>
            </p:cNvPr>
            <p:cNvSpPr/>
            <p:nvPr/>
          </p:nvSpPr>
          <p:spPr>
            <a:xfrm>
              <a:off x="1860925" y="905400"/>
              <a:ext cx="419250" cy="294775"/>
            </a:xfrm>
            <a:custGeom>
              <a:avLst/>
              <a:gdLst/>
              <a:ahLst/>
              <a:cxnLst/>
              <a:rect l="l" t="t" r="r" b="b"/>
              <a:pathLst>
                <a:path w="16770" h="11791" extrusionOk="0">
                  <a:moveTo>
                    <a:pt x="1" y="0"/>
                  </a:moveTo>
                  <a:lnTo>
                    <a:pt x="1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1" y="11435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>
              <a:extLst>
                <a:ext uri="{FF2B5EF4-FFF2-40B4-BE49-F238E27FC236}">
                  <a16:creationId xmlns:a16="http://schemas.microsoft.com/office/drawing/2014/main" id="{F4AAE450-9AD2-7703-AB9E-6466C4026C21}"/>
                </a:ext>
              </a:extLst>
            </p:cNvPr>
            <p:cNvSpPr/>
            <p:nvPr/>
          </p:nvSpPr>
          <p:spPr>
            <a:xfrm>
              <a:off x="1887700" y="510300"/>
              <a:ext cx="65850" cy="181975"/>
            </a:xfrm>
            <a:custGeom>
              <a:avLst/>
              <a:gdLst/>
              <a:ahLst/>
              <a:cxnLst/>
              <a:rect l="l" t="t" r="r" b="b"/>
              <a:pathLst>
                <a:path w="2634" h="7279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>
              <a:extLst>
                <a:ext uri="{FF2B5EF4-FFF2-40B4-BE49-F238E27FC236}">
                  <a16:creationId xmlns:a16="http://schemas.microsoft.com/office/drawing/2014/main" id="{7EF81911-B680-05F9-8703-49B2BBA5B8B8}"/>
                </a:ext>
              </a:extLst>
            </p:cNvPr>
            <p:cNvSpPr/>
            <p:nvPr/>
          </p:nvSpPr>
          <p:spPr>
            <a:xfrm>
              <a:off x="1887700" y="432775"/>
              <a:ext cx="65850" cy="61900"/>
            </a:xfrm>
            <a:custGeom>
              <a:avLst/>
              <a:gdLst/>
              <a:ahLst/>
              <a:cxnLst/>
              <a:rect l="l" t="t" r="r" b="b"/>
              <a:pathLst>
                <a:path w="2634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>
              <a:extLst>
                <a:ext uri="{FF2B5EF4-FFF2-40B4-BE49-F238E27FC236}">
                  <a16:creationId xmlns:a16="http://schemas.microsoft.com/office/drawing/2014/main" id="{0A90AA7F-C063-EFDB-21B8-01C017E2155E}"/>
                </a:ext>
              </a:extLst>
            </p:cNvPr>
            <p:cNvSpPr/>
            <p:nvPr/>
          </p:nvSpPr>
          <p:spPr>
            <a:xfrm>
              <a:off x="1966950" y="510300"/>
              <a:ext cx="218525" cy="181975"/>
            </a:xfrm>
            <a:custGeom>
              <a:avLst/>
              <a:gdLst/>
              <a:ahLst/>
              <a:cxnLst/>
              <a:rect l="l" t="t" r="r" b="b"/>
              <a:pathLst>
                <a:path w="8741" h="7279" extrusionOk="0">
                  <a:moveTo>
                    <a:pt x="0" y="0"/>
                  </a:moveTo>
                  <a:lnTo>
                    <a:pt x="0" y="7278"/>
                  </a:lnTo>
                  <a:lnTo>
                    <a:pt x="8741" y="7278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>
              <a:extLst>
                <a:ext uri="{FF2B5EF4-FFF2-40B4-BE49-F238E27FC236}">
                  <a16:creationId xmlns:a16="http://schemas.microsoft.com/office/drawing/2014/main" id="{C11ED988-2807-B5E9-1F9D-0052583A33FE}"/>
                </a:ext>
              </a:extLst>
            </p:cNvPr>
            <p:cNvSpPr/>
            <p:nvPr/>
          </p:nvSpPr>
          <p:spPr>
            <a:xfrm>
              <a:off x="1966950" y="432775"/>
              <a:ext cx="218525" cy="61900"/>
            </a:xfrm>
            <a:custGeom>
              <a:avLst/>
              <a:gdLst/>
              <a:ahLst/>
              <a:cxnLst/>
              <a:rect l="l" t="t" r="r" b="b"/>
              <a:pathLst>
                <a:path w="8741" h="2476" extrusionOk="0">
                  <a:moveTo>
                    <a:pt x="0" y="1"/>
                  </a:moveTo>
                  <a:lnTo>
                    <a:pt x="0" y="2475"/>
                  </a:lnTo>
                  <a:lnTo>
                    <a:pt x="8741" y="2475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>
              <a:extLst>
                <a:ext uri="{FF2B5EF4-FFF2-40B4-BE49-F238E27FC236}">
                  <a16:creationId xmlns:a16="http://schemas.microsoft.com/office/drawing/2014/main" id="{59EF50A1-ECD4-1B08-5102-473C4AA3D55D}"/>
                </a:ext>
              </a:extLst>
            </p:cNvPr>
            <p:cNvSpPr/>
            <p:nvPr/>
          </p:nvSpPr>
          <p:spPr>
            <a:xfrm>
              <a:off x="2198875" y="510300"/>
              <a:ext cx="65850" cy="181975"/>
            </a:xfrm>
            <a:custGeom>
              <a:avLst/>
              <a:gdLst/>
              <a:ahLst/>
              <a:cxnLst/>
              <a:rect l="l" t="t" r="r" b="b"/>
              <a:pathLst>
                <a:path w="2634" h="7279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>
              <a:extLst>
                <a:ext uri="{FF2B5EF4-FFF2-40B4-BE49-F238E27FC236}">
                  <a16:creationId xmlns:a16="http://schemas.microsoft.com/office/drawing/2014/main" id="{17D19718-B213-4626-DBF5-B33C4FB28651}"/>
                </a:ext>
              </a:extLst>
            </p:cNvPr>
            <p:cNvSpPr/>
            <p:nvPr/>
          </p:nvSpPr>
          <p:spPr>
            <a:xfrm>
              <a:off x="2198875" y="432775"/>
              <a:ext cx="65850" cy="61900"/>
            </a:xfrm>
            <a:custGeom>
              <a:avLst/>
              <a:gdLst/>
              <a:ahLst/>
              <a:cxnLst/>
              <a:rect l="l" t="t" r="r" b="b"/>
              <a:pathLst>
                <a:path w="2634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>
              <a:extLst>
                <a:ext uri="{FF2B5EF4-FFF2-40B4-BE49-F238E27FC236}">
                  <a16:creationId xmlns:a16="http://schemas.microsoft.com/office/drawing/2014/main" id="{0C38A8CC-7286-AE10-64BB-636CE8192B1B}"/>
                </a:ext>
              </a:extLst>
            </p:cNvPr>
            <p:cNvSpPr/>
            <p:nvPr/>
          </p:nvSpPr>
          <p:spPr>
            <a:xfrm>
              <a:off x="1860925" y="422150"/>
              <a:ext cx="419250" cy="294775"/>
            </a:xfrm>
            <a:custGeom>
              <a:avLst/>
              <a:gdLst/>
              <a:ahLst/>
              <a:cxnLst/>
              <a:rect l="l" t="t" r="r" b="b"/>
              <a:pathLst>
                <a:path w="16770" h="11791" extrusionOk="0">
                  <a:moveTo>
                    <a:pt x="1" y="0"/>
                  </a:moveTo>
                  <a:lnTo>
                    <a:pt x="1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1" y="11435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>
              <a:extLst>
                <a:ext uri="{FF2B5EF4-FFF2-40B4-BE49-F238E27FC236}">
                  <a16:creationId xmlns:a16="http://schemas.microsoft.com/office/drawing/2014/main" id="{E713B653-3E88-483F-A02B-F37049C298E0}"/>
                </a:ext>
              </a:extLst>
            </p:cNvPr>
            <p:cNvSpPr/>
            <p:nvPr/>
          </p:nvSpPr>
          <p:spPr>
            <a:xfrm>
              <a:off x="2399475" y="510300"/>
              <a:ext cx="65825" cy="181975"/>
            </a:xfrm>
            <a:custGeom>
              <a:avLst/>
              <a:gdLst/>
              <a:ahLst/>
              <a:cxnLst/>
              <a:rect l="l" t="t" r="r" b="b"/>
              <a:pathLst>
                <a:path w="2633" h="7279" extrusionOk="0">
                  <a:moveTo>
                    <a:pt x="0" y="0"/>
                  </a:moveTo>
                  <a:lnTo>
                    <a:pt x="0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>
              <a:extLst>
                <a:ext uri="{FF2B5EF4-FFF2-40B4-BE49-F238E27FC236}">
                  <a16:creationId xmlns:a16="http://schemas.microsoft.com/office/drawing/2014/main" id="{3CEDF33D-705C-F6FE-172C-DA2F02680755}"/>
                </a:ext>
              </a:extLst>
            </p:cNvPr>
            <p:cNvSpPr/>
            <p:nvPr/>
          </p:nvSpPr>
          <p:spPr>
            <a:xfrm>
              <a:off x="2399475" y="432775"/>
              <a:ext cx="65825" cy="61900"/>
            </a:xfrm>
            <a:custGeom>
              <a:avLst/>
              <a:gdLst/>
              <a:ahLst/>
              <a:cxnLst/>
              <a:rect l="l" t="t" r="r" b="b"/>
              <a:pathLst>
                <a:path w="2633" h="2476" extrusionOk="0">
                  <a:moveTo>
                    <a:pt x="0" y="1"/>
                  </a:moveTo>
                  <a:lnTo>
                    <a:pt x="0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>
              <a:extLst>
                <a:ext uri="{FF2B5EF4-FFF2-40B4-BE49-F238E27FC236}">
                  <a16:creationId xmlns:a16="http://schemas.microsoft.com/office/drawing/2014/main" id="{58192D92-5B5C-6981-9A00-4787F7525E9E}"/>
                </a:ext>
              </a:extLst>
            </p:cNvPr>
            <p:cNvSpPr/>
            <p:nvPr/>
          </p:nvSpPr>
          <p:spPr>
            <a:xfrm>
              <a:off x="2478700" y="510300"/>
              <a:ext cx="218575" cy="181975"/>
            </a:xfrm>
            <a:custGeom>
              <a:avLst/>
              <a:gdLst/>
              <a:ahLst/>
              <a:cxnLst/>
              <a:rect l="l" t="t" r="r" b="b"/>
              <a:pathLst>
                <a:path w="8743" h="7279" extrusionOk="0">
                  <a:moveTo>
                    <a:pt x="1" y="0"/>
                  </a:moveTo>
                  <a:lnTo>
                    <a:pt x="1" y="7278"/>
                  </a:lnTo>
                  <a:lnTo>
                    <a:pt x="8742" y="7278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>
              <a:extLst>
                <a:ext uri="{FF2B5EF4-FFF2-40B4-BE49-F238E27FC236}">
                  <a16:creationId xmlns:a16="http://schemas.microsoft.com/office/drawing/2014/main" id="{5C43EC2E-A7C8-D181-DA55-E2913726F4F9}"/>
                </a:ext>
              </a:extLst>
            </p:cNvPr>
            <p:cNvSpPr/>
            <p:nvPr/>
          </p:nvSpPr>
          <p:spPr>
            <a:xfrm>
              <a:off x="2478700" y="432775"/>
              <a:ext cx="218575" cy="61900"/>
            </a:xfrm>
            <a:custGeom>
              <a:avLst/>
              <a:gdLst/>
              <a:ahLst/>
              <a:cxnLst/>
              <a:rect l="l" t="t" r="r" b="b"/>
              <a:pathLst>
                <a:path w="8743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8742" y="2475"/>
                  </a:lnTo>
                  <a:lnTo>
                    <a:pt x="8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>
              <a:extLst>
                <a:ext uri="{FF2B5EF4-FFF2-40B4-BE49-F238E27FC236}">
                  <a16:creationId xmlns:a16="http://schemas.microsoft.com/office/drawing/2014/main" id="{211E7CC0-DE4F-05DC-E381-C4C7D42E68FE}"/>
                </a:ext>
              </a:extLst>
            </p:cNvPr>
            <p:cNvSpPr/>
            <p:nvPr/>
          </p:nvSpPr>
          <p:spPr>
            <a:xfrm>
              <a:off x="2710675" y="510300"/>
              <a:ext cx="65825" cy="181975"/>
            </a:xfrm>
            <a:custGeom>
              <a:avLst/>
              <a:gdLst/>
              <a:ahLst/>
              <a:cxnLst/>
              <a:rect l="l" t="t" r="r" b="b"/>
              <a:pathLst>
                <a:path w="2633" h="7279" extrusionOk="0">
                  <a:moveTo>
                    <a:pt x="0" y="0"/>
                  </a:moveTo>
                  <a:lnTo>
                    <a:pt x="0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>
              <a:extLst>
                <a:ext uri="{FF2B5EF4-FFF2-40B4-BE49-F238E27FC236}">
                  <a16:creationId xmlns:a16="http://schemas.microsoft.com/office/drawing/2014/main" id="{ADD4320C-52A2-9F86-C177-9ED6A69DE1C6}"/>
                </a:ext>
              </a:extLst>
            </p:cNvPr>
            <p:cNvSpPr/>
            <p:nvPr/>
          </p:nvSpPr>
          <p:spPr>
            <a:xfrm>
              <a:off x="2710675" y="432775"/>
              <a:ext cx="65825" cy="61900"/>
            </a:xfrm>
            <a:custGeom>
              <a:avLst/>
              <a:gdLst/>
              <a:ahLst/>
              <a:cxnLst/>
              <a:rect l="l" t="t" r="r" b="b"/>
              <a:pathLst>
                <a:path w="2633" h="2476" extrusionOk="0">
                  <a:moveTo>
                    <a:pt x="0" y="1"/>
                  </a:moveTo>
                  <a:lnTo>
                    <a:pt x="0" y="2475"/>
                  </a:lnTo>
                  <a:lnTo>
                    <a:pt x="2633" y="247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>
              <a:extLst>
                <a:ext uri="{FF2B5EF4-FFF2-40B4-BE49-F238E27FC236}">
                  <a16:creationId xmlns:a16="http://schemas.microsoft.com/office/drawing/2014/main" id="{1DA67589-631C-9A3C-1787-9DDEA6EC40FE}"/>
                </a:ext>
              </a:extLst>
            </p:cNvPr>
            <p:cNvSpPr/>
            <p:nvPr/>
          </p:nvSpPr>
          <p:spPr>
            <a:xfrm>
              <a:off x="2372725" y="422150"/>
              <a:ext cx="419225" cy="294775"/>
            </a:xfrm>
            <a:custGeom>
              <a:avLst/>
              <a:gdLst/>
              <a:ahLst/>
              <a:cxnLst/>
              <a:rect l="l" t="t" r="r" b="b"/>
              <a:pathLst>
                <a:path w="16769" h="11791" extrusionOk="0">
                  <a:moveTo>
                    <a:pt x="1" y="0"/>
                  </a:moveTo>
                  <a:lnTo>
                    <a:pt x="1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0" y="1143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>
              <a:extLst>
                <a:ext uri="{FF2B5EF4-FFF2-40B4-BE49-F238E27FC236}">
                  <a16:creationId xmlns:a16="http://schemas.microsoft.com/office/drawing/2014/main" id="{485DA2A4-6967-B87E-2916-E6440380C6CD}"/>
                </a:ext>
              </a:extLst>
            </p:cNvPr>
            <p:cNvSpPr/>
            <p:nvPr/>
          </p:nvSpPr>
          <p:spPr>
            <a:xfrm>
              <a:off x="3120500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>
              <a:extLst>
                <a:ext uri="{FF2B5EF4-FFF2-40B4-BE49-F238E27FC236}">
                  <a16:creationId xmlns:a16="http://schemas.microsoft.com/office/drawing/2014/main" id="{DE0B8B90-F006-81CD-01B6-84AF52A77ADC}"/>
                </a:ext>
              </a:extLst>
            </p:cNvPr>
            <p:cNvSpPr/>
            <p:nvPr/>
          </p:nvSpPr>
          <p:spPr>
            <a:xfrm>
              <a:off x="3120500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>
              <a:extLst>
                <a:ext uri="{FF2B5EF4-FFF2-40B4-BE49-F238E27FC236}">
                  <a16:creationId xmlns:a16="http://schemas.microsoft.com/office/drawing/2014/main" id="{200F911A-F133-1DF9-9C8A-730A43C7A736}"/>
                </a:ext>
              </a:extLst>
            </p:cNvPr>
            <p:cNvSpPr/>
            <p:nvPr/>
          </p:nvSpPr>
          <p:spPr>
            <a:xfrm>
              <a:off x="3199750" y="993550"/>
              <a:ext cx="218525" cy="181950"/>
            </a:xfrm>
            <a:custGeom>
              <a:avLst/>
              <a:gdLst/>
              <a:ahLst/>
              <a:cxnLst/>
              <a:rect l="l" t="t" r="r" b="b"/>
              <a:pathLst>
                <a:path w="8741" h="7278" extrusionOk="0">
                  <a:moveTo>
                    <a:pt x="0" y="0"/>
                  </a:moveTo>
                  <a:lnTo>
                    <a:pt x="0" y="7278"/>
                  </a:lnTo>
                  <a:lnTo>
                    <a:pt x="8741" y="7278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>
              <a:extLst>
                <a:ext uri="{FF2B5EF4-FFF2-40B4-BE49-F238E27FC236}">
                  <a16:creationId xmlns:a16="http://schemas.microsoft.com/office/drawing/2014/main" id="{D14FD55E-BC24-72C1-40E0-451B93102EED}"/>
                </a:ext>
              </a:extLst>
            </p:cNvPr>
            <p:cNvSpPr/>
            <p:nvPr/>
          </p:nvSpPr>
          <p:spPr>
            <a:xfrm>
              <a:off x="3199750" y="916025"/>
              <a:ext cx="218525" cy="61875"/>
            </a:xfrm>
            <a:custGeom>
              <a:avLst/>
              <a:gdLst/>
              <a:ahLst/>
              <a:cxnLst/>
              <a:rect l="l" t="t" r="r" b="b"/>
              <a:pathLst>
                <a:path w="8741" h="2475" extrusionOk="0">
                  <a:moveTo>
                    <a:pt x="0" y="0"/>
                  </a:moveTo>
                  <a:lnTo>
                    <a:pt x="0" y="2475"/>
                  </a:lnTo>
                  <a:lnTo>
                    <a:pt x="8741" y="2475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>
              <a:extLst>
                <a:ext uri="{FF2B5EF4-FFF2-40B4-BE49-F238E27FC236}">
                  <a16:creationId xmlns:a16="http://schemas.microsoft.com/office/drawing/2014/main" id="{BEBC16F9-620A-E5A8-7E20-85F87DF3A97D}"/>
                </a:ext>
              </a:extLst>
            </p:cNvPr>
            <p:cNvSpPr/>
            <p:nvPr/>
          </p:nvSpPr>
          <p:spPr>
            <a:xfrm>
              <a:off x="3431675" y="993550"/>
              <a:ext cx="65850" cy="181950"/>
            </a:xfrm>
            <a:custGeom>
              <a:avLst/>
              <a:gdLst/>
              <a:ahLst/>
              <a:cxnLst/>
              <a:rect l="l" t="t" r="r" b="b"/>
              <a:pathLst>
                <a:path w="2634" h="7278" extrusionOk="0">
                  <a:moveTo>
                    <a:pt x="1" y="0"/>
                  </a:moveTo>
                  <a:lnTo>
                    <a:pt x="1" y="7278"/>
                  </a:lnTo>
                  <a:lnTo>
                    <a:pt x="2633" y="7278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>
              <a:extLst>
                <a:ext uri="{FF2B5EF4-FFF2-40B4-BE49-F238E27FC236}">
                  <a16:creationId xmlns:a16="http://schemas.microsoft.com/office/drawing/2014/main" id="{44443C7A-3FC7-98F0-01F9-E1BEE2177DBA}"/>
                </a:ext>
              </a:extLst>
            </p:cNvPr>
            <p:cNvSpPr/>
            <p:nvPr/>
          </p:nvSpPr>
          <p:spPr>
            <a:xfrm>
              <a:off x="3431675" y="916025"/>
              <a:ext cx="65850" cy="61875"/>
            </a:xfrm>
            <a:custGeom>
              <a:avLst/>
              <a:gdLst/>
              <a:ahLst/>
              <a:cxnLst/>
              <a:rect l="l" t="t" r="r" b="b"/>
              <a:pathLst>
                <a:path w="2634" h="2475" extrusionOk="0">
                  <a:moveTo>
                    <a:pt x="1" y="0"/>
                  </a:moveTo>
                  <a:lnTo>
                    <a:pt x="1" y="2475"/>
                  </a:lnTo>
                  <a:lnTo>
                    <a:pt x="2633" y="2475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>
              <a:extLst>
                <a:ext uri="{FF2B5EF4-FFF2-40B4-BE49-F238E27FC236}">
                  <a16:creationId xmlns:a16="http://schemas.microsoft.com/office/drawing/2014/main" id="{CC842C43-7114-8A05-6539-2AE4EACFE4C2}"/>
                </a:ext>
              </a:extLst>
            </p:cNvPr>
            <p:cNvSpPr/>
            <p:nvPr/>
          </p:nvSpPr>
          <p:spPr>
            <a:xfrm>
              <a:off x="3093750" y="905400"/>
              <a:ext cx="419225" cy="294775"/>
            </a:xfrm>
            <a:custGeom>
              <a:avLst/>
              <a:gdLst/>
              <a:ahLst/>
              <a:cxnLst/>
              <a:rect l="l" t="t" r="r" b="b"/>
              <a:pathLst>
                <a:path w="16769" h="11791" extrusionOk="0">
                  <a:moveTo>
                    <a:pt x="0" y="0"/>
                  </a:moveTo>
                  <a:lnTo>
                    <a:pt x="0" y="11790"/>
                  </a:lnTo>
                  <a:lnTo>
                    <a:pt x="16769" y="11790"/>
                  </a:lnTo>
                  <a:lnTo>
                    <a:pt x="16769" y="11435"/>
                  </a:lnTo>
                  <a:lnTo>
                    <a:pt x="420" y="1143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>
              <a:extLst>
                <a:ext uri="{FF2B5EF4-FFF2-40B4-BE49-F238E27FC236}">
                  <a16:creationId xmlns:a16="http://schemas.microsoft.com/office/drawing/2014/main" id="{A960A76F-787A-77E3-9127-C9970A78A917}"/>
                </a:ext>
              </a:extLst>
            </p:cNvPr>
            <p:cNvSpPr/>
            <p:nvPr/>
          </p:nvSpPr>
          <p:spPr>
            <a:xfrm>
              <a:off x="2602000" y="905400"/>
              <a:ext cx="181825" cy="329550"/>
            </a:xfrm>
            <a:custGeom>
              <a:avLst/>
              <a:gdLst/>
              <a:ahLst/>
              <a:cxnLst/>
              <a:rect l="l" t="t" r="r" b="b"/>
              <a:pathLst>
                <a:path w="7273" h="13182" extrusionOk="0">
                  <a:moveTo>
                    <a:pt x="1" y="0"/>
                  </a:moveTo>
                  <a:lnTo>
                    <a:pt x="1" y="13181"/>
                  </a:lnTo>
                  <a:lnTo>
                    <a:pt x="7273" y="13181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>
              <a:extLst>
                <a:ext uri="{FF2B5EF4-FFF2-40B4-BE49-F238E27FC236}">
                  <a16:creationId xmlns:a16="http://schemas.microsoft.com/office/drawing/2014/main" id="{DD95A68E-42B4-C536-BC65-5B7714B96A49}"/>
                </a:ext>
              </a:extLst>
            </p:cNvPr>
            <p:cNvSpPr/>
            <p:nvPr/>
          </p:nvSpPr>
          <p:spPr>
            <a:xfrm>
              <a:off x="2582850" y="905400"/>
              <a:ext cx="5800" cy="329550"/>
            </a:xfrm>
            <a:custGeom>
              <a:avLst/>
              <a:gdLst/>
              <a:ahLst/>
              <a:cxnLst/>
              <a:rect l="l" t="t" r="r" b="b"/>
              <a:pathLst>
                <a:path w="232" h="13182" extrusionOk="0">
                  <a:moveTo>
                    <a:pt x="1" y="0"/>
                  </a:moveTo>
                  <a:lnTo>
                    <a:pt x="1" y="13181"/>
                  </a:lnTo>
                  <a:lnTo>
                    <a:pt x="232" y="1318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>
              <a:extLst>
                <a:ext uri="{FF2B5EF4-FFF2-40B4-BE49-F238E27FC236}">
                  <a16:creationId xmlns:a16="http://schemas.microsoft.com/office/drawing/2014/main" id="{0500096B-CE59-C8A4-F7DC-D980DEA0B624}"/>
                </a:ext>
              </a:extLst>
            </p:cNvPr>
            <p:cNvSpPr/>
            <p:nvPr/>
          </p:nvSpPr>
          <p:spPr>
            <a:xfrm>
              <a:off x="2797175" y="905400"/>
              <a:ext cx="5825" cy="329550"/>
            </a:xfrm>
            <a:custGeom>
              <a:avLst/>
              <a:gdLst/>
              <a:ahLst/>
              <a:cxnLst/>
              <a:rect l="l" t="t" r="r" b="b"/>
              <a:pathLst>
                <a:path w="233" h="13182" extrusionOk="0">
                  <a:moveTo>
                    <a:pt x="1" y="0"/>
                  </a:moveTo>
                  <a:lnTo>
                    <a:pt x="1" y="13181"/>
                  </a:lnTo>
                  <a:lnTo>
                    <a:pt x="232" y="1318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>
              <a:extLst>
                <a:ext uri="{FF2B5EF4-FFF2-40B4-BE49-F238E27FC236}">
                  <a16:creationId xmlns:a16="http://schemas.microsoft.com/office/drawing/2014/main" id="{4EC1B80E-5833-8B85-667F-912F2AE877C1}"/>
                </a:ext>
              </a:extLst>
            </p:cNvPr>
            <p:cNvSpPr/>
            <p:nvPr/>
          </p:nvSpPr>
          <p:spPr>
            <a:xfrm>
              <a:off x="2565925" y="880525"/>
              <a:ext cx="253975" cy="24925"/>
            </a:xfrm>
            <a:custGeom>
              <a:avLst/>
              <a:gdLst/>
              <a:ahLst/>
              <a:cxnLst/>
              <a:rect l="l" t="t" r="r" b="b"/>
              <a:pathLst>
                <a:path w="10159" h="997" extrusionOk="0">
                  <a:moveTo>
                    <a:pt x="1" y="1"/>
                  </a:moveTo>
                  <a:lnTo>
                    <a:pt x="1" y="996"/>
                  </a:lnTo>
                  <a:lnTo>
                    <a:pt x="10158" y="996"/>
                  </a:lnTo>
                  <a:lnTo>
                    <a:pt x="10158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25A69DF-71E4-BE9D-4F1B-190D94614C58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01" name="Google Shape;801;p33">
            <a:extLst>
              <a:ext uri="{FF2B5EF4-FFF2-40B4-BE49-F238E27FC236}">
                <a16:creationId xmlns:a16="http://schemas.microsoft.com/office/drawing/2014/main" id="{A408B04C-2303-9015-50AE-71835D29C3E2}"/>
              </a:ext>
            </a:extLst>
          </p:cNvPr>
          <p:cNvSpPr/>
          <p:nvPr/>
        </p:nvSpPr>
        <p:spPr>
          <a:xfrm>
            <a:off x="470625" y="1010425"/>
            <a:ext cx="1011000" cy="96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Google Shape;946;p25">
            <a:extLst>
              <a:ext uri="{FF2B5EF4-FFF2-40B4-BE49-F238E27FC236}">
                <a16:creationId xmlns:a16="http://schemas.microsoft.com/office/drawing/2014/main" id="{D59CFA4E-250A-BD83-D94B-461D696DB1CF}"/>
              </a:ext>
            </a:extLst>
          </p:cNvPr>
          <p:cNvCxnSpPr>
            <a:cxnSpLocks/>
          </p:cNvCxnSpPr>
          <p:nvPr/>
        </p:nvCxnSpPr>
        <p:spPr>
          <a:xfrm>
            <a:off x="831260" y="7093007"/>
            <a:ext cx="0" cy="45033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970;p25">
            <a:extLst>
              <a:ext uri="{FF2B5EF4-FFF2-40B4-BE49-F238E27FC236}">
                <a16:creationId xmlns:a16="http://schemas.microsoft.com/office/drawing/2014/main" id="{01BF9927-3100-8A2F-2CE1-F1C1A222DD5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141300" y="7371939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Google Shape;979;p25">
            <a:extLst>
              <a:ext uri="{FF2B5EF4-FFF2-40B4-BE49-F238E27FC236}">
                <a16:creationId xmlns:a16="http://schemas.microsoft.com/office/drawing/2014/main" id="{734C5407-D65D-AACA-92AF-6026243216E9}"/>
              </a:ext>
            </a:extLst>
          </p:cNvPr>
          <p:cNvSpPr txBox="1"/>
          <p:nvPr/>
        </p:nvSpPr>
        <p:spPr>
          <a:xfrm>
            <a:off x="1450199" y="7093007"/>
            <a:ext cx="299480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Standalone Villa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the biggest average price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13.5M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 and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Studios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least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1.5M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EGP.</a:t>
            </a:r>
          </a:p>
        </p:txBody>
      </p:sp>
      <p:sp>
        <p:nvSpPr>
          <p:cNvPr id="6" name="Google Shape;971;p25">
            <a:extLst>
              <a:ext uri="{FF2B5EF4-FFF2-40B4-BE49-F238E27FC236}">
                <a16:creationId xmlns:a16="http://schemas.microsoft.com/office/drawing/2014/main" id="{CA08F2C0-C68D-5BA3-830F-F4DDD7EEDCB6}"/>
              </a:ext>
            </a:extLst>
          </p:cNvPr>
          <p:cNvSpPr/>
          <p:nvPr/>
        </p:nvSpPr>
        <p:spPr>
          <a:xfrm>
            <a:off x="532300" y="7067439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7" name="Google Shape;949;p25">
            <a:extLst>
              <a:ext uri="{FF2B5EF4-FFF2-40B4-BE49-F238E27FC236}">
                <a16:creationId xmlns:a16="http://schemas.microsoft.com/office/drawing/2014/main" id="{0D6C3AA8-06F7-312B-AF1F-B046998B6718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141300" y="9898175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Google Shape;950;p25">
            <a:extLst>
              <a:ext uri="{FF2B5EF4-FFF2-40B4-BE49-F238E27FC236}">
                <a16:creationId xmlns:a16="http://schemas.microsoft.com/office/drawing/2014/main" id="{563C7528-E170-34F7-EEF7-3A8E37488975}"/>
              </a:ext>
            </a:extLst>
          </p:cNvPr>
          <p:cNvSpPr/>
          <p:nvPr/>
        </p:nvSpPr>
        <p:spPr>
          <a:xfrm>
            <a:off x="532300" y="9593675"/>
            <a:ext cx="609000" cy="609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" name="Google Shape;956;p25">
            <a:extLst>
              <a:ext uri="{FF2B5EF4-FFF2-40B4-BE49-F238E27FC236}">
                <a16:creationId xmlns:a16="http://schemas.microsoft.com/office/drawing/2014/main" id="{D8161EEC-FFD5-7805-B60F-61C2DADE751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141300" y="9048658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Google Shape;957;p25">
            <a:extLst>
              <a:ext uri="{FF2B5EF4-FFF2-40B4-BE49-F238E27FC236}">
                <a16:creationId xmlns:a16="http://schemas.microsoft.com/office/drawing/2014/main" id="{59E4DE1F-3A7F-CAF7-1F11-A3C2EB0AC681}"/>
              </a:ext>
            </a:extLst>
          </p:cNvPr>
          <p:cNvSpPr/>
          <p:nvPr/>
        </p:nvSpPr>
        <p:spPr>
          <a:xfrm>
            <a:off x="532300" y="8744158"/>
            <a:ext cx="609000" cy="60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2" name="Google Shape;963;p25">
            <a:extLst>
              <a:ext uri="{FF2B5EF4-FFF2-40B4-BE49-F238E27FC236}">
                <a16:creationId xmlns:a16="http://schemas.microsoft.com/office/drawing/2014/main" id="{A6A2AAFA-EF5B-E6FC-49C7-F6383C452DC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141300" y="8209610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964;p25">
            <a:extLst>
              <a:ext uri="{FF2B5EF4-FFF2-40B4-BE49-F238E27FC236}">
                <a16:creationId xmlns:a16="http://schemas.microsoft.com/office/drawing/2014/main" id="{182B2273-E0D9-9ABF-C51B-A13CC6CC3945}"/>
              </a:ext>
            </a:extLst>
          </p:cNvPr>
          <p:cNvSpPr/>
          <p:nvPr/>
        </p:nvSpPr>
        <p:spPr>
          <a:xfrm>
            <a:off x="532300" y="7905110"/>
            <a:ext cx="609000" cy="60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4" name="Google Shape;970;p25">
            <a:extLst>
              <a:ext uri="{FF2B5EF4-FFF2-40B4-BE49-F238E27FC236}">
                <a16:creationId xmlns:a16="http://schemas.microsoft.com/office/drawing/2014/main" id="{23A9BDFE-86A2-2AC0-56BB-811F59A4CAE3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1141300" y="10766594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oogle Shape;971;p25">
            <a:extLst>
              <a:ext uri="{FF2B5EF4-FFF2-40B4-BE49-F238E27FC236}">
                <a16:creationId xmlns:a16="http://schemas.microsoft.com/office/drawing/2014/main" id="{053ACA3E-398D-9D6C-DA77-C17D456F32BC}"/>
              </a:ext>
            </a:extLst>
          </p:cNvPr>
          <p:cNvSpPr/>
          <p:nvPr/>
        </p:nvSpPr>
        <p:spPr>
          <a:xfrm>
            <a:off x="532300" y="10462094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" name="Google Shape;979;p25">
            <a:extLst>
              <a:ext uri="{FF2B5EF4-FFF2-40B4-BE49-F238E27FC236}">
                <a16:creationId xmlns:a16="http://schemas.microsoft.com/office/drawing/2014/main" id="{BE0339B7-993B-F363-4BD7-0AFF6674A31E}"/>
              </a:ext>
            </a:extLst>
          </p:cNvPr>
          <p:cNvSpPr txBox="1"/>
          <p:nvPr/>
        </p:nvSpPr>
        <p:spPr>
          <a:xfrm>
            <a:off x="1450199" y="7940813"/>
            <a:ext cx="271442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North coast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the biggest average prices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4.6M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EGP.</a:t>
            </a:r>
          </a:p>
        </p:txBody>
      </p:sp>
      <p:sp>
        <p:nvSpPr>
          <p:cNvPr id="17" name="Google Shape;979;p25">
            <a:extLst>
              <a:ext uri="{FF2B5EF4-FFF2-40B4-BE49-F238E27FC236}">
                <a16:creationId xmlns:a16="http://schemas.microsoft.com/office/drawing/2014/main" id="{FA09E017-A163-34FC-375F-F135F4157D4F}"/>
              </a:ext>
            </a:extLst>
          </p:cNvPr>
          <p:cNvSpPr txBox="1"/>
          <p:nvPr/>
        </p:nvSpPr>
        <p:spPr>
          <a:xfrm>
            <a:off x="1450199" y="8815785"/>
            <a:ext cx="271442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furnished houses are generally more expensive with about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than not.</a:t>
            </a:r>
          </a:p>
        </p:txBody>
      </p:sp>
      <p:sp>
        <p:nvSpPr>
          <p:cNvPr id="18" name="Google Shape;979;p25">
            <a:extLst>
              <a:ext uri="{FF2B5EF4-FFF2-40B4-BE49-F238E27FC236}">
                <a16:creationId xmlns:a16="http://schemas.microsoft.com/office/drawing/2014/main" id="{2183678E-DFE4-F5B3-2208-FCBDB11F0216}"/>
              </a:ext>
            </a:extLst>
          </p:cNvPr>
          <p:cNvSpPr txBox="1"/>
          <p:nvPr/>
        </p:nvSpPr>
        <p:spPr>
          <a:xfrm>
            <a:off x="1450199" y="9644742"/>
            <a:ext cx="299480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No. of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bedrooms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bathrooms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Highly positive correlated with the price with more than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95%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19" name="Google Shape;979;p25">
            <a:extLst>
              <a:ext uri="{FF2B5EF4-FFF2-40B4-BE49-F238E27FC236}">
                <a16:creationId xmlns:a16="http://schemas.microsoft.com/office/drawing/2014/main" id="{633D842C-CA3D-C4E7-4256-4099BC21FEA0}"/>
              </a:ext>
            </a:extLst>
          </p:cNvPr>
          <p:cNvSpPr txBox="1"/>
          <p:nvPr/>
        </p:nvSpPr>
        <p:spPr>
          <a:xfrm>
            <a:off x="1450198" y="10473699"/>
            <a:ext cx="3363099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installment options are more commonly in cheaper houses with about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55%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compared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expensive.</a:t>
            </a:r>
          </a:p>
        </p:txBody>
      </p:sp>
      <p:cxnSp>
        <p:nvCxnSpPr>
          <p:cNvPr id="20" name="Google Shape;946;p25">
            <a:extLst>
              <a:ext uri="{FF2B5EF4-FFF2-40B4-BE49-F238E27FC236}">
                <a16:creationId xmlns:a16="http://schemas.microsoft.com/office/drawing/2014/main" id="{CB46D21C-CA26-2EAC-7C3B-A7C628B13810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8592551" y="-4495362"/>
            <a:ext cx="19149" cy="43107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973;p25">
            <a:extLst>
              <a:ext uri="{FF2B5EF4-FFF2-40B4-BE49-F238E27FC236}">
                <a16:creationId xmlns:a16="http://schemas.microsoft.com/office/drawing/2014/main" id="{18976F9D-4484-EDF3-9331-095319BD39C2}"/>
              </a:ext>
            </a:extLst>
          </p:cNvPr>
          <p:cNvCxnSpPr>
            <a:cxnSpLocks/>
          </p:cNvCxnSpPr>
          <p:nvPr/>
        </p:nvCxnSpPr>
        <p:spPr>
          <a:xfrm flipH="1">
            <a:off x="7962900" y="-4781101"/>
            <a:ext cx="3361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962;p25">
            <a:extLst>
              <a:ext uri="{FF2B5EF4-FFF2-40B4-BE49-F238E27FC236}">
                <a16:creationId xmlns:a16="http://schemas.microsoft.com/office/drawing/2014/main" id="{C0C30EBE-3A7B-1B03-3B18-B4A96647DDF8}"/>
              </a:ext>
            </a:extLst>
          </p:cNvPr>
          <p:cNvSpPr/>
          <p:nvPr/>
        </p:nvSpPr>
        <p:spPr>
          <a:xfrm>
            <a:off x="8299087" y="-4062652"/>
            <a:ext cx="609000" cy="60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23" name="Google Shape;966;p25">
            <a:extLst>
              <a:ext uri="{FF2B5EF4-FFF2-40B4-BE49-F238E27FC236}">
                <a16:creationId xmlns:a16="http://schemas.microsoft.com/office/drawing/2014/main" id="{CE4C08A3-4246-6709-D7F5-89915FCB5EF1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962900" y="-3758152"/>
            <a:ext cx="3361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955;p25">
            <a:extLst>
              <a:ext uri="{FF2B5EF4-FFF2-40B4-BE49-F238E27FC236}">
                <a16:creationId xmlns:a16="http://schemas.microsoft.com/office/drawing/2014/main" id="{49F0F851-BD71-E79D-3B2D-6DE1BAB226C6}"/>
              </a:ext>
            </a:extLst>
          </p:cNvPr>
          <p:cNvSpPr/>
          <p:nvPr/>
        </p:nvSpPr>
        <p:spPr>
          <a:xfrm>
            <a:off x="8307200" y="-3104396"/>
            <a:ext cx="609000" cy="60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25" name="Google Shape;959;p25">
            <a:extLst>
              <a:ext uri="{FF2B5EF4-FFF2-40B4-BE49-F238E27FC236}">
                <a16:creationId xmlns:a16="http://schemas.microsoft.com/office/drawing/2014/main" id="{B7629A12-03F8-9100-585A-A634A5C12F2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962900" y="-2799896"/>
            <a:ext cx="34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948;p25">
            <a:extLst>
              <a:ext uri="{FF2B5EF4-FFF2-40B4-BE49-F238E27FC236}">
                <a16:creationId xmlns:a16="http://schemas.microsoft.com/office/drawing/2014/main" id="{3A8F0AE7-F08C-0A65-B75F-F8F90A86EED5}"/>
              </a:ext>
            </a:extLst>
          </p:cNvPr>
          <p:cNvSpPr/>
          <p:nvPr/>
        </p:nvSpPr>
        <p:spPr>
          <a:xfrm>
            <a:off x="8307200" y="-2226728"/>
            <a:ext cx="609000" cy="609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27" name="Google Shape;952;p25">
            <a:extLst>
              <a:ext uri="{FF2B5EF4-FFF2-40B4-BE49-F238E27FC236}">
                <a16:creationId xmlns:a16="http://schemas.microsoft.com/office/drawing/2014/main" id="{B46912FF-1768-0CAD-70A2-419489283A56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962900" y="-1922228"/>
            <a:ext cx="34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" name="Google Shape;971;p25">
            <a:extLst>
              <a:ext uri="{FF2B5EF4-FFF2-40B4-BE49-F238E27FC236}">
                <a16:creationId xmlns:a16="http://schemas.microsoft.com/office/drawing/2014/main" id="{FB8502E3-10C6-75D7-1C14-967D3C921ECF}"/>
              </a:ext>
            </a:extLst>
          </p:cNvPr>
          <p:cNvSpPr/>
          <p:nvPr/>
        </p:nvSpPr>
        <p:spPr>
          <a:xfrm>
            <a:off x="8288051" y="-5104362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" name="Google Shape;979;p25">
            <a:extLst>
              <a:ext uri="{FF2B5EF4-FFF2-40B4-BE49-F238E27FC236}">
                <a16:creationId xmlns:a16="http://schemas.microsoft.com/office/drawing/2014/main" id="{67D16DAB-AE44-4CEA-29AA-CACE4F71DFFF}"/>
              </a:ext>
            </a:extLst>
          </p:cNvPr>
          <p:cNvSpPr txBox="1"/>
          <p:nvPr/>
        </p:nvSpPr>
        <p:spPr>
          <a:xfrm>
            <a:off x="4952999" y="-5009330"/>
            <a:ext cx="3039773" cy="94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Ground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floor has the biggest price average with about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4M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EGP and the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9th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least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1.75M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EGP.</a:t>
            </a:r>
          </a:p>
        </p:txBody>
      </p:sp>
      <p:sp>
        <p:nvSpPr>
          <p:cNvPr id="30" name="Google Shape;979;p25">
            <a:extLst>
              <a:ext uri="{FF2B5EF4-FFF2-40B4-BE49-F238E27FC236}">
                <a16:creationId xmlns:a16="http://schemas.microsoft.com/office/drawing/2014/main" id="{F8156CE5-0B67-6FD6-D006-D758E0329429}"/>
              </a:ext>
            </a:extLst>
          </p:cNvPr>
          <p:cNvSpPr txBox="1"/>
          <p:nvPr/>
        </p:nvSpPr>
        <p:spPr>
          <a:xfrm>
            <a:off x="4572000" y="-4017557"/>
            <a:ext cx="3488250" cy="94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Dawahy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portsaid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 the lowest meter price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1.3K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 and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n-US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Gouna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most expensive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56K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 per meter.</a:t>
            </a:r>
          </a:p>
        </p:txBody>
      </p:sp>
      <p:sp>
        <p:nvSpPr>
          <p:cNvPr id="31" name="Google Shape;979;p25">
            <a:extLst>
              <a:ext uri="{FF2B5EF4-FFF2-40B4-BE49-F238E27FC236}">
                <a16:creationId xmlns:a16="http://schemas.microsoft.com/office/drawing/2014/main" id="{20176018-9986-8450-E4C5-AE25432AB2C6}"/>
              </a:ext>
            </a:extLst>
          </p:cNvPr>
          <p:cNvSpPr txBox="1"/>
          <p:nvPr/>
        </p:nvSpPr>
        <p:spPr>
          <a:xfrm>
            <a:off x="5071414" y="-3013145"/>
            <a:ext cx="2872338" cy="64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Property Price is correlated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positively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the Area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51%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704" name="Google Shape;979;p25">
            <a:extLst>
              <a:ext uri="{FF2B5EF4-FFF2-40B4-BE49-F238E27FC236}">
                <a16:creationId xmlns:a16="http://schemas.microsoft.com/office/drawing/2014/main" id="{CE7AD8E4-DB8D-896A-3625-4F499DEAB9CF}"/>
              </a:ext>
            </a:extLst>
          </p:cNvPr>
          <p:cNvSpPr txBox="1"/>
          <p:nvPr/>
        </p:nvSpPr>
        <p:spPr>
          <a:xfrm>
            <a:off x="5093801" y="-2263031"/>
            <a:ext cx="2845104" cy="96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Town house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the biggest chance of installment options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84%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against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Standalone villa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41%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96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4" name="Google Shape;946;p25">
            <a:extLst>
              <a:ext uri="{FF2B5EF4-FFF2-40B4-BE49-F238E27FC236}">
                <a16:creationId xmlns:a16="http://schemas.microsoft.com/office/drawing/2014/main" id="{7CABB935-55B8-C80A-945D-3AD223404A84}"/>
              </a:ext>
            </a:extLst>
          </p:cNvPr>
          <p:cNvCxnSpPr>
            <a:cxnSpLocks/>
            <a:stCxn id="1480" idx="4"/>
          </p:cNvCxnSpPr>
          <p:nvPr/>
        </p:nvCxnSpPr>
        <p:spPr>
          <a:xfrm>
            <a:off x="8592551" y="1411592"/>
            <a:ext cx="0" cy="8263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946;p25">
            <a:extLst>
              <a:ext uri="{FF2B5EF4-FFF2-40B4-BE49-F238E27FC236}">
                <a16:creationId xmlns:a16="http://schemas.microsoft.com/office/drawing/2014/main" id="{3A07D0A3-1256-50D1-DF54-37850D54609C}"/>
              </a:ext>
            </a:extLst>
          </p:cNvPr>
          <p:cNvCxnSpPr>
            <a:cxnSpLocks/>
          </p:cNvCxnSpPr>
          <p:nvPr/>
        </p:nvCxnSpPr>
        <p:spPr>
          <a:xfrm>
            <a:off x="831260" y="698325"/>
            <a:ext cx="0" cy="45033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4" name="Google Shape;970;p25">
            <a:extLst>
              <a:ext uri="{FF2B5EF4-FFF2-40B4-BE49-F238E27FC236}">
                <a16:creationId xmlns:a16="http://schemas.microsoft.com/office/drawing/2014/main" id="{2470C673-E377-9EC4-B2AC-89E2AF7C1895}"/>
              </a:ext>
            </a:extLst>
          </p:cNvPr>
          <p:cNvCxnSpPr>
            <a:cxnSpLocks/>
            <a:stCxn id="1658" idx="6"/>
          </p:cNvCxnSpPr>
          <p:nvPr/>
        </p:nvCxnSpPr>
        <p:spPr>
          <a:xfrm>
            <a:off x="1141300" y="977257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60" name="Google Shape;979;p25">
            <a:extLst>
              <a:ext uri="{FF2B5EF4-FFF2-40B4-BE49-F238E27FC236}">
                <a16:creationId xmlns:a16="http://schemas.microsoft.com/office/drawing/2014/main" id="{FE0369FB-92D0-7BEA-34E3-4CC80B7AB86C}"/>
              </a:ext>
            </a:extLst>
          </p:cNvPr>
          <p:cNvSpPr txBox="1"/>
          <p:nvPr/>
        </p:nvSpPr>
        <p:spPr>
          <a:xfrm>
            <a:off x="1450199" y="698325"/>
            <a:ext cx="299480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Standalone Villa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the biggest average price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13.5M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 and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Studios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least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1.5M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EGP.</a:t>
            </a:r>
          </a:p>
        </p:txBody>
      </p:sp>
      <p:sp>
        <p:nvSpPr>
          <p:cNvPr id="1658" name="Google Shape;971;p25">
            <a:extLst>
              <a:ext uri="{FF2B5EF4-FFF2-40B4-BE49-F238E27FC236}">
                <a16:creationId xmlns:a16="http://schemas.microsoft.com/office/drawing/2014/main" id="{4EFBEB94-A06C-0FFB-5268-3BAB9644B594}"/>
              </a:ext>
            </a:extLst>
          </p:cNvPr>
          <p:cNvSpPr/>
          <p:nvPr/>
        </p:nvSpPr>
        <p:spPr>
          <a:xfrm>
            <a:off x="532300" y="672757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" name="!!Google Shape;870;p22">
            <a:extLst>
              <a:ext uri="{FF2B5EF4-FFF2-40B4-BE49-F238E27FC236}">
                <a16:creationId xmlns:a16="http://schemas.microsoft.com/office/drawing/2014/main" id="{5B794719-1FE7-EE95-3495-3D15BA6959CE}"/>
              </a:ext>
            </a:extLst>
          </p:cNvPr>
          <p:cNvSpPr/>
          <p:nvPr/>
        </p:nvSpPr>
        <p:spPr>
          <a:xfrm>
            <a:off x="2974408" y="-122251"/>
            <a:ext cx="3616892" cy="768350"/>
          </a:xfrm>
          <a:prstGeom prst="roundRect">
            <a:avLst>
              <a:gd name="adj" fmla="val 16667"/>
            </a:avLst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871;p22">
            <a:extLst>
              <a:ext uri="{FF2B5EF4-FFF2-40B4-BE49-F238E27FC236}">
                <a16:creationId xmlns:a16="http://schemas.microsoft.com/office/drawing/2014/main" id="{27EABBD2-59F0-5799-ED0F-75E13CBD38FB}"/>
              </a:ext>
            </a:extLst>
          </p:cNvPr>
          <p:cNvSpPr/>
          <p:nvPr/>
        </p:nvSpPr>
        <p:spPr>
          <a:xfrm>
            <a:off x="5602004" y="-78376"/>
            <a:ext cx="673500" cy="67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873;p22">
            <a:extLst>
              <a:ext uri="{FF2B5EF4-FFF2-40B4-BE49-F238E27FC236}">
                <a16:creationId xmlns:a16="http://schemas.microsoft.com/office/drawing/2014/main" id="{DD701171-D2C2-0DF9-A4DF-02954312E2D3}"/>
              </a:ext>
            </a:extLst>
          </p:cNvPr>
          <p:cNvSpPr txBox="1"/>
          <p:nvPr/>
        </p:nvSpPr>
        <p:spPr>
          <a:xfrm>
            <a:off x="3186572" y="30914"/>
            <a:ext cx="2306250" cy="49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Conclusions</a:t>
            </a:r>
            <a:endParaRPr lang="en-US" sz="24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642" name="Google Shape;949;p25">
            <a:extLst>
              <a:ext uri="{FF2B5EF4-FFF2-40B4-BE49-F238E27FC236}">
                <a16:creationId xmlns:a16="http://schemas.microsoft.com/office/drawing/2014/main" id="{37813E62-9436-696E-2F1F-5FF08027D02D}"/>
              </a:ext>
            </a:extLst>
          </p:cNvPr>
          <p:cNvCxnSpPr>
            <a:cxnSpLocks/>
            <a:stCxn id="1691" idx="6"/>
          </p:cNvCxnSpPr>
          <p:nvPr/>
        </p:nvCxnSpPr>
        <p:spPr>
          <a:xfrm>
            <a:off x="1141300" y="3503493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91" name="Google Shape;950;p25">
            <a:extLst>
              <a:ext uri="{FF2B5EF4-FFF2-40B4-BE49-F238E27FC236}">
                <a16:creationId xmlns:a16="http://schemas.microsoft.com/office/drawing/2014/main" id="{966FC5C5-CD1C-D03B-CD17-034DFD527412}"/>
              </a:ext>
            </a:extLst>
          </p:cNvPr>
          <p:cNvSpPr/>
          <p:nvPr/>
        </p:nvSpPr>
        <p:spPr>
          <a:xfrm>
            <a:off x="532300" y="3198993"/>
            <a:ext cx="609000" cy="609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46" name="Google Shape;956;p25">
            <a:extLst>
              <a:ext uri="{FF2B5EF4-FFF2-40B4-BE49-F238E27FC236}">
                <a16:creationId xmlns:a16="http://schemas.microsoft.com/office/drawing/2014/main" id="{8FF8BB41-8001-7A41-DC1C-8920173825B0}"/>
              </a:ext>
            </a:extLst>
          </p:cNvPr>
          <p:cNvCxnSpPr>
            <a:cxnSpLocks/>
            <a:stCxn id="1679" idx="6"/>
          </p:cNvCxnSpPr>
          <p:nvPr/>
        </p:nvCxnSpPr>
        <p:spPr>
          <a:xfrm>
            <a:off x="1141300" y="2653976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79" name="Google Shape;957;p25">
            <a:extLst>
              <a:ext uri="{FF2B5EF4-FFF2-40B4-BE49-F238E27FC236}">
                <a16:creationId xmlns:a16="http://schemas.microsoft.com/office/drawing/2014/main" id="{AC396A88-D5BB-39A4-A4B2-E1EFB915FD39}"/>
              </a:ext>
            </a:extLst>
          </p:cNvPr>
          <p:cNvSpPr/>
          <p:nvPr/>
        </p:nvSpPr>
        <p:spPr>
          <a:xfrm>
            <a:off x="532300" y="2349476"/>
            <a:ext cx="609000" cy="60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650" name="Google Shape;963;p25">
            <a:extLst>
              <a:ext uri="{FF2B5EF4-FFF2-40B4-BE49-F238E27FC236}">
                <a16:creationId xmlns:a16="http://schemas.microsoft.com/office/drawing/2014/main" id="{4F9B306C-926F-4334-F517-0ACEE927D199}"/>
              </a:ext>
            </a:extLst>
          </p:cNvPr>
          <p:cNvCxnSpPr>
            <a:cxnSpLocks/>
            <a:stCxn id="1668" idx="6"/>
          </p:cNvCxnSpPr>
          <p:nvPr/>
        </p:nvCxnSpPr>
        <p:spPr>
          <a:xfrm>
            <a:off x="1141300" y="1814928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68" name="Google Shape;964;p25">
            <a:extLst>
              <a:ext uri="{FF2B5EF4-FFF2-40B4-BE49-F238E27FC236}">
                <a16:creationId xmlns:a16="http://schemas.microsoft.com/office/drawing/2014/main" id="{7B05E8AB-4BCD-0328-AF58-37D677C51398}"/>
              </a:ext>
            </a:extLst>
          </p:cNvPr>
          <p:cNvSpPr/>
          <p:nvPr/>
        </p:nvSpPr>
        <p:spPr>
          <a:xfrm>
            <a:off x="532300" y="1510428"/>
            <a:ext cx="609000" cy="60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Google Shape;9076;p84">
            <a:extLst>
              <a:ext uri="{FF2B5EF4-FFF2-40B4-BE49-F238E27FC236}">
                <a16:creationId xmlns:a16="http://schemas.microsoft.com/office/drawing/2014/main" id="{AC547D54-DC50-3634-7069-547F06A82211}"/>
              </a:ext>
            </a:extLst>
          </p:cNvPr>
          <p:cNvSpPr/>
          <p:nvPr/>
        </p:nvSpPr>
        <p:spPr>
          <a:xfrm>
            <a:off x="5703841" y="4173"/>
            <a:ext cx="478326" cy="438812"/>
          </a:xfrm>
          <a:custGeom>
            <a:avLst/>
            <a:gdLst/>
            <a:ahLst/>
            <a:cxnLst/>
            <a:rect l="l" t="t" r="r" b="b"/>
            <a:pathLst>
              <a:path w="19585" h="17967" extrusionOk="0">
                <a:moveTo>
                  <a:pt x="9792" y="1132"/>
                </a:moveTo>
                <a:cubicBezTo>
                  <a:pt x="10374" y="1132"/>
                  <a:pt x="10955" y="1424"/>
                  <a:pt x="11278" y="2009"/>
                </a:cubicBezTo>
                <a:lnTo>
                  <a:pt x="18111" y="14313"/>
                </a:lnTo>
                <a:cubicBezTo>
                  <a:pt x="18404" y="14838"/>
                  <a:pt x="18395" y="15481"/>
                  <a:pt x="18087" y="15998"/>
                </a:cubicBezTo>
                <a:cubicBezTo>
                  <a:pt x="17786" y="16518"/>
                  <a:pt x="17232" y="16834"/>
                  <a:pt x="16634" y="16834"/>
                </a:cubicBezTo>
                <a:cubicBezTo>
                  <a:pt x="16631" y="16834"/>
                  <a:pt x="16628" y="16834"/>
                  <a:pt x="16625" y="16834"/>
                </a:cubicBezTo>
                <a:lnTo>
                  <a:pt x="2962" y="16834"/>
                </a:lnTo>
                <a:cubicBezTo>
                  <a:pt x="1667" y="16834"/>
                  <a:pt x="849" y="15445"/>
                  <a:pt x="1474" y="14313"/>
                </a:cubicBezTo>
                <a:lnTo>
                  <a:pt x="8307" y="2009"/>
                </a:lnTo>
                <a:cubicBezTo>
                  <a:pt x="8630" y="1424"/>
                  <a:pt x="9211" y="1132"/>
                  <a:pt x="9792" y="1132"/>
                </a:cubicBezTo>
                <a:close/>
                <a:moveTo>
                  <a:pt x="9792" y="1"/>
                </a:moveTo>
                <a:cubicBezTo>
                  <a:pt x="8763" y="1"/>
                  <a:pt x="7815" y="559"/>
                  <a:pt x="7317" y="1462"/>
                </a:cubicBezTo>
                <a:lnTo>
                  <a:pt x="483" y="13766"/>
                </a:lnTo>
                <a:cubicBezTo>
                  <a:pt x="0" y="14642"/>
                  <a:pt x="15" y="15711"/>
                  <a:pt x="523" y="16574"/>
                </a:cubicBezTo>
                <a:cubicBezTo>
                  <a:pt x="1033" y="17435"/>
                  <a:pt x="1960" y="17966"/>
                  <a:pt x="2962" y="17966"/>
                </a:cubicBezTo>
                <a:lnTo>
                  <a:pt x="16625" y="17966"/>
                </a:lnTo>
                <a:cubicBezTo>
                  <a:pt x="17625" y="17966"/>
                  <a:pt x="18555" y="17435"/>
                  <a:pt x="19062" y="16574"/>
                </a:cubicBezTo>
                <a:cubicBezTo>
                  <a:pt x="19572" y="15711"/>
                  <a:pt x="19585" y="14642"/>
                  <a:pt x="19101" y="13766"/>
                </a:cubicBezTo>
                <a:lnTo>
                  <a:pt x="12271" y="1462"/>
                </a:lnTo>
                <a:cubicBezTo>
                  <a:pt x="11770" y="559"/>
                  <a:pt x="10822" y="1"/>
                  <a:pt x="9792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" name="Google Shape;9077;p84">
            <a:extLst>
              <a:ext uri="{FF2B5EF4-FFF2-40B4-BE49-F238E27FC236}">
                <a16:creationId xmlns:a16="http://schemas.microsoft.com/office/drawing/2014/main" id="{98B77C5C-02FE-124F-ADDD-8EB1D2D98E22}"/>
              </a:ext>
            </a:extLst>
          </p:cNvPr>
          <p:cNvSpPr/>
          <p:nvPr/>
        </p:nvSpPr>
        <p:spPr>
          <a:xfrm>
            <a:off x="5898224" y="304676"/>
            <a:ext cx="86311" cy="82990"/>
          </a:xfrm>
          <a:custGeom>
            <a:avLst/>
            <a:gdLst/>
            <a:ahLst/>
            <a:cxnLst/>
            <a:rect l="l" t="t" r="r" b="b"/>
            <a:pathLst>
              <a:path w="3534" h="3398" extrusionOk="0">
                <a:moveTo>
                  <a:pt x="1830" y="1132"/>
                </a:moveTo>
                <a:cubicBezTo>
                  <a:pt x="2122" y="1132"/>
                  <a:pt x="2401" y="1358"/>
                  <a:pt x="2401" y="1701"/>
                </a:cubicBezTo>
                <a:cubicBezTo>
                  <a:pt x="2401" y="2012"/>
                  <a:pt x="2147" y="2266"/>
                  <a:pt x="1833" y="2266"/>
                </a:cubicBezTo>
                <a:cubicBezTo>
                  <a:pt x="1329" y="2266"/>
                  <a:pt x="1076" y="1656"/>
                  <a:pt x="1432" y="1299"/>
                </a:cubicBezTo>
                <a:cubicBezTo>
                  <a:pt x="1548" y="1184"/>
                  <a:pt x="1691" y="1132"/>
                  <a:pt x="1830" y="1132"/>
                </a:cubicBezTo>
                <a:close/>
                <a:moveTo>
                  <a:pt x="1833" y="1"/>
                </a:moveTo>
                <a:cubicBezTo>
                  <a:pt x="1145" y="1"/>
                  <a:pt x="526" y="415"/>
                  <a:pt x="263" y="1049"/>
                </a:cubicBezTo>
                <a:cubicBezTo>
                  <a:pt x="1" y="1683"/>
                  <a:pt x="146" y="2414"/>
                  <a:pt x="632" y="2900"/>
                </a:cubicBezTo>
                <a:cubicBezTo>
                  <a:pt x="957" y="3225"/>
                  <a:pt x="1391" y="3397"/>
                  <a:pt x="1833" y="3397"/>
                </a:cubicBezTo>
                <a:cubicBezTo>
                  <a:pt x="2052" y="3397"/>
                  <a:pt x="2273" y="3355"/>
                  <a:pt x="2483" y="3268"/>
                </a:cubicBezTo>
                <a:cubicBezTo>
                  <a:pt x="3117" y="3005"/>
                  <a:pt x="3533" y="2386"/>
                  <a:pt x="3533" y="1701"/>
                </a:cubicBezTo>
                <a:cubicBezTo>
                  <a:pt x="3530" y="762"/>
                  <a:pt x="2772" y="1"/>
                  <a:pt x="183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" name="Google Shape;9078;p84">
            <a:extLst>
              <a:ext uri="{FF2B5EF4-FFF2-40B4-BE49-F238E27FC236}">
                <a16:creationId xmlns:a16="http://schemas.microsoft.com/office/drawing/2014/main" id="{89469B63-6B01-01F4-1B11-33FBBE9BBFBA}"/>
              </a:ext>
            </a:extLst>
          </p:cNvPr>
          <p:cNvSpPr/>
          <p:nvPr/>
        </p:nvSpPr>
        <p:spPr>
          <a:xfrm>
            <a:off x="5901546" y="83451"/>
            <a:ext cx="82990" cy="193676"/>
          </a:xfrm>
          <a:custGeom>
            <a:avLst/>
            <a:gdLst/>
            <a:ahLst/>
            <a:cxnLst/>
            <a:rect l="l" t="t" r="r" b="b"/>
            <a:pathLst>
              <a:path w="3398" h="7930" extrusionOk="0">
                <a:moveTo>
                  <a:pt x="1697" y="1133"/>
                </a:moveTo>
                <a:cubicBezTo>
                  <a:pt x="2011" y="1133"/>
                  <a:pt x="2265" y="1387"/>
                  <a:pt x="2265" y="1701"/>
                </a:cubicBezTo>
                <a:lnTo>
                  <a:pt x="2265" y="6230"/>
                </a:lnTo>
                <a:cubicBezTo>
                  <a:pt x="2265" y="6544"/>
                  <a:pt x="2011" y="6797"/>
                  <a:pt x="1697" y="6797"/>
                </a:cubicBezTo>
                <a:cubicBezTo>
                  <a:pt x="1383" y="6797"/>
                  <a:pt x="1133" y="6544"/>
                  <a:pt x="1133" y="6230"/>
                </a:cubicBezTo>
                <a:lnTo>
                  <a:pt x="1133" y="1701"/>
                </a:lnTo>
                <a:cubicBezTo>
                  <a:pt x="1133" y="1387"/>
                  <a:pt x="1383" y="1133"/>
                  <a:pt x="1697" y="1133"/>
                </a:cubicBezTo>
                <a:close/>
                <a:moveTo>
                  <a:pt x="1697" y="1"/>
                </a:moveTo>
                <a:cubicBezTo>
                  <a:pt x="758" y="1"/>
                  <a:pt x="1" y="762"/>
                  <a:pt x="1" y="1701"/>
                </a:cubicBezTo>
                <a:lnTo>
                  <a:pt x="1" y="6233"/>
                </a:lnTo>
                <a:cubicBezTo>
                  <a:pt x="1" y="7169"/>
                  <a:pt x="758" y="7930"/>
                  <a:pt x="1697" y="7930"/>
                </a:cubicBezTo>
                <a:cubicBezTo>
                  <a:pt x="2636" y="7930"/>
                  <a:pt x="3397" y="7169"/>
                  <a:pt x="3397" y="6233"/>
                </a:cubicBezTo>
                <a:lnTo>
                  <a:pt x="3397" y="1701"/>
                </a:lnTo>
                <a:cubicBezTo>
                  <a:pt x="3397" y="762"/>
                  <a:pt x="2636" y="1"/>
                  <a:pt x="1697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DB04E-EB9F-8669-79CE-FC68FDA159DC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just"/>
            <a:endParaRPr lang="ar-EG"/>
          </a:p>
        </p:txBody>
      </p:sp>
      <p:cxnSp>
        <p:nvCxnSpPr>
          <p:cNvPr id="1638" name="Google Shape;970;p25">
            <a:extLst>
              <a:ext uri="{FF2B5EF4-FFF2-40B4-BE49-F238E27FC236}">
                <a16:creationId xmlns:a16="http://schemas.microsoft.com/office/drawing/2014/main" id="{E8A4BC75-D624-261B-4B65-077973276712}"/>
              </a:ext>
            </a:extLst>
          </p:cNvPr>
          <p:cNvCxnSpPr>
            <a:cxnSpLocks/>
            <a:stCxn id="1634" idx="6"/>
          </p:cNvCxnSpPr>
          <p:nvPr/>
        </p:nvCxnSpPr>
        <p:spPr>
          <a:xfrm>
            <a:off x="1141300" y="4371912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34" name="Google Shape;971;p25">
            <a:extLst>
              <a:ext uri="{FF2B5EF4-FFF2-40B4-BE49-F238E27FC236}">
                <a16:creationId xmlns:a16="http://schemas.microsoft.com/office/drawing/2014/main" id="{DC1623C4-E131-B4AD-6CC1-FB0F36DB74AE}"/>
              </a:ext>
            </a:extLst>
          </p:cNvPr>
          <p:cNvSpPr/>
          <p:nvPr/>
        </p:nvSpPr>
        <p:spPr>
          <a:xfrm>
            <a:off x="532300" y="4067412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723" name="Google Shape;973;p25">
            <a:extLst>
              <a:ext uri="{FF2B5EF4-FFF2-40B4-BE49-F238E27FC236}">
                <a16:creationId xmlns:a16="http://schemas.microsoft.com/office/drawing/2014/main" id="{4A5A0882-783D-7182-E82B-FFBFF17BE5D6}"/>
              </a:ext>
            </a:extLst>
          </p:cNvPr>
          <p:cNvCxnSpPr>
            <a:cxnSpLocks/>
          </p:cNvCxnSpPr>
          <p:nvPr/>
        </p:nvCxnSpPr>
        <p:spPr>
          <a:xfrm flipH="1">
            <a:off x="7962900" y="1125853"/>
            <a:ext cx="3361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25" name="Google Shape;962;p25">
            <a:extLst>
              <a:ext uri="{FF2B5EF4-FFF2-40B4-BE49-F238E27FC236}">
                <a16:creationId xmlns:a16="http://schemas.microsoft.com/office/drawing/2014/main" id="{8F04A4D0-23F1-7DB9-9393-BCEECA48F3C0}"/>
              </a:ext>
            </a:extLst>
          </p:cNvPr>
          <p:cNvSpPr/>
          <p:nvPr/>
        </p:nvSpPr>
        <p:spPr>
          <a:xfrm>
            <a:off x="8299087" y="1844302"/>
            <a:ext cx="609000" cy="60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1726" name="Google Shape;966;p25">
            <a:extLst>
              <a:ext uri="{FF2B5EF4-FFF2-40B4-BE49-F238E27FC236}">
                <a16:creationId xmlns:a16="http://schemas.microsoft.com/office/drawing/2014/main" id="{28E03FD3-FE80-9200-AE8A-DACE24E52205}"/>
              </a:ext>
            </a:extLst>
          </p:cNvPr>
          <p:cNvCxnSpPr>
            <a:cxnSpLocks/>
            <a:stCxn id="1725" idx="2"/>
          </p:cNvCxnSpPr>
          <p:nvPr/>
        </p:nvCxnSpPr>
        <p:spPr>
          <a:xfrm flipH="1">
            <a:off x="7962900" y="2148802"/>
            <a:ext cx="3361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72" name="Google Shape;955;p25">
            <a:extLst>
              <a:ext uri="{FF2B5EF4-FFF2-40B4-BE49-F238E27FC236}">
                <a16:creationId xmlns:a16="http://schemas.microsoft.com/office/drawing/2014/main" id="{24320731-366F-5EEF-479A-E3A312DC7E02}"/>
              </a:ext>
            </a:extLst>
          </p:cNvPr>
          <p:cNvSpPr/>
          <p:nvPr/>
        </p:nvSpPr>
        <p:spPr>
          <a:xfrm>
            <a:off x="8307200" y="2802558"/>
            <a:ext cx="609000" cy="60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1473" name="Google Shape;959;p25">
            <a:extLst>
              <a:ext uri="{FF2B5EF4-FFF2-40B4-BE49-F238E27FC236}">
                <a16:creationId xmlns:a16="http://schemas.microsoft.com/office/drawing/2014/main" id="{995CDD0E-4E89-455B-D561-9C8AAB69DC43}"/>
              </a:ext>
            </a:extLst>
          </p:cNvPr>
          <p:cNvCxnSpPr>
            <a:cxnSpLocks/>
            <a:stCxn id="1472" idx="2"/>
          </p:cNvCxnSpPr>
          <p:nvPr/>
        </p:nvCxnSpPr>
        <p:spPr>
          <a:xfrm flipH="1">
            <a:off x="7962900" y="3107058"/>
            <a:ext cx="34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74" name="Google Shape;948;p25">
            <a:extLst>
              <a:ext uri="{FF2B5EF4-FFF2-40B4-BE49-F238E27FC236}">
                <a16:creationId xmlns:a16="http://schemas.microsoft.com/office/drawing/2014/main" id="{F47AA954-83AF-411C-B52F-568176AAECD0}"/>
              </a:ext>
            </a:extLst>
          </p:cNvPr>
          <p:cNvSpPr/>
          <p:nvPr/>
        </p:nvSpPr>
        <p:spPr>
          <a:xfrm>
            <a:off x="8307200" y="3680226"/>
            <a:ext cx="609000" cy="609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1475" name="Google Shape;952;p25">
            <a:extLst>
              <a:ext uri="{FF2B5EF4-FFF2-40B4-BE49-F238E27FC236}">
                <a16:creationId xmlns:a16="http://schemas.microsoft.com/office/drawing/2014/main" id="{AA62516F-4464-AE8B-F3A7-8905BFADEA99}"/>
              </a:ext>
            </a:extLst>
          </p:cNvPr>
          <p:cNvCxnSpPr>
            <a:cxnSpLocks/>
            <a:stCxn id="1474" idx="2"/>
          </p:cNvCxnSpPr>
          <p:nvPr/>
        </p:nvCxnSpPr>
        <p:spPr>
          <a:xfrm flipH="1">
            <a:off x="7962900" y="3984726"/>
            <a:ext cx="34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80" name="Google Shape;971;p25">
            <a:extLst>
              <a:ext uri="{FF2B5EF4-FFF2-40B4-BE49-F238E27FC236}">
                <a16:creationId xmlns:a16="http://schemas.microsoft.com/office/drawing/2014/main" id="{1513A5E6-3B84-B456-0424-A77E5A0FA006}"/>
              </a:ext>
            </a:extLst>
          </p:cNvPr>
          <p:cNvSpPr/>
          <p:nvPr/>
        </p:nvSpPr>
        <p:spPr>
          <a:xfrm>
            <a:off x="8288051" y="802592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97" name="Google Shape;979;p25">
            <a:extLst>
              <a:ext uri="{FF2B5EF4-FFF2-40B4-BE49-F238E27FC236}">
                <a16:creationId xmlns:a16="http://schemas.microsoft.com/office/drawing/2014/main" id="{29219E70-B598-67D7-1C7D-C589165ED667}"/>
              </a:ext>
            </a:extLst>
          </p:cNvPr>
          <p:cNvSpPr txBox="1"/>
          <p:nvPr/>
        </p:nvSpPr>
        <p:spPr>
          <a:xfrm>
            <a:off x="1450199" y="1546131"/>
            <a:ext cx="271442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North coast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the biggest average prices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4.6M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EGP.</a:t>
            </a:r>
          </a:p>
        </p:txBody>
      </p:sp>
      <p:sp>
        <p:nvSpPr>
          <p:cNvPr id="1498" name="Google Shape;979;p25">
            <a:extLst>
              <a:ext uri="{FF2B5EF4-FFF2-40B4-BE49-F238E27FC236}">
                <a16:creationId xmlns:a16="http://schemas.microsoft.com/office/drawing/2014/main" id="{C84F8235-4851-F3FE-C2BB-C4CC0DEF917F}"/>
              </a:ext>
            </a:extLst>
          </p:cNvPr>
          <p:cNvSpPr txBox="1"/>
          <p:nvPr/>
        </p:nvSpPr>
        <p:spPr>
          <a:xfrm>
            <a:off x="1450199" y="2421103"/>
            <a:ext cx="271442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furnished houses are generally more expensive with about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than not.</a:t>
            </a:r>
          </a:p>
        </p:txBody>
      </p:sp>
      <p:sp>
        <p:nvSpPr>
          <p:cNvPr id="1499" name="Google Shape;979;p25">
            <a:extLst>
              <a:ext uri="{FF2B5EF4-FFF2-40B4-BE49-F238E27FC236}">
                <a16:creationId xmlns:a16="http://schemas.microsoft.com/office/drawing/2014/main" id="{9355DCF4-3F6F-7315-100C-6941B6AAB315}"/>
              </a:ext>
            </a:extLst>
          </p:cNvPr>
          <p:cNvSpPr txBox="1"/>
          <p:nvPr/>
        </p:nvSpPr>
        <p:spPr>
          <a:xfrm>
            <a:off x="1450199" y="3250060"/>
            <a:ext cx="299480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No. of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bedrooms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bathrooms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Highly positive correlated with the price with more than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95%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1500" name="Google Shape;979;p25">
            <a:extLst>
              <a:ext uri="{FF2B5EF4-FFF2-40B4-BE49-F238E27FC236}">
                <a16:creationId xmlns:a16="http://schemas.microsoft.com/office/drawing/2014/main" id="{BBBEF7DC-740E-4734-E3B0-2EF561FDF4F6}"/>
              </a:ext>
            </a:extLst>
          </p:cNvPr>
          <p:cNvSpPr txBox="1"/>
          <p:nvPr/>
        </p:nvSpPr>
        <p:spPr>
          <a:xfrm>
            <a:off x="1450198" y="4079017"/>
            <a:ext cx="3363099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installment options are more commonly in cheaper houses with about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55%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compared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expensive.</a:t>
            </a:r>
          </a:p>
        </p:txBody>
      </p:sp>
      <p:sp>
        <p:nvSpPr>
          <p:cNvPr id="1501" name="Google Shape;979;p25">
            <a:extLst>
              <a:ext uri="{FF2B5EF4-FFF2-40B4-BE49-F238E27FC236}">
                <a16:creationId xmlns:a16="http://schemas.microsoft.com/office/drawing/2014/main" id="{0CC71170-D1EE-02C6-C2EE-88449BCA00EC}"/>
              </a:ext>
            </a:extLst>
          </p:cNvPr>
          <p:cNvSpPr txBox="1"/>
          <p:nvPr/>
        </p:nvSpPr>
        <p:spPr>
          <a:xfrm>
            <a:off x="4952999" y="897624"/>
            <a:ext cx="3039773" cy="94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Ground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floor has the biggest price average with about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4M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EGP and the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9th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least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1.75M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EGP.</a:t>
            </a:r>
          </a:p>
        </p:txBody>
      </p:sp>
      <p:sp>
        <p:nvSpPr>
          <p:cNvPr id="1506" name="Google Shape;979;p25">
            <a:extLst>
              <a:ext uri="{FF2B5EF4-FFF2-40B4-BE49-F238E27FC236}">
                <a16:creationId xmlns:a16="http://schemas.microsoft.com/office/drawing/2014/main" id="{FD8DB5ED-8FE9-9AE0-59F3-566CC67284D0}"/>
              </a:ext>
            </a:extLst>
          </p:cNvPr>
          <p:cNvSpPr txBox="1"/>
          <p:nvPr/>
        </p:nvSpPr>
        <p:spPr>
          <a:xfrm>
            <a:off x="4572000" y="1889397"/>
            <a:ext cx="3488250" cy="94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Dawahy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portsaid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 the lowest meter price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1.3K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 and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n-US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Gouna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most expensive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56K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 per meter.</a:t>
            </a:r>
          </a:p>
        </p:txBody>
      </p:sp>
      <p:sp>
        <p:nvSpPr>
          <p:cNvPr id="1507" name="Google Shape;979;p25">
            <a:extLst>
              <a:ext uri="{FF2B5EF4-FFF2-40B4-BE49-F238E27FC236}">
                <a16:creationId xmlns:a16="http://schemas.microsoft.com/office/drawing/2014/main" id="{6E4CCAE8-1939-773A-FCD3-632AF98B3D51}"/>
              </a:ext>
            </a:extLst>
          </p:cNvPr>
          <p:cNvSpPr txBox="1"/>
          <p:nvPr/>
        </p:nvSpPr>
        <p:spPr>
          <a:xfrm>
            <a:off x="5071414" y="2893809"/>
            <a:ext cx="2872338" cy="64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Property Price is correlated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positively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the Area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51%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1508" name="Google Shape;979;p25">
            <a:extLst>
              <a:ext uri="{FF2B5EF4-FFF2-40B4-BE49-F238E27FC236}">
                <a16:creationId xmlns:a16="http://schemas.microsoft.com/office/drawing/2014/main" id="{FCE490B3-BB32-8FA1-8E11-B3E49482177E}"/>
              </a:ext>
            </a:extLst>
          </p:cNvPr>
          <p:cNvSpPr txBox="1"/>
          <p:nvPr/>
        </p:nvSpPr>
        <p:spPr>
          <a:xfrm>
            <a:off x="5093801" y="3643923"/>
            <a:ext cx="2845104" cy="96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Town house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the biggest chance of installment options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84%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against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Standalone villa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41%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grpSp>
        <p:nvGrpSpPr>
          <p:cNvPr id="1512" name="Google Shape;1025;p43">
            <a:extLst>
              <a:ext uri="{FF2B5EF4-FFF2-40B4-BE49-F238E27FC236}">
                <a16:creationId xmlns:a16="http://schemas.microsoft.com/office/drawing/2014/main" id="{2AE37AEF-292C-103E-A166-F85397900A14}"/>
              </a:ext>
            </a:extLst>
          </p:cNvPr>
          <p:cNvGrpSpPr/>
          <p:nvPr/>
        </p:nvGrpSpPr>
        <p:grpSpPr>
          <a:xfrm>
            <a:off x="10362870" y="1987942"/>
            <a:ext cx="6932402" cy="2974221"/>
            <a:chOff x="3908850" y="238125"/>
            <a:chExt cx="2637800" cy="1131700"/>
          </a:xfrm>
        </p:grpSpPr>
        <p:sp>
          <p:nvSpPr>
            <p:cNvPr id="1513" name="Google Shape;1026;p43">
              <a:extLst>
                <a:ext uri="{FF2B5EF4-FFF2-40B4-BE49-F238E27FC236}">
                  <a16:creationId xmlns:a16="http://schemas.microsoft.com/office/drawing/2014/main" id="{5CAF3CD5-7A8F-0CBD-537F-5F031881F727}"/>
                </a:ext>
              </a:extLst>
            </p:cNvPr>
            <p:cNvSpPr/>
            <p:nvPr/>
          </p:nvSpPr>
          <p:spPr>
            <a:xfrm>
              <a:off x="4448775" y="399950"/>
              <a:ext cx="126550" cy="234400"/>
            </a:xfrm>
            <a:custGeom>
              <a:avLst/>
              <a:gdLst/>
              <a:ahLst/>
              <a:cxnLst/>
              <a:rect l="l" t="t" r="r" b="b"/>
              <a:pathLst>
                <a:path w="5062" h="9376" extrusionOk="0">
                  <a:moveTo>
                    <a:pt x="0" y="0"/>
                  </a:moveTo>
                  <a:lnTo>
                    <a:pt x="0" y="9376"/>
                  </a:lnTo>
                  <a:lnTo>
                    <a:pt x="5061" y="9376"/>
                  </a:lnTo>
                  <a:lnTo>
                    <a:pt x="506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027;p43">
              <a:extLst>
                <a:ext uri="{FF2B5EF4-FFF2-40B4-BE49-F238E27FC236}">
                  <a16:creationId xmlns:a16="http://schemas.microsoft.com/office/drawing/2014/main" id="{12231D73-9604-0E8B-1471-BAA0CF3A9D58}"/>
                </a:ext>
              </a:extLst>
            </p:cNvPr>
            <p:cNvSpPr/>
            <p:nvPr/>
          </p:nvSpPr>
          <p:spPr>
            <a:xfrm>
              <a:off x="4448775" y="459325"/>
              <a:ext cx="126550" cy="22650"/>
            </a:xfrm>
            <a:custGeom>
              <a:avLst/>
              <a:gdLst/>
              <a:ahLst/>
              <a:cxnLst/>
              <a:rect l="l" t="t" r="r" b="b"/>
              <a:pathLst>
                <a:path w="5062" h="906" extrusionOk="0">
                  <a:moveTo>
                    <a:pt x="0" y="1"/>
                  </a:moveTo>
                  <a:lnTo>
                    <a:pt x="0" y="905"/>
                  </a:lnTo>
                  <a:lnTo>
                    <a:pt x="5061" y="325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028;p43">
              <a:extLst>
                <a:ext uri="{FF2B5EF4-FFF2-40B4-BE49-F238E27FC236}">
                  <a16:creationId xmlns:a16="http://schemas.microsoft.com/office/drawing/2014/main" id="{AC959F94-722C-22D5-400E-7AA940E49B86}"/>
                </a:ext>
              </a:extLst>
            </p:cNvPr>
            <p:cNvSpPr/>
            <p:nvPr/>
          </p:nvSpPr>
          <p:spPr>
            <a:xfrm>
              <a:off x="4433900" y="431025"/>
              <a:ext cx="156250" cy="28325"/>
            </a:xfrm>
            <a:custGeom>
              <a:avLst/>
              <a:gdLst/>
              <a:ahLst/>
              <a:cxnLst/>
              <a:rect l="l" t="t" r="r" b="b"/>
              <a:pathLst>
                <a:path w="625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6250" y="1133"/>
                  </a:lnTo>
                  <a:lnTo>
                    <a:pt x="6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029;p43">
              <a:extLst>
                <a:ext uri="{FF2B5EF4-FFF2-40B4-BE49-F238E27FC236}">
                  <a16:creationId xmlns:a16="http://schemas.microsoft.com/office/drawing/2014/main" id="{D208073B-168B-3C32-EDC7-C8209CC61A7A}"/>
                </a:ext>
              </a:extLst>
            </p:cNvPr>
            <p:cNvSpPr/>
            <p:nvPr/>
          </p:nvSpPr>
          <p:spPr>
            <a:xfrm>
              <a:off x="6115500" y="1053475"/>
              <a:ext cx="420900" cy="312075"/>
            </a:xfrm>
            <a:custGeom>
              <a:avLst/>
              <a:gdLst/>
              <a:ahLst/>
              <a:cxnLst/>
              <a:rect l="l" t="t" r="r" b="b"/>
              <a:pathLst>
                <a:path w="16836" h="12483" extrusionOk="0">
                  <a:moveTo>
                    <a:pt x="1273" y="0"/>
                  </a:moveTo>
                  <a:cubicBezTo>
                    <a:pt x="927" y="0"/>
                    <a:pt x="532" y="116"/>
                    <a:pt x="92" y="377"/>
                  </a:cubicBezTo>
                  <a:cubicBezTo>
                    <a:pt x="61" y="388"/>
                    <a:pt x="33" y="404"/>
                    <a:pt x="1" y="416"/>
                  </a:cubicBezTo>
                  <a:lnTo>
                    <a:pt x="1" y="12483"/>
                  </a:lnTo>
                  <a:lnTo>
                    <a:pt x="16836" y="12483"/>
                  </a:lnTo>
                  <a:cubicBezTo>
                    <a:pt x="16599" y="11715"/>
                    <a:pt x="15990" y="11115"/>
                    <a:pt x="15290" y="10842"/>
                  </a:cubicBezTo>
                  <a:cubicBezTo>
                    <a:pt x="14920" y="10698"/>
                    <a:pt x="14530" y="10635"/>
                    <a:pt x="14138" y="10635"/>
                  </a:cubicBezTo>
                  <a:cubicBezTo>
                    <a:pt x="13733" y="10635"/>
                    <a:pt x="13325" y="10702"/>
                    <a:pt x="12934" y="10814"/>
                  </a:cubicBezTo>
                  <a:cubicBezTo>
                    <a:pt x="13075" y="10773"/>
                    <a:pt x="13266" y="10517"/>
                    <a:pt x="13365" y="10410"/>
                  </a:cubicBezTo>
                  <a:cubicBezTo>
                    <a:pt x="13603" y="10150"/>
                    <a:pt x="13794" y="9880"/>
                    <a:pt x="13848" y="9523"/>
                  </a:cubicBezTo>
                  <a:cubicBezTo>
                    <a:pt x="13909" y="9124"/>
                    <a:pt x="13793" y="8720"/>
                    <a:pt x="13544" y="8405"/>
                  </a:cubicBezTo>
                  <a:cubicBezTo>
                    <a:pt x="13184" y="7947"/>
                    <a:pt x="12592" y="7744"/>
                    <a:pt x="12018" y="7744"/>
                  </a:cubicBezTo>
                  <a:cubicBezTo>
                    <a:pt x="11932" y="7744"/>
                    <a:pt x="11846" y="7748"/>
                    <a:pt x="11762" y="7757"/>
                  </a:cubicBezTo>
                  <a:cubicBezTo>
                    <a:pt x="11729" y="7761"/>
                    <a:pt x="11696" y="7764"/>
                    <a:pt x="11665" y="7770"/>
                  </a:cubicBezTo>
                  <a:cubicBezTo>
                    <a:pt x="11538" y="7788"/>
                    <a:pt x="11414" y="7820"/>
                    <a:pt x="11295" y="7867"/>
                  </a:cubicBezTo>
                  <a:cubicBezTo>
                    <a:pt x="10964" y="7995"/>
                    <a:pt x="10658" y="8186"/>
                    <a:pt x="10379" y="8408"/>
                  </a:cubicBezTo>
                  <a:lnTo>
                    <a:pt x="10379" y="8408"/>
                  </a:lnTo>
                  <a:cubicBezTo>
                    <a:pt x="10660" y="8110"/>
                    <a:pt x="10949" y="7751"/>
                    <a:pt x="11066" y="7438"/>
                  </a:cubicBezTo>
                  <a:cubicBezTo>
                    <a:pt x="11902" y="5707"/>
                    <a:pt x="10443" y="3287"/>
                    <a:pt x="8375" y="3287"/>
                  </a:cubicBezTo>
                  <a:cubicBezTo>
                    <a:pt x="8095" y="3287"/>
                    <a:pt x="7804" y="3331"/>
                    <a:pt x="7507" y="3428"/>
                  </a:cubicBezTo>
                  <a:cubicBezTo>
                    <a:pt x="6661" y="3784"/>
                    <a:pt x="5946" y="4454"/>
                    <a:pt x="5419" y="5265"/>
                  </a:cubicBezTo>
                  <a:lnTo>
                    <a:pt x="5419" y="5265"/>
                  </a:lnTo>
                  <a:cubicBezTo>
                    <a:pt x="6294" y="3537"/>
                    <a:pt x="5374" y="2304"/>
                    <a:pt x="4305" y="2304"/>
                  </a:cubicBezTo>
                  <a:cubicBezTo>
                    <a:pt x="3701" y="2304"/>
                    <a:pt x="3049" y="2698"/>
                    <a:pt x="2647" y="3618"/>
                  </a:cubicBezTo>
                  <a:cubicBezTo>
                    <a:pt x="3229" y="1842"/>
                    <a:pt x="2651" y="0"/>
                    <a:pt x="1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030;p43">
              <a:extLst>
                <a:ext uri="{FF2B5EF4-FFF2-40B4-BE49-F238E27FC236}">
                  <a16:creationId xmlns:a16="http://schemas.microsoft.com/office/drawing/2014/main" id="{8ECDDDA5-5F3F-CBD8-6A65-72826F6C8A61}"/>
                </a:ext>
              </a:extLst>
            </p:cNvPr>
            <p:cNvSpPr/>
            <p:nvPr/>
          </p:nvSpPr>
          <p:spPr>
            <a:xfrm>
              <a:off x="6115475" y="1173800"/>
              <a:ext cx="248025" cy="191750"/>
            </a:xfrm>
            <a:custGeom>
              <a:avLst/>
              <a:gdLst/>
              <a:ahLst/>
              <a:cxnLst/>
              <a:rect l="l" t="t" r="r" b="b"/>
              <a:pathLst>
                <a:path w="9921" h="7670" extrusionOk="0">
                  <a:moveTo>
                    <a:pt x="419" y="0"/>
                  </a:moveTo>
                  <a:cubicBezTo>
                    <a:pt x="277" y="0"/>
                    <a:pt x="135" y="27"/>
                    <a:pt x="1" y="84"/>
                  </a:cubicBezTo>
                  <a:lnTo>
                    <a:pt x="2" y="7670"/>
                  </a:lnTo>
                  <a:lnTo>
                    <a:pt x="9920" y="7670"/>
                  </a:lnTo>
                  <a:cubicBezTo>
                    <a:pt x="9780" y="7218"/>
                    <a:pt x="9421" y="6864"/>
                    <a:pt x="9010" y="6703"/>
                  </a:cubicBezTo>
                  <a:cubicBezTo>
                    <a:pt x="8792" y="6618"/>
                    <a:pt x="8562" y="6581"/>
                    <a:pt x="8330" y="6581"/>
                  </a:cubicBezTo>
                  <a:cubicBezTo>
                    <a:pt x="8092" y="6581"/>
                    <a:pt x="7851" y="6620"/>
                    <a:pt x="7621" y="6686"/>
                  </a:cubicBezTo>
                  <a:cubicBezTo>
                    <a:pt x="7853" y="6234"/>
                    <a:pt x="7536" y="5627"/>
                    <a:pt x="7092" y="5451"/>
                  </a:cubicBezTo>
                  <a:cubicBezTo>
                    <a:pt x="6955" y="5397"/>
                    <a:pt x="6812" y="5373"/>
                    <a:pt x="6668" y="5373"/>
                  </a:cubicBezTo>
                  <a:cubicBezTo>
                    <a:pt x="6367" y="5373"/>
                    <a:pt x="6060" y="5476"/>
                    <a:pt x="5780" y="5613"/>
                  </a:cubicBezTo>
                  <a:lnTo>
                    <a:pt x="5780" y="5613"/>
                  </a:lnTo>
                  <a:cubicBezTo>
                    <a:pt x="6121" y="5431"/>
                    <a:pt x="6377" y="5084"/>
                    <a:pt x="6520" y="4698"/>
                  </a:cubicBezTo>
                  <a:cubicBezTo>
                    <a:pt x="7013" y="3678"/>
                    <a:pt x="6154" y="2252"/>
                    <a:pt x="4935" y="2252"/>
                  </a:cubicBezTo>
                  <a:cubicBezTo>
                    <a:pt x="4770" y="2252"/>
                    <a:pt x="4598" y="2278"/>
                    <a:pt x="4423" y="2335"/>
                  </a:cubicBezTo>
                  <a:cubicBezTo>
                    <a:pt x="3924" y="2545"/>
                    <a:pt x="3503" y="2941"/>
                    <a:pt x="3192" y="3420"/>
                  </a:cubicBezTo>
                  <a:lnTo>
                    <a:pt x="3192" y="3420"/>
                  </a:lnTo>
                  <a:cubicBezTo>
                    <a:pt x="3710" y="2401"/>
                    <a:pt x="3167" y="1673"/>
                    <a:pt x="2537" y="1673"/>
                  </a:cubicBezTo>
                  <a:cubicBezTo>
                    <a:pt x="2181" y="1673"/>
                    <a:pt x="1797" y="1905"/>
                    <a:pt x="1560" y="2448"/>
                  </a:cubicBezTo>
                  <a:cubicBezTo>
                    <a:pt x="2138" y="961"/>
                    <a:pt x="1267" y="0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031;p43">
              <a:extLst>
                <a:ext uri="{FF2B5EF4-FFF2-40B4-BE49-F238E27FC236}">
                  <a16:creationId xmlns:a16="http://schemas.microsoft.com/office/drawing/2014/main" id="{3D19C9A3-388B-C911-7DC1-DADE710995B5}"/>
                </a:ext>
              </a:extLst>
            </p:cNvPr>
            <p:cNvSpPr/>
            <p:nvPr/>
          </p:nvSpPr>
          <p:spPr>
            <a:xfrm>
              <a:off x="6356325" y="1111725"/>
              <a:ext cx="24150" cy="21825"/>
            </a:xfrm>
            <a:custGeom>
              <a:avLst/>
              <a:gdLst/>
              <a:ahLst/>
              <a:cxnLst/>
              <a:rect l="l" t="t" r="r" b="b"/>
              <a:pathLst>
                <a:path w="966" h="873" extrusionOk="0">
                  <a:moveTo>
                    <a:pt x="919" y="1"/>
                  </a:moveTo>
                  <a:cubicBezTo>
                    <a:pt x="809" y="1"/>
                    <a:pt x="524" y="20"/>
                    <a:pt x="313" y="210"/>
                  </a:cubicBezTo>
                  <a:cubicBezTo>
                    <a:pt x="47" y="450"/>
                    <a:pt x="1" y="871"/>
                    <a:pt x="1" y="871"/>
                  </a:cubicBezTo>
                  <a:cubicBezTo>
                    <a:pt x="1" y="871"/>
                    <a:pt x="17" y="872"/>
                    <a:pt x="46" y="872"/>
                  </a:cubicBezTo>
                  <a:cubicBezTo>
                    <a:pt x="156" y="872"/>
                    <a:pt x="441" y="853"/>
                    <a:pt x="652" y="663"/>
                  </a:cubicBezTo>
                  <a:cubicBezTo>
                    <a:pt x="918" y="423"/>
                    <a:pt x="965" y="2"/>
                    <a:pt x="965" y="2"/>
                  </a:cubicBezTo>
                  <a:cubicBezTo>
                    <a:pt x="965" y="2"/>
                    <a:pt x="949" y="1"/>
                    <a:pt x="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032;p43">
              <a:extLst>
                <a:ext uri="{FF2B5EF4-FFF2-40B4-BE49-F238E27FC236}">
                  <a16:creationId xmlns:a16="http://schemas.microsoft.com/office/drawing/2014/main" id="{48735F0F-F542-6816-8C2C-0802405EC0C2}"/>
                </a:ext>
              </a:extLst>
            </p:cNvPr>
            <p:cNvSpPr/>
            <p:nvPr/>
          </p:nvSpPr>
          <p:spPr>
            <a:xfrm>
              <a:off x="6163050" y="1177150"/>
              <a:ext cx="23300" cy="32375"/>
            </a:xfrm>
            <a:custGeom>
              <a:avLst/>
              <a:gdLst/>
              <a:ahLst/>
              <a:cxnLst/>
              <a:rect l="l" t="t" r="r" b="b"/>
              <a:pathLst>
                <a:path w="932" h="1295" extrusionOk="0">
                  <a:moveTo>
                    <a:pt x="824" y="1"/>
                  </a:moveTo>
                  <a:cubicBezTo>
                    <a:pt x="824" y="1"/>
                    <a:pt x="396" y="109"/>
                    <a:pt x="199" y="465"/>
                  </a:cubicBezTo>
                  <a:cubicBezTo>
                    <a:pt x="0" y="823"/>
                    <a:pt x="106" y="1295"/>
                    <a:pt x="106" y="1295"/>
                  </a:cubicBezTo>
                  <a:cubicBezTo>
                    <a:pt x="106" y="1295"/>
                    <a:pt x="534" y="1186"/>
                    <a:pt x="731" y="829"/>
                  </a:cubicBezTo>
                  <a:cubicBezTo>
                    <a:pt x="931" y="472"/>
                    <a:pt x="824" y="1"/>
                    <a:pt x="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033;p43">
              <a:extLst>
                <a:ext uri="{FF2B5EF4-FFF2-40B4-BE49-F238E27FC236}">
                  <a16:creationId xmlns:a16="http://schemas.microsoft.com/office/drawing/2014/main" id="{F176EBF9-F02B-6159-9446-3073F199F4AA}"/>
                </a:ext>
              </a:extLst>
            </p:cNvPr>
            <p:cNvSpPr/>
            <p:nvPr/>
          </p:nvSpPr>
          <p:spPr>
            <a:xfrm>
              <a:off x="6331750" y="1084125"/>
              <a:ext cx="23500" cy="45750"/>
            </a:xfrm>
            <a:custGeom>
              <a:avLst/>
              <a:gdLst/>
              <a:ahLst/>
              <a:cxnLst/>
              <a:rect l="l" t="t" r="r" b="b"/>
              <a:pathLst>
                <a:path w="940" h="1830" extrusionOk="0">
                  <a:moveTo>
                    <a:pt x="265" y="0"/>
                  </a:moveTo>
                  <a:cubicBezTo>
                    <a:pt x="265" y="0"/>
                    <a:pt x="1" y="506"/>
                    <a:pt x="114" y="1011"/>
                  </a:cubicBezTo>
                  <a:cubicBezTo>
                    <a:pt x="228" y="1516"/>
                    <a:pt x="676" y="1829"/>
                    <a:pt x="676" y="1829"/>
                  </a:cubicBezTo>
                  <a:cubicBezTo>
                    <a:pt x="676" y="1829"/>
                    <a:pt x="940" y="1324"/>
                    <a:pt x="827" y="818"/>
                  </a:cubicBezTo>
                  <a:cubicBezTo>
                    <a:pt x="713" y="314"/>
                    <a:pt x="265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034;p43">
              <a:extLst>
                <a:ext uri="{FF2B5EF4-FFF2-40B4-BE49-F238E27FC236}">
                  <a16:creationId xmlns:a16="http://schemas.microsoft.com/office/drawing/2014/main" id="{0DA85DB4-1E73-5B3F-65C1-5951A757A367}"/>
                </a:ext>
              </a:extLst>
            </p:cNvPr>
            <p:cNvSpPr/>
            <p:nvPr/>
          </p:nvSpPr>
          <p:spPr>
            <a:xfrm>
              <a:off x="4062875" y="1095150"/>
              <a:ext cx="129725" cy="269275"/>
            </a:xfrm>
            <a:custGeom>
              <a:avLst/>
              <a:gdLst/>
              <a:ahLst/>
              <a:cxnLst/>
              <a:rect l="l" t="t" r="r" b="b"/>
              <a:pathLst>
                <a:path w="5189" h="10771" extrusionOk="0">
                  <a:moveTo>
                    <a:pt x="2596" y="0"/>
                  </a:moveTo>
                  <a:lnTo>
                    <a:pt x="2528" y="2006"/>
                  </a:lnTo>
                  <a:lnTo>
                    <a:pt x="1475" y="1164"/>
                  </a:lnTo>
                  <a:lnTo>
                    <a:pt x="1363" y="1261"/>
                  </a:lnTo>
                  <a:lnTo>
                    <a:pt x="2378" y="2519"/>
                  </a:lnTo>
                  <a:lnTo>
                    <a:pt x="2190" y="6352"/>
                  </a:lnTo>
                  <a:lnTo>
                    <a:pt x="1691" y="5868"/>
                  </a:lnTo>
                  <a:lnTo>
                    <a:pt x="1725" y="4561"/>
                  </a:lnTo>
                  <a:lnTo>
                    <a:pt x="1531" y="4512"/>
                  </a:lnTo>
                  <a:lnTo>
                    <a:pt x="1351" y="5559"/>
                  </a:lnTo>
                  <a:lnTo>
                    <a:pt x="127" y="4512"/>
                  </a:lnTo>
                  <a:lnTo>
                    <a:pt x="1" y="4614"/>
                  </a:lnTo>
                  <a:lnTo>
                    <a:pt x="2077" y="7019"/>
                  </a:lnTo>
                  <a:lnTo>
                    <a:pt x="1817" y="10771"/>
                  </a:lnTo>
                  <a:lnTo>
                    <a:pt x="3515" y="10771"/>
                  </a:lnTo>
                  <a:lnTo>
                    <a:pt x="3302" y="6044"/>
                  </a:lnTo>
                  <a:lnTo>
                    <a:pt x="4238" y="4578"/>
                  </a:lnTo>
                  <a:lnTo>
                    <a:pt x="5189" y="4434"/>
                  </a:lnTo>
                  <a:lnTo>
                    <a:pt x="5189" y="4288"/>
                  </a:lnTo>
                  <a:lnTo>
                    <a:pt x="4319" y="4301"/>
                  </a:lnTo>
                  <a:lnTo>
                    <a:pt x="4319" y="4301"/>
                  </a:lnTo>
                  <a:lnTo>
                    <a:pt x="4819" y="3513"/>
                  </a:lnTo>
                  <a:lnTo>
                    <a:pt x="4689" y="3428"/>
                  </a:lnTo>
                  <a:lnTo>
                    <a:pt x="3318" y="4914"/>
                  </a:lnTo>
                  <a:lnTo>
                    <a:pt x="3052" y="2466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035;p43">
              <a:extLst>
                <a:ext uri="{FF2B5EF4-FFF2-40B4-BE49-F238E27FC236}">
                  <a16:creationId xmlns:a16="http://schemas.microsoft.com/office/drawing/2014/main" id="{97046282-5307-CEF9-5821-D143FADAB9FE}"/>
                </a:ext>
              </a:extLst>
            </p:cNvPr>
            <p:cNvSpPr/>
            <p:nvPr/>
          </p:nvSpPr>
          <p:spPr>
            <a:xfrm>
              <a:off x="3919950" y="719000"/>
              <a:ext cx="410375" cy="446450"/>
            </a:xfrm>
            <a:custGeom>
              <a:avLst/>
              <a:gdLst/>
              <a:ahLst/>
              <a:cxnLst/>
              <a:rect l="l" t="t" r="r" b="b"/>
              <a:pathLst>
                <a:path w="16415" h="17858" extrusionOk="0">
                  <a:moveTo>
                    <a:pt x="8705" y="0"/>
                  </a:moveTo>
                  <a:cubicBezTo>
                    <a:pt x="8678" y="0"/>
                    <a:pt x="8651" y="1"/>
                    <a:pt x="8624" y="2"/>
                  </a:cubicBezTo>
                  <a:cubicBezTo>
                    <a:pt x="7775" y="39"/>
                    <a:pt x="7060" y="648"/>
                    <a:pt x="6519" y="1304"/>
                  </a:cubicBezTo>
                  <a:cubicBezTo>
                    <a:pt x="5395" y="2664"/>
                    <a:pt x="4702" y="4376"/>
                    <a:pt x="4562" y="6134"/>
                  </a:cubicBezTo>
                  <a:cubicBezTo>
                    <a:pt x="4236" y="5686"/>
                    <a:pt x="3904" y="5231"/>
                    <a:pt x="3469" y="4890"/>
                  </a:cubicBezTo>
                  <a:cubicBezTo>
                    <a:pt x="3099" y="4600"/>
                    <a:pt x="2637" y="4395"/>
                    <a:pt x="2172" y="4395"/>
                  </a:cubicBezTo>
                  <a:cubicBezTo>
                    <a:pt x="2090" y="4395"/>
                    <a:pt x="2007" y="4402"/>
                    <a:pt x="1925" y="4415"/>
                  </a:cubicBezTo>
                  <a:cubicBezTo>
                    <a:pt x="1026" y="4562"/>
                    <a:pt x="453" y="5477"/>
                    <a:pt x="234" y="6362"/>
                  </a:cubicBezTo>
                  <a:cubicBezTo>
                    <a:pt x="0" y="7313"/>
                    <a:pt x="34" y="8309"/>
                    <a:pt x="331" y="9242"/>
                  </a:cubicBezTo>
                  <a:cubicBezTo>
                    <a:pt x="821" y="10775"/>
                    <a:pt x="1970" y="11991"/>
                    <a:pt x="3085" y="13150"/>
                  </a:cubicBezTo>
                  <a:cubicBezTo>
                    <a:pt x="2967" y="13097"/>
                    <a:pt x="2842" y="13073"/>
                    <a:pt x="2717" y="13073"/>
                  </a:cubicBezTo>
                  <a:cubicBezTo>
                    <a:pt x="2297" y="13073"/>
                    <a:pt x="1870" y="13344"/>
                    <a:pt x="1679" y="13732"/>
                  </a:cubicBezTo>
                  <a:cubicBezTo>
                    <a:pt x="1343" y="14416"/>
                    <a:pt x="1663" y="15202"/>
                    <a:pt x="2131" y="15746"/>
                  </a:cubicBezTo>
                  <a:cubicBezTo>
                    <a:pt x="2524" y="16203"/>
                    <a:pt x="3046" y="16533"/>
                    <a:pt x="3585" y="16803"/>
                  </a:cubicBezTo>
                  <a:cubicBezTo>
                    <a:pt x="5031" y="17529"/>
                    <a:pt x="6627" y="17858"/>
                    <a:pt x="8233" y="17858"/>
                  </a:cubicBezTo>
                  <a:cubicBezTo>
                    <a:pt x="9981" y="17858"/>
                    <a:pt x="11740" y="17469"/>
                    <a:pt x="13328" y="16781"/>
                  </a:cubicBezTo>
                  <a:cubicBezTo>
                    <a:pt x="14460" y="16291"/>
                    <a:pt x="15250" y="15481"/>
                    <a:pt x="15851" y="14398"/>
                  </a:cubicBezTo>
                  <a:lnTo>
                    <a:pt x="15858" y="14385"/>
                  </a:lnTo>
                  <a:cubicBezTo>
                    <a:pt x="16218" y="13735"/>
                    <a:pt x="16371" y="12987"/>
                    <a:pt x="16397" y="12246"/>
                  </a:cubicBezTo>
                  <a:cubicBezTo>
                    <a:pt x="16414" y="11779"/>
                    <a:pt x="16379" y="11297"/>
                    <a:pt x="16183" y="10872"/>
                  </a:cubicBezTo>
                  <a:cubicBezTo>
                    <a:pt x="15987" y="10447"/>
                    <a:pt x="15603" y="10087"/>
                    <a:pt x="15139" y="10021"/>
                  </a:cubicBezTo>
                  <a:cubicBezTo>
                    <a:pt x="15095" y="10014"/>
                    <a:pt x="15050" y="10011"/>
                    <a:pt x="15004" y="10011"/>
                  </a:cubicBezTo>
                  <a:cubicBezTo>
                    <a:pt x="14782" y="10011"/>
                    <a:pt x="14558" y="10089"/>
                    <a:pt x="14419" y="10257"/>
                  </a:cubicBezTo>
                  <a:lnTo>
                    <a:pt x="14419" y="10257"/>
                  </a:lnTo>
                  <a:cubicBezTo>
                    <a:pt x="14937" y="9612"/>
                    <a:pt x="15408" y="8906"/>
                    <a:pt x="15612" y="8104"/>
                  </a:cubicBezTo>
                  <a:cubicBezTo>
                    <a:pt x="15817" y="7297"/>
                    <a:pt x="15716" y="6374"/>
                    <a:pt x="15179" y="5738"/>
                  </a:cubicBezTo>
                  <a:cubicBezTo>
                    <a:pt x="14741" y="5218"/>
                    <a:pt x="14055" y="4949"/>
                    <a:pt x="13374" y="4949"/>
                  </a:cubicBezTo>
                  <a:cubicBezTo>
                    <a:pt x="13250" y="4949"/>
                    <a:pt x="13126" y="4958"/>
                    <a:pt x="13005" y="4976"/>
                  </a:cubicBezTo>
                  <a:cubicBezTo>
                    <a:pt x="12211" y="5093"/>
                    <a:pt x="11494" y="5556"/>
                    <a:pt x="10972" y="6165"/>
                  </a:cubicBezTo>
                  <a:cubicBezTo>
                    <a:pt x="11029" y="4912"/>
                    <a:pt x="11316" y="3648"/>
                    <a:pt x="11087" y="2415"/>
                  </a:cubicBezTo>
                  <a:cubicBezTo>
                    <a:pt x="10863" y="1208"/>
                    <a:pt x="9920" y="0"/>
                    <a:pt x="8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036;p43">
              <a:extLst>
                <a:ext uri="{FF2B5EF4-FFF2-40B4-BE49-F238E27FC236}">
                  <a16:creationId xmlns:a16="http://schemas.microsoft.com/office/drawing/2014/main" id="{3F00B0AD-4779-7913-C924-AE9F0E2899DF}"/>
                </a:ext>
              </a:extLst>
            </p:cNvPr>
            <p:cNvSpPr/>
            <p:nvPr/>
          </p:nvSpPr>
          <p:spPr>
            <a:xfrm>
              <a:off x="4018775" y="1172325"/>
              <a:ext cx="91975" cy="78725"/>
            </a:xfrm>
            <a:custGeom>
              <a:avLst/>
              <a:gdLst/>
              <a:ahLst/>
              <a:cxnLst/>
              <a:rect l="l" t="t" r="r" b="b"/>
              <a:pathLst>
                <a:path w="3679" h="3149" extrusionOk="0">
                  <a:moveTo>
                    <a:pt x="1690" y="1"/>
                  </a:moveTo>
                  <a:cubicBezTo>
                    <a:pt x="1378" y="1"/>
                    <a:pt x="1097" y="335"/>
                    <a:pt x="1428" y="854"/>
                  </a:cubicBezTo>
                  <a:cubicBezTo>
                    <a:pt x="1182" y="598"/>
                    <a:pt x="944" y="497"/>
                    <a:pt x="748" y="497"/>
                  </a:cubicBezTo>
                  <a:cubicBezTo>
                    <a:pt x="209" y="497"/>
                    <a:pt x="0" y="1268"/>
                    <a:pt x="880" y="1672"/>
                  </a:cubicBezTo>
                  <a:cubicBezTo>
                    <a:pt x="43" y="1688"/>
                    <a:pt x="278" y="2672"/>
                    <a:pt x="883" y="2672"/>
                  </a:cubicBezTo>
                  <a:cubicBezTo>
                    <a:pt x="1003" y="2672"/>
                    <a:pt x="1137" y="2633"/>
                    <a:pt x="1281" y="2541"/>
                  </a:cubicBezTo>
                  <a:lnTo>
                    <a:pt x="1281" y="2541"/>
                  </a:lnTo>
                  <a:cubicBezTo>
                    <a:pt x="1001" y="2754"/>
                    <a:pt x="1182" y="3149"/>
                    <a:pt x="1512" y="3149"/>
                  </a:cubicBezTo>
                  <a:cubicBezTo>
                    <a:pt x="1535" y="3149"/>
                    <a:pt x="1558" y="3147"/>
                    <a:pt x="1582" y="3143"/>
                  </a:cubicBezTo>
                  <a:cubicBezTo>
                    <a:pt x="2619" y="2973"/>
                    <a:pt x="3678" y="1320"/>
                    <a:pt x="2744" y="475"/>
                  </a:cubicBezTo>
                  <a:cubicBezTo>
                    <a:pt x="2674" y="393"/>
                    <a:pt x="2535" y="336"/>
                    <a:pt x="2415" y="336"/>
                  </a:cubicBezTo>
                  <a:cubicBezTo>
                    <a:pt x="2293" y="336"/>
                    <a:pt x="2189" y="394"/>
                    <a:pt x="2193" y="544"/>
                  </a:cubicBezTo>
                  <a:cubicBezTo>
                    <a:pt x="2143" y="165"/>
                    <a:pt x="1909" y="1"/>
                    <a:pt x="1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037;p43">
              <a:extLst>
                <a:ext uri="{FF2B5EF4-FFF2-40B4-BE49-F238E27FC236}">
                  <a16:creationId xmlns:a16="http://schemas.microsoft.com/office/drawing/2014/main" id="{DF3D014F-1FC4-7B4D-1BB3-2387D90EB65D}"/>
                </a:ext>
              </a:extLst>
            </p:cNvPr>
            <p:cNvSpPr/>
            <p:nvPr/>
          </p:nvSpPr>
          <p:spPr>
            <a:xfrm>
              <a:off x="4027725" y="921500"/>
              <a:ext cx="223250" cy="243950"/>
            </a:xfrm>
            <a:custGeom>
              <a:avLst/>
              <a:gdLst/>
              <a:ahLst/>
              <a:cxnLst/>
              <a:rect l="l" t="t" r="r" b="b"/>
              <a:pathLst>
                <a:path w="8930" h="9758" extrusionOk="0">
                  <a:moveTo>
                    <a:pt x="3022" y="0"/>
                  </a:moveTo>
                  <a:cubicBezTo>
                    <a:pt x="2932" y="0"/>
                    <a:pt x="2843" y="11"/>
                    <a:pt x="2754" y="33"/>
                  </a:cubicBezTo>
                  <a:cubicBezTo>
                    <a:pt x="2079" y="203"/>
                    <a:pt x="1755" y="1017"/>
                    <a:pt x="1830" y="1710"/>
                  </a:cubicBezTo>
                  <a:cubicBezTo>
                    <a:pt x="1905" y="2403"/>
                    <a:pt x="2260" y="3028"/>
                    <a:pt x="2491" y="3686"/>
                  </a:cubicBezTo>
                  <a:cubicBezTo>
                    <a:pt x="2179" y="3486"/>
                    <a:pt x="1813" y="3361"/>
                    <a:pt x="1445" y="3361"/>
                  </a:cubicBezTo>
                  <a:cubicBezTo>
                    <a:pt x="1370" y="3361"/>
                    <a:pt x="1294" y="3367"/>
                    <a:pt x="1219" y="3378"/>
                  </a:cubicBezTo>
                  <a:cubicBezTo>
                    <a:pt x="779" y="3443"/>
                    <a:pt x="362" y="3721"/>
                    <a:pt x="185" y="4130"/>
                  </a:cubicBezTo>
                  <a:cubicBezTo>
                    <a:pt x="1" y="4554"/>
                    <a:pt x="93" y="5062"/>
                    <a:pt x="332" y="5458"/>
                  </a:cubicBezTo>
                  <a:cubicBezTo>
                    <a:pt x="570" y="5851"/>
                    <a:pt x="933" y="6152"/>
                    <a:pt x="1311" y="6412"/>
                  </a:cubicBezTo>
                  <a:lnTo>
                    <a:pt x="1311" y="6412"/>
                  </a:lnTo>
                  <a:cubicBezTo>
                    <a:pt x="1250" y="6372"/>
                    <a:pt x="1177" y="6354"/>
                    <a:pt x="1103" y="6354"/>
                  </a:cubicBezTo>
                  <a:cubicBezTo>
                    <a:pt x="1030" y="6354"/>
                    <a:pt x="956" y="6371"/>
                    <a:pt x="890" y="6401"/>
                  </a:cubicBezTo>
                  <a:cubicBezTo>
                    <a:pt x="655" y="6511"/>
                    <a:pt x="508" y="6764"/>
                    <a:pt x="471" y="7021"/>
                  </a:cubicBezTo>
                  <a:cubicBezTo>
                    <a:pt x="435" y="7278"/>
                    <a:pt x="494" y="7540"/>
                    <a:pt x="577" y="7786"/>
                  </a:cubicBezTo>
                  <a:cubicBezTo>
                    <a:pt x="709" y="8176"/>
                    <a:pt x="910" y="8550"/>
                    <a:pt x="1205" y="8836"/>
                  </a:cubicBezTo>
                  <a:lnTo>
                    <a:pt x="1210" y="8842"/>
                  </a:lnTo>
                  <a:cubicBezTo>
                    <a:pt x="1703" y="9323"/>
                    <a:pt x="2253" y="9627"/>
                    <a:pt x="2933" y="9708"/>
                  </a:cubicBezTo>
                  <a:cubicBezTo>
                    <a:pt x="3216" y="9741"/>
                    <a:pt x="3502" y="9757"/>
                    <a:pt x="3789" y="9757"/>
                  </a:cubicBezTo>
                  <a:cubicBezTo>
                    <a:pt x="5364" y="9757"/>
                    <a:pt x="6965" y="9253"/>
                    <a:pt x="8118" y="8163"/>
                  </a:cubicBezTo>
                  <a:cubicBezTo>
                    <a:pt x="8362" y="7932"/>
                    <a:pt x="8586" y="7673"/>
                    <a:pt x="8723" y="7367"/>
                  </a:cubicBezTo>
                  <a:cubicBezTo>
                    <a:pt x="8884" y="7004"/>
                    <a:pt x="8929" y="6535"/>
                    <a:pt x="8642" y="6225"/>
                  </a:cubicBezTo>
                  <a:cubicBezTo>
                    <a:pt x="8517" y="6093"/>
                    <a:pt x="8332" y="6017"/>
                    <a:pt x="8153" y="6017"/>
                  </a:cubicBezTo>
                  <a:cubicBezTo>
                    <a:pt x="8024" y="6017"/>
                    <a:pt x="7898" y="6056"/>
                    <a:pt x="7800" y="6141"/>
                  </a:cubicBezTo>
                  <a:cubicBezTo>
                    <a:pt x="8208" y="5346"/>
                    <a:pt x="8626" y="4516"/>
                    <a:pt x="8642" y="3622"/>
                  </a:cubicBezTo>
                  <a:cubicBezTo>
                    <a:pt x="8649" y="3080"/>
                    <a:pt x="8508" y="2544"/>
                    <a:pt x="8232" y="2075"/>
                  </a:cubicBezTo>
                  <a:cubicBezTo>
                    <a:pt x="7994" y="1672"/>
                    <a:pt x="7590" y="1303"/>
                    <a:pt x="7133" y="1303"/>
                  </a:cubicBezTo>
                  <a:cubicBezTo>
                    <a:pt x="7097" y="1303"/>
                    <a:pt x="7060" y="1305"/>
                    <a:pt x="7022" y="1310"/>
                  </a:cubicBezTo>
                  <a:cubicBezTo>
                    <a:pt x="6717" y="1350"/>
                    <a:pt x="6454" y="1557"/>
                    <a:pt x="6277" y="1809"/>
                  </a:cubicBezTo>
                  <a:cubicBezTo>
                    <a:pt x="6101" y="2061"/>
                    <a:pt x="5996" y="2355"/>
                    <a:pt x="5894" y="2645"/>
                  </a:cubicBezTo>
                  <a:cubicBezTo>
                    <a:pt x="5534" y="1727"/>
                    <a:pt x="4902" y="939"/>
                    <a:pt x="4082" y="389"/>
                  </a:cubicBezTo>
                  <a:cubicBezTo>
                    <a:pt x="3765" y="178"/>
                    <a:pt x="3394" y="0"/>
                    <a:pt x="3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038;p43">
              <a:extLst>
                <a:ext uri="{FF2B5EF4-FFF2-40B4-BE49-F238E27FC236}">
                  <a16:creationId xmlns:a16="http://schemas.microsoft.com/office/drawing/2014/main" id="{F9E2A344-8CB9-8351-12E8-FD08D0039AC3}"/>
                </a:ext>
              </a:extLst>
            </p:cNvPr>
            <p:cNvSpPr/>
            <p:nvPr/>
          </p:nvSpPr>
          <p:spPr>
            <a:xfrm>
              <a:off x="3940025" y="1026675"/>
              <a:ext cx="20900" cy="28500"/>
            </a:xfrm>
            <a:custGeom>
              <a:avLst/>
              <a:gdLst/>
              <a:ahLst/>
              <a:cxnLst/>
              <a:rect l="l" t="t" r="r" b="b"/>
              <a:pathLst>
                <a:path w="836" h="1140" extrusionOk="0">
                  <a:moveTo>
                    <a:pt x="104" y="1"/>
                  </a:moveTo>
                  <a:cubicBezTo>
                    <a:pt x="104" y="1"/>
                    <a:pt x="1" y="390"/>
                    <a:pt x="174" y="705"/>
                  </a:cubicBezTo>
                  <a:cubicBezTo>
                    <a:pt x="348" y="1019"/>
                    <a:pt x="733" y="1139"/>
                    <a:pt x="733" y="1139"/>
                  </a:cubicBezTo>
                  <a:cubicBezTo>
                    <a:pt x="733" y="1139"/>
                    <a:pt x="836" y="750"/>
                    <a:pt x="662" y="435"/>
                  </a:cubicBezTo>
                  <a:cubicBezTo>
                    <a:pt x="488" y="122"/>
                    <a:pt x="105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039;p43">
              <a:extLst>
                <a:ext uri="{FF2B5EF4-FFF2-40B4-BE49-F238E27FC236}">
                  <a16:creationId xmlns:a16="http://schemas.microsoft.com/office/drawing/2014/main" id="{839C2B6B-1124-EA3F-65D7-4AA79554D967}"/>
                </a:ext>
              </a:extLst>
            </p:cNvPr>
            <p:cNvSpPr/>
            <p:nvPr/>
          </p:nvSpPr>
          <p:spPr>
            <a:xfrm>
              <a:off x="3908850" y="1054150"/>
              <a:ext cx="44625" cy="19200"/>
            </a:xfrm>
            <a:custGeom>
              <a:avLst/>
              <a:gdLst/>
              <a:ahLst/>
              <a:cxnLst/>
              <a:rect l="l" t="t" r="r" b="b"/>
              <a:pathLst>
                <a:path w="1785" h="768" extrusionOk="0">
                  <a:moveTo>
                    <a:pt x="927" y="0"/>
                  </a:moveTo>
                  <a:cubicBezTo>
                    <a:pt x="908" y="0"/>
                    <a:pt x="889" y="1"/>
                    <a:pt x="870" y="2"/>
                  </a:cubicBezTo>
                  <a:cubicBezTo>
                    <a:pt x="378" y="30"/>
                    <a:pt x="1" y="437"/>
                    <a:pt x="1" y="437"/>
                  </a:cubicBezTo>
                  <a:cubicBezTo>
                    <a:pt x="1" y="437"/>
                    <a:pt x="390" y="768"/>
                    <a:pt x="857" y="768"/>
                  </a:cubicBezTo>
                  <a:cubicBezTo>
                    <a:pt x="876" y="768"/>
                    <a:pt x="896" y="767"/>
                    <a:pt x="915" y="766"/>
                  </a:cubicBezTo>
                  <a:cubicBezTo>
                    <a:pt x="1408" y="737"/>
                    <a:pt x="1785" y="332"/>
                    <a:pt x="1785" y="332"/>
                  </a:cubicBezTo>
                  <a:cubicBezTo>
                    <a:pt x="1785" y="332"/>
                    <a:pt x="1395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040;p43">
              <a:extLst>
                <a:ext uri="{FF2B5EF4-FFF2-40B4-BE49-F238E27FC236}">
                  <a16:creationId xmlns:a16="http://schemas.microsoft.com/office/drawing/2014/main" id="{BF1305A3-1D69-10D7-4DD1-CF7829A2C478}"/>
                </a:ext>
              </a:extLst>
            </p:cNvPr>
            <p:cNvSpPr/>
            <p:nvPr/>
          </p:nvSpPr>
          <p:spPr>
            <a:xfrm>
              <a:off x="4194300" y="1205575"/>
              <a:ext cx="16025" cy="8475"/>
            </a:xfrm>
            <a:custGeom>
              <a:avLst/>
              <a:gdLst/>
              <a:ahLst/>
              <a:cxnLst/>
              <a:rect l="l" t="t" r="r" b="b"/>
              <a:pathLst>
                <a:path w="641" h="339" extrusionOk="0">
                  <a:moveTo>
                    <a:pt x="206" y="0"/>
                  </a:moveTo>
                  <a:cubicBezTo>
                    <a:pt x="92" y="0"/>
                    <a:pt x="1" y="36"/>
                    <a:pt x="1" y="36"/>
                  </a:cubicBezTo>
                  <a:cubicBezTo>
                    <a:pt x="1" y="36"/>
                    <a:pt x="86" y="232"/>
                    <a:pt x="262" y="307"/>
                  </a:cubicBezTo>
                  <a:cubicBezTo>
                    <a:pt x="320" y="331"/>
                    <a:pt x="379" y="339"/>
                    <a:pt x="434" y="339"/>
                  </a:cubicBezTo>
                  <a:cubicBezTo>
                    <a:pt x="548" y="339"/>
                    <a:pt x="640" y="303"/>
                    <a:pt x="640" y="303"/>
                  </a:cubicBezTo>
                  <a:cubicBezTo>
                    <a:pt x="640" y="303"/>
                    <a:pt x="555" y="107"/>
                    <a:pt x="377" y="33"/>
                  </a:cubicBezTo>
                  <a:cubicBezTo>
                    <a:pt x="320" y="8"/>
                    <a:pt x="260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041;p43">
              <a:extLst>
                <a:ext uri="{FF2B5EF4-FFF2-40B4-BE49-F238E27FC236}">
                  <a16:creationId xmlns:a16="http://schemas.microsoft.com/office/drawing/2014/main" id="{30A75B87-348E-996D-D44D-072B9C3FB77F}"/>
                </a:ext>
              </a:extLst>
            </p:cNvPr>
            <p:cNvSpPr/>
            <p:nvPr/>
          </p:nvSpPr>
          <p:spPr>
            <a:xfrm>
              <a:off x="4193900" y="1185925"/>
              <a:ext cx="17825" cy="15900"/>
            </a:xfrm>
            <a:custGeom>
              <a:avLst/>
              <a:gdLst/>
              <a:ahLst/>
              <a:cxnLst/>
              <a:rect l="l" t="t" r="r" b="b"/>
              <a:pathLst>
                <a:path w="713" h="636" extrusionOk="0">
                  <a:moveTo>
                    <a:pt x="704" y="0"/>
                  </a:moveTo>
                  <a:cubicBezTo>
                    <a:pt x="653" y="0"/>
                    <a:pt x="398" y="9"/>
                    <a:pt x="221" y="165"/>
                  </a:cubicBezTo>
                  <a:cubicBezTo>
                    <a:pt x="25" y="341"/>
                    <a:pt x="1" y="636"/>
                    <a:pt x="1" y="636"/>
                  </a:cubicBezTo>
                  <a:cubicBezTo>
                    <a:pt x="1" y="636"/>
                    <a:pt x="4" y="636"/>
                    <a:pt x="10" y="636"/>
                  </a:cubicBezTo>
                  <a:cubicBezTo>
                    <a:pt x="61" y="636"/>
                    <a:pt x="317" y="628"/>
                    <a:pt x="493" y="470"/>
                  </a:cubicBezTo>
                  <a:cubicBezTo>
                    <a:pt x="690" y="295"/>
                    <a:pt x="713" y="0"/>
                    <a:pt x="713" y="0"/>
                  </a:cubicBezTo>
                  <a:cubicBezTo>
                    <a:pt x="713" y="0"/>
                    <a:pt x="710" y="0"/>
                    <a:pt x="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042;p43">
              <a:extLst>
                <a:ext uri="{FF2B5EF4-FFF2-40B4-BE49-F238E27FC236}">
                  <a16:creationId xmlns:a16="http://schemas.microsoft.com/office/drawing/2014/main" id="{70A87629-3000-AED0-60AA-4A3073EB0F48}"/>
                </a:ext>
              </a:extLst>
            </p:cNvPr>
            <p:cNvSpPr/>
            <p:nvPr/>
          </p:nvSpPr>
          <p:spPr>
            <a:xfrm>
              <a:off x="4183200" y="923300"/>
              <a:ext cx="22675" cy="23300"/>
            </a:xfrm>
            <a:custGeom>
              <a:avLst/>
              <a:gdLst/>
              <a:ahLst/>
              <a:cxnLst/>
              <a:rect l="l" t="t" r="r" b="b"/>
              <a:pathLst>
                <a:path w="907" h="932" extrusionOk="0">
                  <a:moveTo>
                    <a:pt x="906" y="1"/>
                  </a:moveTo>
                  <a:cubicBezTo>
                    <a:pt x="906" y="1"/>
                    <a:pt x="503" y="14"/>
                    <a:pt x="254" y="271"/>
                  </a:cubicBezTo>
                  <a:cubicBezTo>
                    <a:pt x="3" y="529"/>
                    <a:pt x="0" y="931"/>
                    <a:pt x="0" y="931"/>
                  </a:cubicBezTo>
                  <a:cubicBezTo>
                    <a:pt x="0" y="931"/>
                    <a:pt x="402" y="917"/>
                    <a:pt x="652" y="660"/>
                  </a:cubicBezTo>
                  <a:cubicBezTo>
                    <a:pt x="903" y="402"/>
                    <a:pt x="906" y="1"/>
                    <a:pt x="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043;p43">
              <a:extLst>
                <a:ext uri="{FF2B5EF4-FFF2-40B4-BE49-F238E27FC236}">
                  <a16:creationId xmlns:a16="http://schemas.microsoft.com/office/drawing/2014/main" id="{BA1555C5-BB3D-C2EC-271D-8ED559A36CBE}"/>
                </a:ext>
              </a:extLst>
            </p:cNvPr>
            <p:cNvSpPr/>
            <p:nvPr/>
          </p:nvSpPr>
          <p:spPr>
            <a:xfrm>
              <a:off x="4035800" y="989900"/>
              <a:ext cx="21100" cy="10800"/>
            </a:xfrm>
            <a:custGeom>
              <a:avLst/>
              <a:gdLst/>
              <a:ahLst/>
              <a:cxnLst/>
              <a:rect l="l" t="t" r="r" b="b"/>
              <a:pathLst>
                <a:path w="844" h="432" extrusionOk="0">
                  <a:moveTo>
                    <a:pt x="289" y="1"/>
                  </a:moveTo>
                  <a:cubicBezTo>
                    <a:pt x="130" y="1"/>
                    <a:pt x="0" y="56"/>
                    <a:pt x="0" y="56"/>
                  </a:cubicBezTo>
                  <a:cubicBezTo>
                    <a:pt x="0" y="56"/>
                    <a:pt x="120" y="308"/>
                    <a:pt x="352" y="397"/>
                  </a:cubicBezTo>
                  <a:cubicBezTo>
                    <a:pt x="420" y="422"/>
                    <a:pt x="490" y="432"/>
                    <a:pt x="554" y="432"/>
                  </a:cubicBezTo>
                  <a:cubicBezTo>
                    <a:pt x="713" y="432"/>
                    <a:pt x="843" y="376"/>
                    <a:pt x="843" y="376"/>
                  </a:cubicBezTo>
                  <a:cubicBezTo>
                    <a:pt x="843" y="376"/>
                    <a:pt x="724" y="125"/>
                    <a:pt x="490" y="36"/>
                  </a:cubicBezTo>
                  <a:cubicBezTo>
                    <a:pt x="423" y="10"/>
                    <a:pt x="354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044;p43">
              <a:extLst>
                <a:ext uri="{FF2B5EF4-FFF2-40B4-BE49-F238E27FC236}">
                  <a16:creationId xmlns:a16="http://schemas.microsoft.com/office/drawing/2014/main" id="{99BD1925-1016-5185-5217-5EEE1A9C9931}"/>
                </a:ext>
              </a:extLst>
            </p:cNvPr>
            <p:cNvSpPr/>
            <p:nvPr/>
          </p:nvSpPr>
          <p:spPr>
            <a:xfrm>
              <a:off x="4153875" y="902100"/>
              <a:ext cx="26500" cy="41925"/>
            </a:xfrm>
            <a:custGeom>
              <a:avLst/>
              <a:gdLst/>
              <a:ahLst/>
              <a:cxnLst/>
              <a:rect l="l" t="t" r="r" b="b"/>
              <a:pathLst>
                <a:path w="1060" h="1677" extrusionOk="0">
                  <a:moveTo>
                    <a:pt x="221" y="0"/>
                  </a:moveTo>
                  <a:cubicBezTo>
                    <a:pt x="221" y="0"/>
                    <a:pt x="1" y="508"/>
                    <a:pt x="171" y="970"/>
                  </a:cubicBezTo>
                  <a:cubicBezTo>
                    <a:pt x="341" y="1434"/>
                    <a:pt x="839" y="1677"/>
                    <a:pt x="839" y="1677"/>
                  </a:cubicBezTo>
                  <a:cubicBezTo>
                    <a:pt x="839" y="1677"/>
                    <a:pt x="1059" y="1169"/>
                    <a:pt x="889" y="706"/>
                  </a:cubicBezTo>
                  <a:cubicBezTo>
                    <a:pt x="718" y="243"/>
                    <a:pt x="221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045;p43">
              <a:extLst>
                <a:ext uri="{FF2B5EF4-FFF2-40B4-BE49-F238E27FC236}">
                  <a16:creationId xmlns:a16="http://schemas.microsoft.com/office/drawing/2014/main" id="{D1704BF6-2CE4-0107-3368-5115543C9651}"/>
                </a:ext>
              </a:extLst>
            </p:cNvPr>
            <p:cNvSpPr/>
            <p:nvPr/>
          </p:nvSpPr>
          <p:spPr>
            <a:xfrm>
              <a:off x="4054925" y="1203900"/>
              <a:ext cx="37550" cy="33650"/>
            </a:xfrm>
            <a:custGeom>
              <a:avLst/>
              <a:gdLst/>
              <a:ahLst/>
              <a:cxnLst/>
              <a:rect l="l" t="t" r="r" b="b"/>
              <a:pathLst>
                <a:path w="1502" h="1346" extrusionOk="0">
                  <a:moveTo>
                    <a:pt x="1104" y="0"/>
                  </a:moveTo>
                  <a:cubicBezTo>
                    <a:pt x="973" y="0"/>
                    <a:pt x="934" y="192"/>
                    <a:pt x="797" y="195"/>
                  </a:cubicBezTo>
                  <a:cubicBezTo>
                    <a:pt x="796" y="195"/>
                    <a:pt x="795" y="195"/>
                    <a:pt x="795" y="195"/>
                  </a:cubicBezTo>
                  <a:cubicBezTo>
                    <a:pt x="761" y="195"/>
                    <a:pt x="731" y="173"/>
                    <a:pt x="708" y="149"/>
                  </a:cubicBezTo>
                  <a:cubicBezTo>
                    <a:pt x="670" y="109"/>
                    <a:pt x="633" y="52"/>
                    <a:pt x="576" y="39"/>
                  </a:cubicBezTo>
                  <a:cubicBezTo>
                    <a:pt x="568" y="37"/>
                    <a:pt x="560" y="36"/>
                    <a:pt x="553" y="36"/>
                  </a:cubicBezTo>
                  <a:cubicBezTo>
                    <a:pt x="485" y="36"/>
                    <a:pt x="424" y="101"/>
                    <a:pt x="407" y="170"/>
                  </a:cubicBezTo>
                  <a:cubicBezTo>
                    <a:pt x="387" y="246"/>
                    <a:pt x="406" y="326"/>
                    <a:pt x="417" y="405"/>
                  </a:cubicBezTo>
                  <a:cubicBezTo>
                    <a:pt x="427" y="483"/>
                    <a:pt x="426" y="570"/>
                    <a:pt x="377" y="632"/>
                  </a:cubicBezTo>
                  <a:cubicBezTo>
                    <a:pt x="287" y="745"/>
                    <a:pt x="92" y="709"/>
                    <a:pt x="38" y="859"/>
                  </a:cubicBezTo>
                  <a:cubicBezTo>
                    <a:pt x="0" y="962"/>
                    <a:pt x="38" y="1091"/>
                    <a:pt x="104" y="1174"/>
                  </a:cubicBezTo>
                  <a:cubicBezTo>
                    <a:pt x="184" y="1270"/>
                    <a:pt x="306" y="1324"/>
                    <a:pt x="431" y="1340"/>
                  </a:cubicBezTo>
                  <a:cubicBezTo>
                    <a:pt x="469" y="1344"/>
                    <a:pt x="507" y="1346"/>
                    <a:pt x="544" y="1346"/>
                  </a:cubicBezTo>
                  <a:cubicBezTo>
                    <a:pt x="595" y="1346"/>
                    <a:pt x="646" y="1342"/>
                    <a:pt x="697" y="1335"/>
                  </a:cubicBezTo>
                  <a:cubicBezTo>
                    <a:pt x="922" y="1306"/>
                    <a:pt x="1143" y="1235"/>
                    <a:pt x="1295" y="1055"/>
                  </a:cubicBezTo>
                  <a:cubicBezTo>
                    <a:pt x="1464" y="854"/>
                    <a:pt x="1501" y="585"/>
                    <a:pt x="1423" y="338"/>
                  </a:cubicBezTo>
                  <a:cubicBezTo>
                    <a:pt x="1379" y="198"/>
                    <a:pt x="1289" y="31"/>
                    <a:pt x="1130" y="3"/>
                  </a:cubicBezTo>
                  <a:cubicBezTo>
                    <a:pt x="1121" y="1"/>
                    <a:pt x="1112" y="0"/>
                    <a:pt x="1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046;p43">
              <a:extLst>
                <a:ext uri="{FF2B5EF4-FFF2-40B4-BE49-F238E27FC236}">
                  <a16:creationId xmlns:a16="http://schemas.microsoft.com/office/drawing/2014/main" id="{4D9FF93A-5620-58C5-9CDA-6CDA0A219516}"/>
                </a:ext>
              </a:extLst>
            </p:cNvPr>
            <p:cNvSpPr/>
            <p:nvPr/>
          </p:nvSpPr>
          <p:spPr>
            <a:xfrm>
              <a:off x="4265075" y="309825"/>
              <a:ext cx="1917800" cy="499325"/>
            </a:xfrm>
            <a:custGeom>
              <a:avLst/>
              <a:gdLst/>
              <a:ahLst/>
              <a:cxnLst/>
              <a:rect l="l" t="t" r="r" b="b"/>
              <a:pathLst>
                <a:path w="76712" h="19973" extrusionOk="0">
                  <a:moveTo>
                    <a:pt x="20758" y="0"/>
                  </a:moveTo>
                  <a:lnTo>
                    <a:pt x="1" y="19972"/>
                  </a:lnTo>
                  <a:lnTo>
                    <a:pt x="76711" y="19972"/>
                  </a:lnTo>
                  <a:lnTo>
                    <a:pt x="56593" y="614"/>
                  </a:lnTo>
                  <a:lnTo>
                    <a:pt x="20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047;p43">
              <a:extLst>
                <a:ext uri="{FF2B5EF4-FFF2-40B4-BE49-F238E27FC236}">
                  <a16:creationId xmlns:a16="http://schemas.microsoft.com/office/drawing/2014/main" id="{46F1F819-389C-68EB-BF2F-A643FC106B34}"/>
                </a:ext>
              </a:extLst>
            </p:cNvPr>
            <p:cNvSpPr/>
            <p:nvPr/>
          </p:nvSpPr>
          <p:spPr>
            <a:xfrm>
              <a:off x="5556350" y="809075"/>
              <a:ext cx="582175" cy="520775"/>
            </a:xfrm>
            <a:custGeom>
              <a:avLst/>
              <a:gdLst/>
              <a:ahLst/>
              <a:cxnLst/>
              <a:rect l="l" t="t" r="r" b="b"/>
              <a:pathLst>
                <a:path w="2328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3287" y="20830"/>
                  </a:lnTo>
                  <a:lnTo>
                    <a:pt x="23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048;p43">
              <a:extLst>
                <a:ext uri="{FF2B5EF4-FFF2-40B4-BE49-F238E27FC236}">
                  <a16:creationId xmlns:a16="http://schemas.microsoft.com/office/drawing/2014/main" id="{B6CA5963-E3A6-55ED-C6BF-96D7A12A7F4F}"/>
                </a:ext>
              </a:extLst>
            </p:cNvPr>
            <p:cNvSpPr/>
            <p:nvPr/>
          </p:nvSpPr>
          <p:spPr>
            <a:xfrm>
              <a:off x="6074850" y="809075"/>
              <a:ext cx="63675" cy="520775"/>
            </a:xfrm>
            <a:custGeom>
              <a:avLst/>
              <a:gdLst/>
              <a:ahLst/>
              <a:cxnLst/>
              <a:rect l="l" t="t" r="r" b="b"/>
              <a:pathLst>
                <a:path w="254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547" y="20830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049;p43">
              <a:extLst>
                <a:ext uri="{FF2B5EF4-FFF2-40B4-BE49-F238E27FC236}">
                  <a16:creationId xmlns:a16="http://schemas.microsoft.com/office/drawing/2014/main" id="{43FAC94A-A60C-62F4-6DB1-24821F12C8E6}"/>
                </a:ext>
              </a:extLst>
            </p:cNvPr>
            <p:cNvSpPr/>
            <p:nvPr/>
          </p:nvSpPr>
          <p:spPr>
            <a:xfrm>
              <a:off x="5556350" y="809075"/>
              <a:ext cx="63675" cy="520775"/>
            </a:xfrm>
            <a:custGeom>
              <a:avLst/>
              <a:gdLst/>
              <a:ahLst/>
              <a:cxnLst/>
              <a:rect l="l" t="t" r="r" b="b"/>
              <a:pathLst>
                <a:path w="254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546" y="20830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050;p43">
              <a:extLst>
                <a:ext uri="{FF2B5EF4-FFF2-40B4-BE49-F238E27FC236}">
                  <a16:creationId xmlns:a16="http://schemas.microsoft.com/office/drawing/2014/main" id="{5022AE62-2412-1497-A6E8-06296DC45738}"/>
                </a:ext>
              </a:extLst>
            </p:cNvPr>
            <p:cNvSpPr/>
            <p:nvPr/>
          </p:nvSpPr>
          <p:spPr>
            <a:xfrm>
              <a:off x="5620000" y="884475"/>
              <a:ext cx="454875" cy="6400"/>
            </a:xfrm>
            <a:custGeom>
              <a:avLst/>
              <a:gdLst/>
              <a:ahLst/>
              <a:cxnLst/>
              <a:rect l="l" t="t" r="r" b="b"/>
              <a:pathLst>
                <a:path w="18195" h="256" extrusionOk="0">
                  <a:moveTo>
                    <a:pt x="0" y="1"/>
                  </a:moveTo>
                  <a:lnTo>
                    <a:pt x="0" y="256"/>
                  </a:lnTo>
                  <a:lnTo>
                    <a:pt x="18195" y="256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051;p43">
              <a:extLst>
                <a:ext uri="{FF2B5EF4-FFF2-40B4-BE49-F238E27FC236}">
                  <a16:creationId xmlns:a16="http://schemas.microsoft.com/office/drawing/2014/main" id="{0FB06453-68B7-542C-E2B3-A1E60328B0E5}"/>
                </a:ext>
              </a:extLst>
            </p:cNvPr>
            <p:cNvSpPr/>
            <p:nvPr/>
          </p:nvSpPr>
          <p:spPr>
            <a:xfrm>
              <a:off x="5620000" y="957825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052;p43">
              <a:extLst>
                <a:ext uri="{FF2B5EF4-FFF2-40B4-BE49-F238E27FC236}">
                  <a16:creationId xmlns:a16="http://schemas.microsoft.com/office/drawing/2014/main" id="{E5378396-2098-97D6-3B69-15072CE890D7}"/>
                </a:ext>
              </a:extLst>
            </p:cNvPr>
            <p:cNvSpPr/>
            <p:nvPr/>
          </p:nvSpPr>
          <p:spPr>
            <a:xfrm>
              <a:off x="5620000" y="1031175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0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053;p43">
              <a:extLst>
                <a:ext uri="{FF2B5EF4-FFF2-40B4-BE49-F238E27FC236}">
                  <a16:creationId xmlns:a16="http://schemas.microsoft.com/office/drawing/2014/main" id="{60BDCB60-1F9F-B588-5B50-F048F6E8E3F0}"/>
                </a:ext>
              </a:extLst>
            </p:cNvPr>
            <p:cNvSpPr/>
            <p:nvPr/>
          </p:nvSpPr>
          <p:spPr>
            <a:xfrm>
              <a:off x="5620000" y="1104550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8195" y="256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054;p43">
              <a:extLst>
                <a:ext uri="{FF2B5EF4-FFF2-40B4-BE49-F238E27FC236}">
                  <a16:creationId xmlns:a16="http://schemas.microsoft.com/office/drawing/2014/main" id="{73649F2B-E0E7-CC12-66BB-78B5A3E1D5D9}"/>
                </a:ext>
              </a:extLst>
            </p:cNvPr>
            <p:cNvSpPr/>
            <p:nvPr/>
          </p:nvSpPr>
          <p:spPr>
            <a:xfrm>
              <a:off x="5620000" y="1177875"/>
              <a:ext cx="454875" cy="6450"/>
            </a:xfrm>
            <a:custGeom>
              <a:avLst/>
              <a:gdLst/>
              <a:ahLst/>
              <a:cxnLst/>
              <a:rect l="l" t="t" r="r" b="b"/>
              <a:pathLst>
                <a:path w="18195" h="258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055;p43">
              <a:extLst>
                <a:ext uri="{FF2B5EF4-FFF2-40B4-BE49-F238E27FC236}">
                  <a16:creationId xmlns:a16="http://schemas.microsoft.com/office/drawing/2014/main" id="{E60966D6-862C-7CAD-F64C-3A97A98DD29B}"/>
                </a:ext>
              </a:extLst>
            </p:cNvPr>
            <p:cNvSpPr/>
            <p:nvPr/>
          </p:nvSpPr>
          <p:spPr>
            <a:xfrm>
              <a:off x="5620000" y="1251250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056;p43">
              <a:extLst>
                <a:ext uri="{FF2B5EF4-FFF2-40B4-BE49-F238E27FC236}">
                  <a16:creationId xmlns:a16="http://schemas.microsoft.com/office/drawing/2014/main" id="{03B84A5D-1501-B42E-9228-683CDB9154D0}"/>
                </a:ext>
              </a:extLst>
            </p:cNvPr>
            <p:cNvSpPr/>
            <p:nvPr/>
          </p:nvSpPr>
          <p:spPr>
            <a:xfrm>
              <a:off x="5556350" y="884475"/>
              <a:ext cx="63675" cy="6400"/>
            </a:xfrm>
            <a:custGeom>
              <a:avLst/>
              <a:gdLst/>
              <a:ahLst/>
              <a:cxnLst/>
              <a:rect l="l" t="t" r="r" b="b"/>
              <a:pathLst>
                <a:path w="254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546" y="256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057;p43">
              <a:extLst>
                <a:ext uri="{FF2B5EF4-FFF2-40B4-BE49-F238E27FC236}">
                  <a16:creationId xmlns:a16="http://schemas.microsoft.com/office/drawing/2014/main" id="{E0DE7AC4-BBDB-822D-2303-3525D87C1A08}"/>
                </a:ext>
              </a:extLst>
            </p:cNvPr>
            <p:cNvSpPr/>
            <p:nvPr/>
          </p:nvSpPr>
          <p:spPr>
            <a:xfrm>
              <a:off x="5556350" y="95782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058;p43">
              <a:extLst>
                <a:ext uri="{FF2B5EF4-FFF2-40B4-BE49-F238E27FC236}">
                  <a16:creationId xmlns:a16="http://schemas.microsoft.com/office/drawing/2014/main" id="{7F655380-01F0-3229-56E8-940BA2B4BF54}"/>
                </a:ext>
              </a:extLst>
            </p:cNvPr>
            <p:cNvSpPr/>
            <p:nvPr/>
          </p:nvSpPr>
          <p:spPr>
            <a:xfrm>
              <a:off x="5556350" y="103117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059;p43">
              <a:extLst>
                <a:ext uri="{FF2B5EF4-FFF2-40B4-BE49-F238E27FC236}">
                  <a16:creationId xmlns:a16="http://schemas.microsoft.com/office/drawing/2014/main" id="{AC0BC2F5-9282-477C-EDBC-8B2FE27BA52F}"/>
                </a:ext>
              </a:extLst>
            </p:cNvPr>
            <p:cNvSpPr/>
            <p:nvPr/>
          </p:nvSpPr>
          <p:spPr>
            <a:xfrm>
              <a:off x="5556350" y="11045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546" y="25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060;p43">
              <a:extLst>
                <a:ext uri="{FF2B5EF4-FFF2-40B4-BE49-F238E27FC236}">
                  <a16:creationId xmlns:a16="http://schemas.microsoft.com/office/drawing/2014/main" id="{4ACB850C-5FBB-DEEA-C6F3-78B3A3DC9EAA}"/>
                </a:ext>
              </a:extLst>
            </p:cNvPr>
            <p:cNvSpPr/>
            <p:nvPr/>
          </p:nvSpPr>
          <p:spPr>
            <a:xfrm>
              <a:off x="5556350" y="1177875"/>
              <a:ext cx="63675" cy="6450"/>
            </a:xfrm>
            <a:custGeom>
              <a:avLst/>
              <a:gdLst/>
              <a:ahLst/>
              <a:cxnLst/>
              <a:rect l="l" t="t" r="r" b="b"/>
              <a:pathLst>
                <a:path w="254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061;p43">
              <a:extLst>
                <a:ext uri="{FF2B5EF4-FFF2-40B4-BE49-F238E27FC236}">
                  <a16:creationId xmlns:a16="http://schemas.microsoft.com/office/drawing/2014/main" id="{3DDB0BD2-DB98-0D95-F4D8-9AD1968404AC}"/>
                </a:ext>
              </a:extLst>
            </p:cNvPr>
            <p:cNvSpPr/>
            <p:nvPr/>
          </p:nvSpPr>
          <p:spPr>
            <a:xfrm>
              <a:off x="5556350" y="12512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062;p43">
              <a:extLst>
                <a:ext uri="{FF2B5EF4-FFF2-40B4-BE49-F238E27FC236}">
                  <a16:creationId xmlns:a16="http://schemas.microsoft.com/office/drawing/2014/main" id="{D01E6FAC-52E1-B1D8-A91B-2F61F229CBAE}"/>
                </a:ext>
              </a:extLst>
            </p:cNvPr>
            <p:cNvSpPr/>
            <p:nvPr/>
          </p:nvSpPr>
          <p:spPr>
            <a:xfrm>
              <a:off x="6074850" y="884475"/>
              <a:ext cx="63675" cy="6400"/>
            </a:xfrm>
            <a:custGeom>
              <a:avLst/>
              <a:gdLst/>
              <a:ahLst/>
              <a:cxnLst/>
              <a:rect l="l" t="t" r="r" b="b"/>
              <a:pathLst>
                <a:path w="254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547" y="256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063;p43">
              <a:extLst>
                <a:ext uri="{FF2B5EF4-FFF2-40B4-BE49-F238E27FC236}">
                  <a16:creationId xmlns:a16="http://schemas.microsoft.com/office/drawing/2014/main" id="{71008ACE-CD0A-3095-20BF-4A9B78F1D8EC}"/>
                </a:ext>
              </a:extLst>
            </p:cNvPr>
            <p:cNvSpPr/>
            <p:nvPr/>
          </p:nvSpPr>
          <p:spPr>
            <a:xfrm>
              <a:off x="6074850" y="95782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064;p43">
              <a:extLst>
                <a:ext uri="{FF2B5EF4-FFF2-40B4-BE49-F238E27FC236}">
                  <a16:creationId xmlns:a16="http://schemas.microsoft.com/office/drawing/2014/main" id="{E8F953EF-4BB9-9353-1D83-6014851A6986}"/>
                </a:ext>
              </a:extLst>
            </p:cNvPr>
            <p:cNvSpPr/>
            <p:nvPr/>
          </p:nvSpPr>
          <p:spPr>
            <a:xfrm>
              <a:off x="6074850" y="103117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065;p43">
              <a:extLst>
                <a:ext uri="{FF2B5EF4-FFF2-40B4-BE49-F238E27FC236}">
                  <a16:creationId xmlns:a16="http://schemas.microsoft.com/office/drawing/2014/main" id="{18FBFAD2-80AE-44C2-4AD6-06FD84191317}"/>
                </a:ext>
              </a:extLst>
            </p:cNvPr>
            <p:cNvSpPr/>
            <p:nvPr/>
          </p:nvSpPr>
          <p:spPr>
            <a:xfrm>
              <a:off x="6074850" y="11045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547" y="256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066;p43">
              <a:extLst>
                <a:ext uri="{FF2B5EF4-FFF2-40B4-BE49-F238E27FC236}">
                  <a16:creationId xmlns:a16="http://schemas.microsoft.com/office/drawing/2014/main" id="{A74098FB-5421-7A26-5001-B88D82755A3D}"/>
                </a:ext>
              </a:extLst>
            </p:cNvPr>
            <p:cNvSpPr/>
            <p:nvPr/>
          </p:nvSpPr>
          <p:spPr>
            <a:xfrm>
              <a:off x="6074850" y="1177875"/>
              <a:ext cx="63675" cy="6450"/>
            </a:xfrm>
            <a:custGeom>
              <a:avLst/>
              <a:gdLst/>
              <a:ahLst/>
              <a:cxnLst/>
              <a:rect l="l" t="t" r="r" b="b"/>
              <a:pathLst>
                <a:path w="254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067;p43">
              <a:extLst>
                <a:ext uri="{FF2B5EF4-FFF2-40B4-BE49-F238E27FC236}">
                  <a16:creationId xmlns:a16="http://schemas.microsoft.com/office/drawing/2014/main" id="{F716A55B-57DC-95B7-4500-11353436BE95}"/>
                </a:ext>
              </a:extLst>
            </p:cNvPr>
            <p:cNvSpPr/>
            <p:nvPr/>
          </p:nvSpPr>
          <p:spPr>
            <a:xfrm>
              <a:off x="6074850" y="12512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068;p43">
              <a:extLst>
                <a:ext uri="{FF2B5EF4-FFF2-40B4-BE49-F238E27FC236}">
                  <a16:creationId xmlns:a16="http://schemas.microsoft.com/office/drawing/2014/main" id="{ECEEA28B-BE62-A9CE-FFF3-85FE6183D1AA}"/>
                </a:ext>
              </a:extLst>
            </p:cNvPr>
            <p:cNvSpPr/>
            <p:nvPr/>
          </p:nvSpPr>
          <p:spPr>
            <a:xfrm>
              <a:off x="4309450" y="809075"/>
              <a:ext cx="582175" cy="520775"/>
            </a:xfrm>
            <a:custGeom>
              <a:avLst/>
              <a:gdLst/>
              <a:ahLst/>
              <a:cxnLst/>
              <a:rect l="l" t="t" r="r" b="b"/>
              <a:pathLst>
                <a:path w="2328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3286" y="20830"/>
                  </a:lnTo>
                  <a:lnTo>
                    <a:pt x="23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069;p43">
              <a:extLst>
                <a:ext uri="{FF2B5EF4-FFF2-40B4-BE49-F238E27FC236}">
                  <a16:creationId xmlns:a16="http://schemas.microsoft.com/office/drawing/2014/main" id="{1CED3AA3-B476-2385-73AC-B8E30511BBF3}"/>
                </a:ext>
              </a:extLst>
            </p:cNvPr>
            <p:cNvSpPr/>
            <p:nvPr/>
          </p:nvSpPr>
          <p:spPr>
            <a:xfrm>
              <a:off x="4309450" y="884475"/>
              <a:ext cx="577175" cy="6400"/>
            </a:xfrm>
            <a:custGeom>
              <a:avLst/>
              <a:gdLst/>
              <a:ahLst/>
              <a:cxnLst/>
              <a:rect l="l" t="t" r="r" b="b"/>
              <a:pathLst>
                <a:path w="2308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3086" y="256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070;p43">
              <a:extLst>
                <a:ext uri="{FF2B5EF4-FFF2-40B4-BE49-F238E27FC236}">
                  <a16:creationId xmlns:a16="http://schemas.microsoft.com/office/drawing/2014/main" id="{ADDFC3A7-5975-DF89-6B99-0B50357EF391}"/>
                </a:ext>
              </a:extLst>
            </p:cNvPr>
            <p:cNvSpPr/>
            <p:nvPr/>
          </p:nvSpPr>
          <p:spPr>
            <a:xfrm>
              <a:off x="4309450" y="957825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071;p43">
              <a:extLst>
                <a:ext uri="{FF2B5EF4-FFF2-40B4-BE49-F238E27FC236}">
                  <a16:creationId xmlns:a16="http://schemas.microsoft.com/office/drawing/2014/main" id="{8B2C43EE-5F9B-F079-B696-3A8CDD06786D}"/>
                </a:ext>
              </a:extLst>
            </p:cNvPr>
            <p:cNvSpPr/>
            <p:nvPr/>
          </p:nvSpPr>
          <p:spPr>
            <a:xfrm>
              <a:off x="4309450" y="1031175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072;p43">
              <a:extLst>
                <a:ext uri="{FF2B5EF4-FFF2-40B4-BE49-F238E27FC236}">
                  <a16:creationId xmlns:a16="http://schemas.microsoft.com/office/drawing/2014/main" id="{5B1C3CCE-0E29-3A08-4342-CC8F08095AB4}"/>
                </a:ext>
              </a:extLst>
            </p:cNvPr>
            <p:cNvSpPr/>
            <p:nvPr/>
          </p:nvSpPr>
          <p:spPr>
            <a:xfrm>
              <a:off x="4309450" y="1104550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3086" y="256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073;p43">
              <a:extLst>
                <a:ext uri="{FF2B5EF4-FFF2-40B4-BE49-F238E27FC236}">
                  <a16:creationId xmlns:a16="http://schemas.microsoft.com/office/drawing/2014/main" id="{E031A96E-F9DD-A86B-5A50-8B78C4FC430F}"/>
                </a:ext>
              </a:extLst>
            </p:cNvPr>
            <p:cNvSpPr/>
            <p:nvPr/>
          </p:nvSpPr>
          <p:spPr>
            <a:xfrm>
              <a:off x="4309450" y="1177875"/>
              <a:ext cx="577175" cy="6450"/>
            </a:xfrm>
            <a:custGeom>
              <a:avLst/>
              <a:gdLst/>
              <a:ahLst/>
              <a:cxnLst/>
              <a:rect l="l" t="t" r="r" b="b"/>
              <a:pathLst>
                <a:path w="2308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074;p43">
              <a:extLst>
                <a:ext uri="{FF2B5EF4-FFF2-40B4-BE49-F238E27FC236}">
                  <a16:creationId xmlns:a16="http://schemas.microsoft.com/office/drawing/2014/main" id="{D296F83A-C631-29FD-4EF5-CE12CB8EA327}"/>
                </a:ext>
              </a:extLst>
            </p:cNvPr>
            <p:cNvSpPr/>
            <p:nvPr/>
          </p:nvSpPr>
          <p:spPr>
            <a:xfrm>
              <a:off x="4309450" y="1251250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075;p43">
              <a:extLst>
                <a:ext uri="{FF2B5EF4-FFF2-40B4-BE49-F238E27FC236}">
                  <a16:creationId xmlns:a16="http://schemas.microsoft.com/office/drawing/2014/main" id="{C2FE2BEA-5569-63FF-9155-C78216BBC9C4}"/>
                </a:ext>
              </a:extLst>
            </p:cNvPr>
            <p:cNvSpPr/>
            <p:nvPr/>
          </p:nvSpPr>
          <p:spPr>
            <a:xfrm>
              <a:off x="4408875" y="916125"/>
              <a:ext cx="383300" cy="413725"/>
            </a:xfrm>
            <a:custGeom>
              <a:avLst/>
              <a:gdLst/>
              <a:ahLst/>
              <a:cxnLst/>
              <a:rect l="l" t="t" r="r" b="b"/>
              <a:pathLst>
                <a:path w="15332" h="16549" extrusionOk="0">
                  <a:moveTo>
                    <a:pt x="1" y="1"/>
                  </a:moveTo>
                  <a:lnTo>
                    <a:pt x="1" y="16548"/>
                  </a:lnTo>
                  <a:lnTo>
                    <a:pt x="15332" y="16548"/>
                  </a:lnTo>
                  <a:lnTo>
                    <a:pt x="15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076;p43">
              <a:extLst>
                <a:ext uri="{FF2B5EF4-FFF2-40B4-BE49-F238E27FC236}">
                  <a16:creationId xmlns:a16="http://schemas.microsoft.com/office/drawing/2014/main" id="{6824FC8B-F444-453F-3E89-DF73DE15BAE4}"/>
                </a:ext>
              </a:extLst>
            </p:cNvPr>
            <p:cNvSpPr/>
            <p:nvPr/>
          </p:nvSpPr>
          <p:spPr>
            <a:xfrm>
              <a:off x="4408875" y="916125"/>
              <a:ext cx="383300" cy="80425"/>
            </a:xfrm>
            <a:custGeom>
              <a:avLst/>
              <a:gdLst/>
              <a:ahLst/>
              <a:cxnLst/>
              <a:rect l="l" t="t" r="r" b="b"/>
              <a:pathLst>
                <a:path w="15332" h="3217" extrusionOk="0">
                  <a:moveTo>
                    <a:pt x="1" y="1"/>
                  </a:moveTo>
                  <a:lnTo>
                    <a:pt x="1" y="3217"/>
                  </a:lnTo>
                  <a:lnTo>
                    <a:pt x="15332" y="729"/>
                  </a:lnTo>
                  <a:lnTo>
                    <a:pt x="15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077;p43">
              <a:extLst>
                <a:ext uri="{FF2B5EF4-FFF2-40B4-BE49-F238E27FC236}">
                  <a16:creationId xmlns:a16="http://schemas.microsoft.com/office/drawing/2014/main" id="{5B85EDD2-9D4C-25F8-4A4B-83041E73FD05}"/>
                </a:ext>
              </a:extLst>
            </p:cNvPr>
            <p:cNvSpPr/>
            <p:nvPr/>
          </p:nvSpPr>
          <p:spPr>
            <a:xfrm>
              <a:off x="4866125" y="809125"/>
              <a:ext cx="25500" cy="520725"/>
            </a:xfrm>
            <a:custGeom>
              <a:avLst/>
              <a:gdLst/>
              <a:ahLst/>
              <a:cxnLst/>
              <a:rect l="l" t="t" r="r" b="b"/>
              <a:pathLst>
                <a:path w="1020" h="20829" extrusionOk="0">
                  <a:moveTo>
                    <a:pt x="637" y="0"/>
                  </a:moveTo>
                  <a:lnTo>
                    <a:pt x="0" y="20828"/>
                  </a:lnTo>
                  <a:lnTo>
                    <a:pt x="1019" y="2082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078;p43">
              <a:extLst>
                <a:ext uri="{FF2B5EF4-FFF2-40B4-BE49-F238E27FC236}">
                  <a16:creationId xmlns:a16="http://schemas.microsoft.com/office/drawing/2014/main" id="{8E0DC341-DC2D-9AAA-E93B-83DD782050A0}"/>
                </a:ext>
              </a:extLst>
            </p:cNvPr>
            <p:cNvSpPr/>
            <p:nvPr/>
          </p:nvSpPr>
          <p:spPr>
            <a:xfrm>
              <a:off x="4309450" y="809125"/>
              <a:ext cx="582175" cy="40400"/>
            </a:xfrm>
            <a:custGeom>
              <a:avLst/>
              <a:gdLst/>
              <a:ahLst/>
              <a:cxnLst/>
              <a:rect l="l" t="t" r="r" b="b"/>
              <a:pathLst>
                <a:path w="23287" h="1616" extrusionOk="0">
                  <a:moveTo>
                    <a:pt x="1" y="0"/>
                  </a:moveTo>
                  <a:lnTo>
                    <a:pt x="1" y="1616"/>
                  </a:lnTo>
                  <a:lnTo>
                    <a:pt x="23286" y="343"/>
                  </a:lnTo>
                  <a:lnTo>
                    <a:pt x="232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079;p43">
              <a:extLst>
                <a:ext uri="{FF2B5EF4-FFF2-40B4-BE49-F238E27FC236}">
                  <a16:creationId xmlns:a16="http://schemas.microsoft.com/office/drawing/2014/main" id="{3D51BD7F-8EAD-D900-52FC-36FEC26EC3CC}"/>
                </a:ext>
              </a:extLst>
            </p:cNvPr>
            <p:cNvSpPr/>
            <p:nvPr/>
          </p:nvSpPr>
          <p:spPr>
            <a:xfrm>
              <a:off x="5620000" y="809125"/>
              <a:ext cx="454875" cy="36950"/>
            </a:xfrm>
            <a:custGeom>
              <a:avLst/>
              <a:gdLst/>
              <a:ahLst/>
              <a:cxnLst/>
              <a:rect l="l" t="t" r="r" b="b"/>
              <a:pathLst>
                <a:path w="18195" h="1478" extrusionOk="0">
                  <a:moveTo>
                    <a:pt x="0" y="0"/>
                  </a:moveTo>
                  <a:lnTo>
                    <a:pt x="0" y="1477"/>
                  </a:lnTo>
                  <a:lnTo>
                    <a:pt x="18195" y="483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080;p43">
              <a:extLst>
                <a:ext uri="{FF2B5EF4-FFF2-40B4-BE49-F238E27FC236}">
                  <a16:creationId xmlns:a16="http://schemas.microsoft.com/office/drawing/2014/main" id="{F7350A64-7607-11DC-4ADD-718379FD2CCA}"/>
                </a:ext>
              </a:extLst>
            </p:cNvPr>
            <p:cNvSpPr/>
            <p:nvPr/>
          </p:nvSpPr>
          <p:spPr>
            <a:xfrm>
              <a:off x="6074850" y="809125"/>
              <a:ext cx="63675" cy="12075"/>
            </a:xfrm>
            <a:custGeom>
              <a:avLst/>
              <a:gdLst/>
              <a:ahLst/>
              <a:cxnLst/>
              <a:rect l="l" t="t" r="r" b="b"/>
              <a:pathLst>
                <a:path w="2547" h="483" extrusionOk="0">
                  <a:moveTo>
                    <a:pt x="1" y="0"/>
                  </a:moveTo>
                  <a:lnTo>
                    <a:pt x="1" y="483"/>
                  </a:lnTo>
                  <a:lnTo>
                    <a:pt x="2547" y="343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081;p43">
              <a:extLst>
                <a:ext uri="{FF2B5EF4-FFF2-40B4-BE49-F238E27FC236}">
                  <a16:creationId xmlns:a16="http://schemas.microsoft.com/office/drawing/2014/main" id="{9C0EBDD2-0E99-6236-A672-FA48EE4BF997}"/>
                </a:ext>
              </a:extLst>
            </p:cNvPr>
            <p:cNvSpPr/>
            <p:nvPr/>
          </p:nvSpPr>
          <p:spPr>
            <a:xfrm>
              <a:off x="5556350" y="809125"/>
              <a:ext cx="63675" cy="40400"/>
            </a:xfrm>
            <a:custGeom>
              <a:avLst/>
              <a:gdLst/>
              <a:ahLst/>
              <a:cxnLst/>
              <a:rect l="l" t="t" r="r" b="b"/>
              <a:pathLst>
                <a:path w="2547" h="1616" extrusionOk="0">
                  <a:moveTo>
                    <a:pt x="1" y="0"/>
                  </a:moveTo>
                  <a:lnTo>
                    <a:pt x="1" y="1616"/>
                  </a:lnTo>
                  <a:lnTo>
                    <a:pt x="2546" y="1477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082;p43">
              <a:extLst>
                <a:ext uri="{FF2B5EF4-FFF2-40B4-BE49-F238E27FC236}">
                  <a16:creationId xmlns:a16="http://schemas.microsoft.com/office/drawing/2014/main" id="{46CE8552-4DF3-FB03-B9B1-C3F4B7858FAC}"/>
                </a:ext>
              </a:extLst>
            </p:cNvPr>
            <p:cNvSpPr/>
            <p:nvPr/>
          </p:nvSpPr>
          <p:spPr>
            <a:xfrm>
              <a:off x="4891600" y="260875"/>
              <a:ext cx="664775" cy="1068975"/>
            </a:xfrm>
            <a:custGeom>
              <a:avLst/>
              <a:gdLst/>
              <a:ahLst/>
              <a:cxnLst/>
              <a:rect l="l" t="t" r="r" b="b"/>
              <a:pathLst>
                <a:path w="26591" h="42759" extrusionOk="0">
                  <a:moveTo>
                    <a:pt x="13296" y="1"/>
                  </a:moveTo>
                  <a:lnTo>
                    <a:pt x="0" y="10376"/>
                  </a:lnTo>
                  <a:lnTo>
                    <a:pt x="0" y="42758"/>
                  </a:lnTo>
                  <a:lnTo>
                    <a:pt x="26591" y="42758"/>
                  </a:lnTo>
                  <a:lnTo>
                    <a:pt x="26591" y="10376"/>
                  </a:lnTo>
                  <a:lnTo>
                    <a:pt x="13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083;p43">
              <a:extLst>
                <a:ext uri="{FF2B5EF4-FFF2-40B4-BE49-F238E27FC236}">
                  <a16:creationId xmlns:a16="http://schemas.microsoft.com/office/drawing/2014/main" id="{A394DE42-98B7-3FCF-3CF6-650851A29290}"/>
                </a:ext>
              </a:extLst>
            </p:cNvPr>
            <p:cNvSpPr/>
            <p:nvPr/>
          </p:nvSpPr>
          <p:spPr>
            <a:xfrm>
              <a:off x="4891600" y="260875"/>
              <a:ext cx="664775" cy="344550"/>
            </a:xfrm>
            <a:custGeom>
              <a:avLst/>
              <a:gdLst/>
              <a:ahLst/>
              <a:cxnLst/>
              <a:rect l="l" t="t" r="r" b="b"/>
              <a:pathLst>
                <a:path w="26591" h="13782" extrusionOk="0">
                  <a:moveTo>
                    <a:pt x="13296" y="1"/>
                  </a:moveTo>
                  <a:lnTo>
                    <a:pt x="0" y="10376"/>
                  </a:lnTo>
                  <a:lnTo>
                    <a:pt x="0" y="12723"/>
                  </a:lnTo>
                  <a:lnTo>
                    <a:pt x="12676" y="2923"/>
                  </a:lnTo>
                  <a:lnTo>
                    <a:pt x="26591" y="13781"/>
                  </a:lnTo>
                  <a:lnTo>
                    <a:pt x="26591" y="10376"/>
                  </a:lnTo>
                  <a:lnTo>
                    <a:pt x="132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084;p43">
              <a:extLst>
                <a:ext uri="{FF2B5EF4-FFF2-40B4-BE49-F238E27FC236}">
                  <a16:creationId xmlns:a16="http://schemas.microsoft.com/office/drawing/2014/main" id="{4A08FCAA-688C-2123-29D8-3175BB3A1C4C}"/>
                </a:ext>
              </a:extLst>
            </p:cNvPr>
            <p:cNvSpPr/>
            <p:nvPr/>
          </p:nvSpPr>
          <p:spPr>
            <a:xfrm>
              <a:off x="4839050" y="238125"/>
              <a:ext cx="770150" cy="329450"/>
            </a:xfrm>
            <a:custGeom>
              <a:avLst/>
              <a:gdLst/>
              <a:ahLst/>
              <a:cxnLst/>
              <a:rect l="l" t="t" r="r" b="b"/>
              <a:pathLst>
                <a:path w="30806" h="13178" extrusionOk="0">
                  <a:moveTo>
                    <a:pt x="15398" y="0"/>
                  </a:moveTo>
                  <a:lnTo>
                    <a:pt x="0" y="11677"/>
                  </a:lnTo>
                  <a:lnTo>
                    <a:pt x="1501" y="13178"/>
                  </a:lnTo>
                  <a:lnTo>
                    <a:pt x="15398" y="2335"/>
                  </a:lnTo>
                  <a:lnTo>
                    <a:pt x="29234" y="13133"/>
                  </a:lnTo>
                  <a:lnTo>
                    <a:pt x="30805" y="11562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085;p43">
              <a:extLst>
                <a:ext uri="{FF2B5EF4-FFF2-40B4-BE49-F238E27FC236}">
                  <a16:creationId xmlns:a16="http://schemas.microsoft.com/office/drawing/2014/main" id="{3975C43D-E371-4C65-5B88-18D6C0CDA8D5}"/>
                </a:ext>
              </a:extLst>
            </p:cNvPr>
            <p:cNvSpPr/>
            <p:nvPr/>
          </p:nvSpPr>
          <p:spPr>
            <a:xfrm>
              <a:off x="4271200" y="1329825"/>
              <a:ext cx="1885525" cy="35725"/>
            </a:xfrm>
            <a:custGeom>
              <a:avLst/>
              <a:gdLst/>
              <a:ahLst/>
              <a:cxnLst/>
              <a:rect l="l" t="t" r="r" b="b"/>
              <a:pathLst>
                <a:path w="75421" h="1429" extrusionOk="0">
                  <a:moveTo>
                    <a:pt x="0" y="0"/>
                  </a:moveTo>
                  <a:lnTo>
                    <a:pt x="0" y="1429"/>
                  </a:lnTo>
                  <a:lnTo>
                    <a:pt x="75420" y="1429"/>
                  </a:lnTo>
                  <a:lnTo>
                    <a:pt x="75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086;p43">
              <a:extLst>
                <a:ext uri="{FF2B5EF4-FFF2-40B4-BE49-F238E27FC236}">
                  <a16:creationId xmlns:a16="http://schemas.microsoft.com/office/drawing/2014/main" id="{954C8C8F-B588-9481-4160-5DE03A756C02}"/>
                </a:ext>
              </a:extLst>
            </p:cNvPr>
            <p:cNvSpPr/>
            <p:nvPr/>
          </p:nvSpPr>
          <p:spPr>
            <a:xfrm>
              <a:off x="4473100" y="1005725"/>
              <a:ext cx="255900" cy="324125"/>
            </a:xfrm>
            <a:custGeom>
              <a:avLst/>
              <a:gdLst/>
              <a:ahLst/>
              <a:cxnLst/>
              <a:rect l="l" t="t" r="r" b="b"/>
              <a:pathLst>
                <a:path w="10236" h="12965" extrusionOk="0">
                  <a:moveTo>
                    <a:pt x="0" y="1"/>
                  </a:moveTo>
                  <a:lnTo>
                    <a:pt x="0" y="12964"/>
                  </a:lnTo>
                  <a:lnTo>
                    <a:pt x="10235" y="12964"/>
                  </a:lnTo>
                  <a:lnTo>
                    <a:pt x="10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087;p43">
              <a:extLst>
                <a:ext uri="{FF2B5EF4-FFF2-40B4-BE49-F238E27FC236}">
                  <a16:creationId xmlns:a16="http://schemas.microsoft.com/office/drawing/2014/main" id="{9A4E0573-3FDC-F783-525E-A8BEA80AA885}"/>
                </a:ext>
              </a:extLst>
            </p:cNvPr>
            <p:cNvSpPr/>
            <p:nvPr/>
          </p:nvSpPr>
          <p:spPr>
            <a:xfrm>
              <a:off x="4491600" y="1020575"/>
              <a:ext cx="99825" cy="291250"/>
            </a:xfrm>
            <a:custGeom>
              <a:avLst/>
              <a:gdLst/>
              <a:ahLst/>
              <a:cxnLst/>
              <a:rect l="l" t="t" r="r" b="b"/>
              <a:pathLst>
                <a:path w="3993" h="11650" extrusionOk="0">
                  <a:moveTo>
                    <a:pt x="0" y="0"/>
                  </a:moveTo>
                  <a:lnTo>
                    <a:pt x="0" y="11649"/>
                  </a:lnTo>
                  <a:lnTo>
                    <a:pt x="3992" y="11649"/>
                  </a:lnTo>
                  <a:lnTo>
                    <a:pt x="3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088;p43">
              <a:extLst>
                <a:ext uri="{FF2B5EF4-FFF2-40B4-BE49-F238E27FC236}">
                  <a16:creationId xmlns:a16="http://schemas.microsoft.com/office/drawing/2014/main" id="{915BE866-2CDB-2C26-C52C-48223069EEEB}"/>
                </a:ext>
              </a:extLst>
            </p:cNvPr>
            <p:cNvSpPr/>
            <p:nvPr/>
          </p:nvSpPr>
          <p:spPr>
            <a:xfrm>
              <a:off x="4609625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0" y="0"/>
                  </a:moveTo>
                  <a:lnTo>
                    <a:pt x="0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089;p43">
              <a:extLst>
                <a:ext uri="{FF2B5EF4-FFF2-40B4-BE49-F238E27FC236}">
                  <a16:creationId xmlns:a16="http://schemas.microsoft.com/office/drawing/2014/main" id="{11A26CBA-4E6E-1EA6-71B7-F3DBC8DC69F1}"/>
                </a:ext>
              </a:extLst>
            </p:cNvPr>
            <p:cNvSpPr/>
            <p:nvPr/>
          </p:nvSpPr>
          <p:spPr>
            <a:xfrm>
              <a:off x="4464250" y="1001225"/>
              <a:ext cx="264750" cy="328625"/>
            </a:xfrm>
            <a:custGeom>
              <a:avLst/>
              <a:gdLst/>
              <a:ahLst/>
              <a:cxnLst/>
              <a:rect l="l" t="t" r="r" b="b"/>
              <a:pathLst>
                <a:path w="10590" h="13145" extrusionOk="0">
                  <a:moveTo>
                    <a:pt x="127" y="0"/>
                  </a:moveTo>
                  <a:lnTo>
                    <a:pt x="1" y="13144"/>
                  </a:lnTo>
                  <a:lnTo>
                    <a:pt x="354" y="13144"/>
                  </a:lnTo>
                  <a:lnTo>
                    <a:pt x="354" y="181"/>
                  </a:lnTo>
                  <a:lnTo>
                    <a:pt x="10589" y="181"/>
                  </a:lnTo>
                  <a:lnTo>
                    <a:pt x="10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090;p43">
              <a:extLst>
                <a:ext uri="{FF2B5EF4-FFF2-40B4-BE49-F238E27FC236}">
                  <a16:creationId xmlns:a16="http://schemas.microsoft.com/office/drawing/2014/main" id="{AFC5DD02-9A9D-8098-5DF3-B41CAE3776C7}"/>
                </a:ext>
              </a:extLst>
            </p:cNvPr>
            <p:cNvSpPr/>
            <p:nvPr/>
          </p:nvSpPr>
          <p:spPr>
            <a:xfrm>
              <a:off x="5663400" y="1005725"/>
              <a:ext cx="365725" cy="220300"/>
            </a:xfrm>
            <a:custGeom>
              <a:avLst/>
              <a:gdLst/>
              <a:ahLst/>
              <a:cxnLst/>
              <a:rect l="l" t="t" r="r" b="b"/>
              <a:pathLst>
                <a:path w="14629" h="8812" extrusionOk="0">
                  <a:moveTo>
                    <a:pt x="1" y="1"/>
                  </a:moveTo>
                  <a:lnTo>
                    <a:pt x="1" y="8812"/>
                  </a:lnTo>
                  <a:lnTo>
                    <a:pt x="14629" y="8812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091;p43">
              <a:extLst>
                <a:ext uri="{FF2B5EF4-FFF2-40B4-BE49-F238E27FC236}">
                  <a16:creationId xmlns:a16="http://schemas.microsoft.com/office/drawing/2014/main" id="{3B009247-23F5-7F6D-32D8-EF7D02413AE8}"/>
                </a:ext>
              </a:extLst>
            </p:cNvPr>
            <p:cNvSpPr/>
            <p:nvPr/>
          </p:nvSpPr>
          <p:spPr>
            <a:xfrm>
              <a:off x="5680425" y="1020575"/>
              <a:ext cx="61550" cy="188225"/>
            </a:xfrm>
            <a:custGeom>
              <a:avLst/>
              <a:gdLst/>
              <a:ahLst/>
              <a:cxnLst/>
              <a:rect l="l" t="t" r="r" b="b"/>
              <a:pathLst>
                <a:path w="2462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2461" y="7528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092;p43">
              <a:extLst>
                <a:ext uri="{FF2B5EF4-FFF2-40B4-BE49-F238E27FC236}">
                  <a16:creationId xmlns:a16="http://schemas.microsoft.com/office/drawing/2014/main" id="{DA484B94-6DE3-5767-D234-14BECF561330}"/>
                </a:ext>
              </a:extLst>
            </p:cNvPr>
            <p:cNvSpPr/>
            <p:nvPr/>
          </p:nvSpPr>
          <p:spPr>
            <a:xfrm>
              <a:off x="5759775" y="1020575"/>
              <a:ext cx="175350" cy="188225"/>
            </a:xfrm>
            <a:custGeom>
              <a:avLst/>
              <a:gdLst/>
              <a:ahLst/>
              <a:cxnLst/>
              <a:rect l="l" t="t" r="r" b="b"/>
              <a:pathLst>
                <a:path w="7014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7013" y="7528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093;p43">
              <a:extLst>
                <a:ext uri="{FF2B5EF4-FFF2-40B4-BE49-F238E27FC236}">
                  <a16:creationId xmlns:a16="http://schemas.microsoft.com/office/drawing/2014/main" id="{E710EF0B-820F-15E9-576D-F5450B6B2B6F}"/>
                </a:ext>
              </a:extLst>
            </p:cNvPr>
            <p:cNvSpPr/>
            <p:nvPr/>
          </p:nvSpPr>
          <p:spPr>
            <a:xfrm>
              <a:off x="5952925" y="1020575"/>
              <a:ext cx="61550" cy="188225"/>
            </a:xfrm>
            <a:custGeom>
              <a:avLst/>
              <a:gdLst/>
              <a:ahLst/>
              <a:cxnLst/>
              <a:rect l="l" t="t" r="r" b="b"/>
              <a:pathLst>
                <a:path w="2462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2461" y="7528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094;p43">
              <a:extLst>
                <a:ext uri="{FF2B5EF4-FFF2-40B4-BE49-F238E27FC236}">
                  <a16:creationId xmlns:a16="http://schemas.microsoft.com/office/drawing/2014/main" id="{7727716E-6261-F81C-7018-84D483DF8187}"/>
                </a:ext>
              </a:extLst>
            </p:cNvPr>
            <p:cNvSpPr/>
            <p:nvPr/>
          </p:nvSpPr>
          <p:spPr>
            <a:xfrm>
              <a:off x="5653500" y="1002900"/>
              <a:ext cx="375625" cy="223125"/>
            </a:xfrm>
            <a:custGeom>
              <a:avLst/>
              <a:gdLst/>
              <a:ahLst/>
              <a:cxnLst/>
              <a:rect l="l" t="t" r="r" b="b"/>
              <a:pathLst>
                <a:path w="15025" h="8925" extrusionOk="0">
                  <a:moveTo>
                    <a:pt x="179" y="1"/>
                  </a:moveTo>
                  <a:lnTo>
                    <a:pt x="1" y="8925"/>
                  </a:lnTo>
                  <a:lnTo>
                    <a:pt x="397" y="8925"/>
                  </a:lnTo>
                  <a:lnTo>
                    <a:pt x="397" y="114"/>
                  </a:lnTo>
                  <a:lnTo>
                    <a:pt x="15025" y="114"/>
                  </a:lnTo>
                  <a:lnTo>
                    <a:pt x="15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095;p43">
              <a:extLst>
                <a:ext uri="{FF2B5EF4-FFF2-40B4-BE49-F238E27FC236}">
                  <a16:creationId xmlns:a16="http://schemas.microsoft.com/office/drawing/2014/main" id="{95AF4A5C-F450-7A5C-DC45-94842699FA48}"/>
                </a:ext>
              </a:extLst>
            </p:cNvPr>
            <p:cNvSpPr/>
            <p:nvPr/>
          </p:nvSpPr>
          <p:spPr>
            <a:xfrm>
              <a:off x="5653500" y="1224150"/>
              <a:ext cx="375625" cy="21150"/>
            </a:xfrm>
            <a:custGeom>
              <a:avLst/>
              <a:gdLst/>
              <a:ahLst/>
              <a:cxnLst/>
              <a:rect l="l" t="t" r="r" b="b"/>
              <a:pathLst>
                <a:path w="15025" h="846" extrusionOk="0">
                  <a:moveTo>
                    <a:pt x="1" y="0"/>
                  </a:moveTo>
                  <a:lnTo>
                    <a:pt x="1" y="846"/>
                  </a:lnTo>
                  <a:lnTo>
                    <a:pt x="15025" y="209"/>
                  </a:lnTo>
                  <a:lnTo>
                    <a:pt x="15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096;p43">
              <a:extLst>
                <a:ext uri="{FF2B5EF4-FFF2-40B4-BE49-F238E27FC236}">
                  <a16:creationId xmlns:a16="http://schemas.microsoft.com/office/drawing/2014/main" id="{C2365D51-17BF-1734-7C81-ED94911C152A}"/>
                </a:ext>
              </a:extLst>
            </p:cNvPr>
            <p:cNvSpPr/>
            <p:nvPr/>
          </p:nvSpPr>
          <p:spPr>
            <a:xfrm>
              <a:off x="4997000" y="1020575"/>
              <a:ext cx="99875" cy="291250"/>
            </a:xfrm>
            <a:custGeom>
              <a:avLst/>
              <a:gdLst/>
              <a:ahLst/>
              <a:cxnLst/>
              <a:rect l="l" t="t" r="r" b="b"/>
              <a:pathLst>
                <a:path w="3995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4" y="11649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097;p43">
              <a:extLst>
                <a:ext uri="{FF2B5EF4-FFF2-40B4-BE49-F238E27FC236}">
                  <a16:creationId xmlns:a16="http://schemas.microsoft.com/office/drawing/2014/main" id="{93C312F0-3476-D5A3-BFCE-B64C29656511}"/>
                </a:ext>
              </a:extLst>
            </p:cNvPr>
            <p:cNvSpPr/>
            <p:nvPr/>
          </p:nvSpPr>
          <p:spPr>
            <a:xfrm>
              <a:off x="5115050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098;p43">
              <a:extLst>
                <a:ext uri="{FF2B5EF4-FFF2-40B4-BE49-F238E27FC236}">
                  <a16:creationId xmlns:a16="http://schemas.microsoft.com/office/drawing/2014/main" id="{B5A2DAC5-CA2F-A789-DC21-6B18AB14500B}"/>
                </a:ext>
              </a:extLst>
            </p:cNvPr>
            <p:cNvSpPr/>
            <p:nvPr/>
          </p:nvSpPr>
          <p:spPr>
            <a:xfrm>
              <a:off x="5233075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099;p43">
              <a:extLst>
                <a:ext uri="{FF2B5EF4-FFF2-40B4-BE49-F238E27FC236}">
                  <a16:creationId xmlns:a16="http://schemas.microsoft.com/office/drawing/2014/main" id="{CB4E8CBC-C732-5ADD-4E3E-079AC6E305A5}"/>
                </a:ext>
              </a:extLst>
            </p:cNvPr>
            <p:cNvSpPr/>
            <p:nvPr/>
          </p:nvSpPr>
          <p:spPr>
            <a:xfrm>
              <a:off x="5351100" y="1020575"/>
              <a:ext cx="99875" cy="291250"/>
            </a:xfrm>
            <a:custGeom>
              <a:avLst/>
              <a:gdLst/>
              <a:ahLst/>
              <a:cxnLst/>
              <a:rect l="l" t="t" r="r" b="b"/>
              <a:pathLst>
                <a:path w="3995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4" y="11649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100;p43">
              <a:extLst>
                <a:ext uri="{FF2B5EF4-FFF2-40B4-BE49-F238E27FC236}">
                  <a16:creationId xmlns:a16="http://schemas.microsoft.com/office/drawing/2014/main" id="{B9E9972D-00C5-87CA-D70E-FC715960D71A}"/>
                </a:ext>
              </a:extLst>
            </p:cNvPr>
            <p:cNvSpPr/>
            <p:nvPr/>
          </p:nvSpPr>
          <p:spPr>
            <a:xfrm>
              <a:off x="4965250" y="1002900"/>
              <a:ext cx="497400" cy="326950"/>
            </a:xfrm>
            <a:custGeom>
              <a:avLst/>
              <a:gdLst/>
              <a:ahLst/>
              <a:cxnLst/>
              <a:rect l="l" t="t" r="r" b="b"/>
              <a:pathLst>
                <a:path w="19896" h="13078" extrusionOk="0">
                  <a:moveTo>
                    <a:pt x="305" y="1"/>
                  </a:moveTo>
                  <a:lnTo>
                    <a:pt x="0" y="13077"/>
                  </a:lnTo>
                  <a:lnTo>
                    <a:pt x="615" y="13077"/>
                  </a:lnTo>
                  <a:lnTo>
                    <a:pt x="615" y="114"/>
                  </a:lnTo>
                  <a:lnTo>
                    <a:pt x="19895" y="114"/>
                  </a:lnTo>
                  <a:lnTo>
                    <a:pt x="19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101;p43">
              <a:extLst>
                <a:ext uri="{FF2B5EF4-FFF2-40B4-BE49-F238E27FC236}">
                  <a16:creationId xmlns:a16="http://schemas.microsoft.com/office/drawing/2014/main" id="{1BD3B00E-379D-3900-69BE-91D7A0284706}"/>
                </a:ext>
              </a:extLst>
            </p:cNvPr>
            <p:cNvSpPr/>
            <p:nvPr/>
          </p:nvSpPr>
          <p:spPr>
            <a:xfrm>
              <a:off x="5115050" y="525450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102;p43">
              <a:extLst>
                <a:ext uri="{FF2B5EF4-FFF2-40B4-BE49-F238E27FC236}">
                  <a16:creationId xmlns:a16="http://schemas.microsoft.com/office/drawing/2014/main" id="{0D9B06D7-1B10-7167-7836-CDE2CAC617C6}"/>
                </a:ext>
              </a:extLst>
            </p:cNvPr>
            <p:cNvSpPr/>
            <p:nvPr/>
          </p:nvSpPr>
          <p:spPr>
            <a:xfrm>
              <a:off x="5233075" y="525450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103;p43">
              <a:extLst>
                <a:ext uri="{FF2B5EF4-FFF2-40B4-BE49-F238E27FC236}">
                  <a16:creationId xmlns:a16="http://schemas.microsoft.com/office/drawing/2014/main" id="{0D159803-C241-11E6-D791-3E10DBC4B29D}"/>
                </a:ext>
              </a:extLst>
            </p:cNvPr>
            <p:cNvSpPr/>
            <p:nvPr/>
          </p:nvSpPr>
          <p:spPr>
            <a:xfrm>
              <a:off x="5084225" y="507750"/>
              <a:ext cx="264825" cy="326975"/>
            </a:xfrm>
            <a:custGeom>
              <a:avLst/>
              <a:gdLst/>
              <a:ahLst/>
              <a:cxnLst/>
              <a:rect l="l" t="t" r="r" b="b"/>
              <a:pathLst>
                <a:path w="10593" h="13079" extrusionOk="0">
                  <a:moveTo>
                    <a:pt x="304" y="1"/>
                  </a:moveTo>
                  <a:lnTo>
                    <a:pt x="1" y="13078"/>
                  </a:lnTo>
                  <a:lnTo>
                    <a:pt x="616" y="13078"/>
                  </a:lnTo>
                  <a:lnTo>
                    <a:pt x="616" y="115"/>
                  </a:lnTo>
                  <a:lnTo>
                    <a:pt x="10592" y="115"/>
                  </a:lnTo>
                  <a:lnTo>
                    <a:pt x="10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104;p43">
              <a:extLst>
                <a:ext uri="{FF2B5EF4-FFF2-40B4-BE49-F238E27FC236}">
                  <a16:creationId xmlns:a16="http://schemas.microsoft.com/office/drawing/2014/main" id="{059F2CF9-8E3E-C101-B261-69C0DCA55C96}"/>
                </a:ext>
              </a:extLst>
            </p:cNvPr>
            <p:cNvSpPr/>
            <p:nvPr/>
          </p:nvSpPr>
          <p:spPr>
            <a:xfrm>
              <a:off x="4962500" y="832575"/>
              <a:ext cx="522950" cy="26925"/>
            </a:xfrm>
            <a:custGeom>
              <a:avLst/>
              <a:gdLst/>
              <a:ahLst/>
              <a:cxnLst/>
              <a:rect l="l" t="t" r="r" b="b"/>
              <a:pathLst>
                <a:path w="20918" h="1077" extrusionOk="0">
                  <a:moveTo>
                    <a:pt x="1" y="1"/>
                  </a:moveTo>
                  <a:lnTo>
                    <a:pt x="1" y="1076"/>
                  </a:lnTo>
                  <a:lnTo>
                    <a:pt x="20917" y="1076"/>
                  </a:lnTo>
                  <a:lnTo>
                    <a:pt x="20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105;p43">
              <a:extLst>
                <a:ext uri="{FF2B5EF4-FFF2-40B4-BE49-F238E27FC236}">
                  <a16:creationId xmlns:a16="http://schemas.microsoft.com/office/drawing/2014/main" id="{6AE7B1F7-1BEE-1A80-B491-D4AC5E5DDD1B}"/>
                </a:ext>
              </a:extLst>
            </p:cNvPr>
            <p:cNvSpPr/>
            <p:nvPr/>
          </p:nvSpPr>
          <p:spPr>
            <a:xfrm>
              <a:off x="4942450" y="832600"/>
              <a:ext cx="543000" cy="52175"/>
            </a:xfrm>
            <a:custGeom>
              <a:avLst/>
              <a:gdLst/>
              <a:ahLst/>
              <a:cxnLst/>
              <a:rect l="l" t="t" r="r" b="b"/>
              <a:pathLst>
                <a:path w="21720" h="2087" extrusionOk="0">
                  <a:moveTo>
                    <a:pt x="803" y="1"/>
                  </a:moveTo>
                  <a:lnTo>
                    <a:pt x="1" y="1075"/>
                  </a:lnTo>
                  <a:lnTo>
                    <a:pt x="1" y="2086"/>
                  </a:lnTo>
                  <a:lnTo>
                    <a:pt x="21719" y="1313"/>
                  </a:lnTo>
                  <a:lnTo>
                    <a:pt x="21719" y="1075"/>
                  </a:lnTo>
                  <a:lnTo>
                    <a:pt x="803" y="1075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106;p43">
              <a:extLst>
                <a:ext uri="{FF2B5EF4-FFF2-40B4-BE49-F238E27FC236}">
                  <a16:creationId xmlns:a16="http://schemas.microsoft.com/office/drawing/2014/main" id="{155C19DE-6EA5-4CC8-1C73-3C8D3A441778}"/>
                </a:ext>
              </a:extLst>
            </p:cNvPr>
            <p:cNvSpPr/>
            <p:nvPr/>
          </p:nvSpPr>
          <p:spPr>
            <a:xfrm>
              <a:off x="49853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1" y="2929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107;p43">
              <a:extLst>
                <a:ext uri="{FF2B5EF4-FFF2-40B4-BE49-F238E27FC236}">
                  <a16:creationId xmlns:a16="http://schemas.microsoft.com/office/drawing/2014/main" id="{D803D7F3-A819-2D14-2EA3-06F71BCCC1CE}"/>
                </a:ext>
              </a:extLst>
            </p:cNvPr>
            <p:cNvSpPr/>
            <p:nvPr/>
          </p:nvSpPr>
          <p:spPr>
            <a:xfrm>
              <a:off x="5268650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0" y="292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108;p43">
              <a:extLst>
                <a:ext uri="{FF2B5EF4-FFF2-40B4-BE49-F238E27FC236}">
                  <a16:creationId xmlns:a16="http://schemas.microsoft.com/office/drawing/2014/main" id="{163F7877-FC7B-E6BB-CEF9-A9EC42E7BF4B}"/>
                </a:ext>
              </a:extLst>
            </p:cNvPr>
            <p:cNvSpPr/>
            <p:nvPr/>
          </p:nvSpPr>
          <p:spPr>
            <a:xfrm>
              <a:off x="5174250" y="759375"/>
              <a:ext cx="8475" cy="73225"/>
            </a:xfrm>
            <a:custGeom>
              <a:avLst/>
              <a:gdLst/>
              <a:ahLst/>
              <a:cxnLst/>
              <a:rect l="l" t="t" r="r" b="b"/>
              <a:pathLst>
                <a:path w="339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39" y="2929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109;p43">
              <a:extLst>
                <a:ext uri="{FF2B5EF4-FFF2-40B4-BE49-F238E27FC236}">
                  <a16:creationId xmlns:a16="http://schemas.microsoft.com/office/drawing/2014/main" id="{3B98EE10-0EED-1BFF-375F-073D47E30F43}"/>
                </a:ext>
              </a:extLst>
            </p:cNvPr>
            <p:cNvSpPr/>
            <p:nvPr/>
          </p:nvSpPr>
          <p:spPr>
            <a:xfrm>
              <a:off x="53630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40" y="292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110;p43">
              <a:extLst>
                <a:ext uri="{FF2B5EF4-FFF2-40B4-BE49-F238E27FC236}">
                  <a16:creationId xmlns:a16="http://schemas.microsoft.com/office/drawing/2014/main" id="{55981097-02A8-CB09-BEF6-011ED21094ED}"/>
                </a:ext>
              </a:extLst>
            </p:cNvPr>
            <p:cNvSpPr/>
            <p:nvPr/>
          </p:nvSpPr>
          <p:spPr>
            <a:xfrm>
              <a:off x="5079825" y="759375"/>
              <a:ext cx="8500" cy="73225"/>
            </a:xfrm>
            <a:custGeom>
              <a:avLst/>
              <a:gdLst/>
              <a:ahLst/>
              <a:cxnLst/>
              <a:rect l="l" t="t" r="r" b="b"/>
              <a:pathLst>
                <a:path w="340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39" y="2929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111;p43">
              <a:extLst>
                <a:ext uri="{FF2B5EF4-FFF2-40B4-BE49-F238E27FC236}">
                  <a16:creationId xmlns:a16="http://schemas.microsoft.com/office/drawing/2014/main" id="{54EF2F32-ACD0-DE8D-60F7-CBC5D362F56E}"/>
                </a:ext>
              </a:extLst>
            </p:cNvPr>
            <p:cNvSpPr/>
            <p:nvPr/>
          </p:nvSpPr>
          <p:spPr>
            <a:xfrm>
              <a:off x="54574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1" y="2929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112;p43">
              <a:extLst>
                <a:ext uri="{FF2B5EF4-FFF2-40B4-BE49-F238E27FC236}">
                  <a16:creationId xmlns:a16="http://schemas.microsoft.com/office/drawing/2014/main" id="{04F0B0DC-986B-E673-71CC-DDBF4756C04D}"/>
                </a:ext>
              </a:extLst>
            </p:cNvPr>
            <p:cNvSpPr/>
            <p:nvPr/>
          </p:nvSpPr>
          <p:spPr>
            <a:xfrm>
              <a:off x="49853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1" y="27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113;p43">
              <a:extLst>
                <a:ext uri="{FF2B5EF4-FFF2-40B4-BE49-F238E27FC236}">
                  <a16:creationId xmlns:a16="http://schemas.microsoft.com/office/drawing/2014/main" id="{DEBDF9E9-8BEC-D07A-23A4-CF68B4397B48}"/>
                </a:ext>
              </a:extLst>
            </p:cNvPr>
            <p:cNvSpPr/>
            <p:nvPr/>
          </p:nvSpPr>
          <p:spPr>
            <a:xfrm>
              <a:off x="5268650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0" y="27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114;p43">
              <a:extLst>
                <a:ext uri="{FF2B5EF4-FFF2-40B4-BE49-F238E27FC236}">
                  <a16:creationId xmlns:a16="http://schemas.microsoft.com/office/drawing/2014/main" id="{C3BD049E-4487-8C24-0517-1D0F5DEB16D2}"/>
                </a:ext>
              </a:extLst>
            </p:cNvPr>
            <p:cNvSpPr/>
            <p:nvPr/>
          </p:nvSpPr>
          <p:spPr>
            <a:xfrm>
              <a:off x="5174250" y="759375"/>
              <a:ext cx="8475" cy="6925"/>
            </a:xfrm>
            <a:custGeom>
              <a:avLst/>
              <a:gdLst/>
              <a:ahLst/>
              <a:cxnLst/>
              <a:rect l="l" t="t" r="r" b="b"/>
              <a:pathLst>
                <a:path w="339" h="277" extrusionOk="0">
                  <a:moveTo>
                    <a:pt x="0" y="1"/>
                  </a:moveTo>
                  <a:lnTo>
                    <a:pt x="0" y="276"/>
                  </a:lnTo>
                  <a:lnTo>
                    <a:pt x="339" y="27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115;p43">
              <a:extLst>
                <a:ext uri="{FF2B5EF4-FFF2-40B4-BE49-F238E27FC236}">
                  <a16:creationId xmlns:a16="http://schemas.microsoft.com/office/drawing/2014/main" id="{8A1692B7-D1B5-CA94-40EF-99D54D5B1C23}"/>
                </a:ext>
              </a:extLst>
            </p:cNvPr>
            <p:cNvSpPr/>
            <p:nvPr/>
          </p:nvSpPr>
          <p:spPr>
            <a:xfrm>
              <a:off x="53630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0" y="1"/>
                  </a:moveTo>
                  <a:lnTo>
                    <a:pt x="0" y="276"/>
                  </a:lnTo>
                  <a:lnTo>
                    <a:pt x="340" y="27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116;p43">
              <a:extLst>
                <a:ext uri="{FF2B5EF4-FFF2-40B4-BE49-F238E27FC236}">
                  <a16:creationId xmlns:a16="http://schemas.microsoft.com/office/drawing/2014/main" id="{83279866-26ED-BF85-5776-F9A108F0AC8B}"/>
                </a:ext>
              </a:extLst>
            </p:cNvPr>
            <p:cNvSpPr/>
            <p:nvPr/>
          </p:nvSpPr>
          <p:spPr>
            <a:xfrm>
              <a:off x="5079825" y="759375"/>
              <a:ext cx="8500" cy="6925"/>
            </a:xfrm>
            <a:custGeom>
              <a:avLst/>
              <a:gdLst/>
              <a:ahLst/>
              <a:cxnLst/>
              <a:rect l="l" t="t" r="r" b="b"/>
              <a:pathLst>
                <a:path w="340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39" y="27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117;p43">
              <a:extLst>
                <a:ext uri="{FF2B5EF4-FFF2-40B4-BE49-F238E27FC236}">
                  <a16:creationId xmlns:a16="http://schemas.microsoft.com/office/drawing/2014/main" id="{B7C8FADB-0A44-2BAC-51D2-26EDF46CC4FE}"/>
                </a:ext>
              </a:extLst>
            </p:cNvPr>
            <p:cNvSpPr/>
            <p:nvPr/>
          </p:nvSpPr>
          <p:spPr>
            <a:xfrm>
              <a:off x="54574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1" y="27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118;p43">
              <a:extLst>
                <a:ext uri="{FF2B5EF4-FFF2-40B4-BE49-F238E27FC236}">
                  <a16:creationId xmlns:a16="http://schemas.microsoft.com/office/drawing/2014/main" id="{720F3201-7C5C-D8B4-3106-F61E05D98EE7}"/>
                </a:ext>
              </a:extLst>
            </p:cNvPr>
            <p:cNvSpPr/>
            <p:nvPr/>
          </p:nvSpPr>
          <p:spPr>
            <a:xfrm>
              <a:off x="4973725" y="740825"/>
              <a:ext cx="499950" cy="18575"/>
            </a:xfrm>
            <a:custGeom>
              <a:avLst/>
              <a:gdLst/>
              <a:ahLst/>
              <a:cxnLst/>
              <a:rect l="l" t="t" r="r" b="b"/>
              <a:pathLst>
                <a:path w="19998" h="743" extrusionOk="0">
                  <a:moveTo>
                    <a:pt x="1" y="0"/>
                  </a:moveTo>
                  <a:lnTo>
                    <a:pt x="1" y="743"/>
                  </a:lnTo>
                  <a:lnTo>
                    <a:pt x="19998" y="743"/>
                  </a:lnTo>
                  <a:lnTo>
                    <a:pt x="19998" y="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119;p43">
              <a:extLst>
                <a:ext uri="{FF2B5EF4-FFF2-40B4-BE49-F238E27FC236}">
                  <a16:creationId xmlns:a16="http://schemas.microsoft.com/office/drawing/2014/main" id="{141CE481-7A5E-C6C3-5789-F90BA6658009}"/>
                </a:ext>
              </a:extLst>
            </p:cNvPr>
            <p:cNvSpPr/>
            <p:nvPr/>
          </p:nvSpPr>
          <p:spPr>
            <a:xfrm>
              <a:off x="4005050" y="1291425"/>
              <a:ext cx="290650" cy="11250"/>
            </a:xfrm>
            <a:custGeom>
              <a:avLst/>
              <a:gdLst/>
              <a:ahLst/>
              <a:cxnLst/>
              <a:rect l="l" t="t" r="r" b="b"/>
              <a:pathLst>
                <a:path w="11626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626" y="450"/>
                  </a:lnTo>
                  <a:lnTo>
                    <a:pt x="11626" y="1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120;p43">
              <a:extLst>
                <a:ext uri="{FF2B5EF4-FFF2-40B4-BE49-F238E27FC236}">
                  <a16:creationId xmlns:a16="http://schemas.microsoft.com/office/drawing/2014/main" id="{E41AEB39-A700-FBFC-2052-4F9AE2DE857F}"/>
                </a:ext>
              </a:extLst>
            </p:cNvPr>
            <p:cNvSpPr/>
            <p:nvPr/>
          </p:nvSpPr>
          <p:spPr>
            <a:xfrm>
              <a:off x="4005050" y="1337075"/>
              <a:ext cx="290650" cy="11275"/>
            </a:xfrm>
            <a:custGeom>
              <a:avLst/>
              <a:gdLst/>
              <a:ahLst/>
              <a:cxnLst/>
              <a:rect l="l" t="t" r="r" b="b"/>
              <a:pathLst>
                <a:path w="11626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1626" y="450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121;p43">
              <a:extLst>
                <a:ext uri="{FF2B5EF4-FFF2-40B4-BE49-F238E27FC236}">
                  <a16:creationId xmlns:a16="http://schemas.microsoft.com/office/drawing/2014/main" id="{0146F5F5-88DD-FA39-0663-F835F8C490BE}"/>
                </a:ext>
              </a:extLst>
            </p:cNvPr>
            <p:cNvSpPr/>
            <p:nvPr/>
          </p:nvSpPr>
          <p:spPr>
            <a:xfrm>
              <a:off x="40139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9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3" y="3976"/>
                    <a:pt x="42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8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122;p43">
              <a:extLst>
                <a:ext uri="{FF2B5EF4-FFF2-40B4-BE49-F238E27FC236}">
                  <a16:creationId xmlns:a16="http://schemas.microsoft.com/office/drawing/2014/main" id="{3618E4CA-9B90-93F4-026F-2C598CDF2D35}"/>
                </a:ext>
              </a:extLst>
            </p:cNvPr>
            <p:cNvSpPr/>
            <p:nvPr/>
          </p:nvSpPr>
          <p:spPr>
            <a:xfrm>
              <a:off x="40551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3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2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123;p43">
              <a:extLst>
                <a:ext uri="{FF2B5EF4-FFF2-40B4-BE49-F238E27FC236}">
                  <a16:creationId xmlns:a16="http://schemas.microsoft.com/office/drawing/2014/main" id="{64BA7869-2527-9049-699B-A16EAB19933A}"/>
                </a:ext>
              </a:extLst>
            </p:cNvPr>
            <p:cNvSpPr/>
            <p:nvPr/>
          </p:nvSpPr>
          <p:spPr>
            <a:xfrm>
              <a:off x="40963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8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124;p43">
              <a:extLst>
                <a:ext uri="{FF2B5EF4-FFF2-40B4-BE49-F238E27FC236}">
                  <a16:creationId xmlns:a16="http://schemas.microsoft.com/office/drawing/2014/main" id="{29B26DF4-D99B-46CF-FD01-630A31EAF52F}"/>
                </a:ext>
              </a:extLst>
            </p:cNvPr>
            <p:cNvSpPr/>
            <p:nvPr/>
          </p:nvSpPr>
          <p:spPr>
            <a:xfrm>
              <a:off x="41375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7" y="1"/>
                    <a:pt x="431" y="11"/>
                    <a:pt x="413" y="33"/>
                  </a:cubicBezTo>
                  <a:lnTo>
                    <a:pt x="18" y="508"/>
                  </a:lnTo>
                  <a:cubicBezTo>
                    <a:pt x="6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5" y="539"/>
                    <a:pt x="959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8" y="1"/>
                    <a:pt x="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125;p43">
              <a:extLst>
                <a:ext uri="{FF2B5EF4-FFF2-40B4-BE49-F238E27FC236}">
                  <a16:creationId xmlns:a16="http://schemas.microsoft.com/office/drawing/2014/main" id="{6F76692C-0DFB-25FF-88B4-1537A59BE5B8}"/>
                </a:ext>
              </a:extLst>
            </p:cNvPr>
            <p:cNvSpPr/>
            <p:nvPr/>
          </p:nvSpPr>
          <p:spPr>
            <a:xfrm>
              <a:off x="41787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126;p43">
              <a:extLst>
                <a:ext uri="{FF2B5EF4-FFF2-40B4-BE49-F238E27FC236}">
                  <a16:creationId xmlns:a16="http://schemas.microsoft.com/office/drawing/2014/main" id="{0C73DC9D-1AE0-6C01-440D-40D202F7D80A}"/>
                </a:ext>
              </a:extLst>
            </p:cNvPr>
            <p:cNvSpPr/>
            <p:nvPr/>
          </p:nvSpPr>
          <p:spPr>
            <a:xfrm>
              <a:off x="4219950" y="1264100"/>
              <a:ext cx="24125" cy="100325"/>
            </a:xfrm>
            <a:custGeom>
              <a:avLst/>
              <a:gdLst/>
              <a:ahLst/>
              <a:cxnLst/>
              <a:rect l="l" t="t" r="r" b="b"/>
              <a:pathLst>
                <a:path w="965" h="4013" extrusionOk="0">
                  <a:moveTo>
                    <a:pt x="483" y="1"/>
                  </a:moveTo>
                  <a:cubicBezTo>
                    <a:pt x="457" y="1"/>
                    <a:pt x="431" y="11"/>
                    <a:pt x="413" y="33"/>
                  </a:cubicBezTo>
                  <a:lnTo>
                    <a:pt x="18" y="508"/>
                  </a:lnTo>
                  <a:cubicBezTo>
                    <a:pt x="6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5" y="4013"/>
                  </a:cubicBezTo>
                  <a:cubicBezTo>
                    <a:pt x="86" y="4013"/>
                    <a:pt x="86" y="4013"/>
                    <a:pt x="87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5" y="3929"/>
                  </a:cubicBezTo>
                  <a:lnTo>
                    <a:pt x="965" y="558"/>
                  </a:lnTo>
                  <a:cubicBezTo>
                    <a:pt x="965" y="539"/>
                    <a:pt x="959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8" y="1"/>
                    <a:pt x="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127;p43">
              <a:extLst>
                <a:ext uri="{FF2B5EF4-FFF2-40B4-BE49-F238E27FC236}">
                  <a16:creationId xmlns:a16="http://schemas.microsoft.com/office/drawing/2014/main" id="{216D15EF-6A86-A82A-BDDB-F3020DB6C932}"/>
                </a:ext>
              </a:extLst>
            </p:cNvPr>
            <p:cNvSpPr/>
            <p:nvPr/>
          </p:nvSpPr>
          <p:spPr>
            <a:xfrm>
              <a:off x="42611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7" y="3929"/>
                  </a:cubicBezTo>
                  <a:lnTo>
                    <a:pt x="967" y="558"/>
                  </a:lnTo>
                  <a:cubicBezTo>
                    <a:pt x="965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128;p43">
              <a:extLst>
                <a:ext uri="{FF2B5EF4-FFF2-40B4-BE49-F238E27FC236}">
                  <a16:creationId xmlns:a16="http://schemas.microsoft.com/office/drawing/2014/main" id="{4098627A-05A1-21D1-6FFE-26D2EDAC902B}"/>
                </a:ext>
              </a:extLst>
            </p:cNvPr>
            <p:cNvSpPr/>
            <p:nvPr/>
          </p:nvSpPr>
          <p:spPr>
            <a:xfrm>
              <a:off x="6094550" y="1291425"/>
              <a:ext cx="411975" cy="11250"/>
            </a:xfrm>
            <a:custGeom>
              <a:avLst/>
              <a:gdLst/>
              <a:ahLst/>
              <a:cxnLst/>
              <a:rect l="l" t="t" r="r" b="b"/>
              <a:pathLst>
                <a:path w="1647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6479" y="450"/>
                  </a:lnTo>
                  <a:lnTo>
                    <a:pt x="16479" y="1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129;p43">
              <a:extLst>
                <a:ext uri="{FF2B5EF4-FFF2-40B4-BE49-F238E27FC236}">
                  <a16:creationId xmlns:a16="http://schemas.microsoft.com/office/drawing/2014/main" id="{C98A671E-39B3-A267-01B2-9E442D708C2B}"/>
                </a:ext>
              </a:extLst>
            </p:cNvPr>
            <p:cNvSpPr/>
            <p:nvPr/>
          </p:nvSpPr>
          <p:spPr>
            <a:xfrm>
              <a:off x="6094550" y="1337075"/>
              <a:ext cx="411975" cy="11275"/>
            </a:xfrm>
            <a:custGeom>
              <a:avLst/>
              <a:gdLst/>
              <a:ahLst/>
              <a:cxnLst/>
              <a:rect l="l" t="t" r="r" b="b"/>
              <a:pathLst>
                <a:path w="16479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6479" y="450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130;p43">
              <a:extLst>
                <a:ext uri="{FF2B5EF4-FFF2-40B4-BE49-F238E27FC236}">
                  <a16:creationId xmlns:a16="http://schemas.microsoft.com/office/drawing/2014/main" id="{59A6736E-459D-CA0F-3354-4CBDAA2FAD19}"/>
                </a:ext>
              </a:extLst>
            </p:cNvPr>
            <p:cNvSpPr/>
            <p:nvPr/>
          </p:nvSpPr>
          <p:spPr>
            <a:xfrm>
              <a:off x="6103450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39" y="4013"/>
                    <a:pt x="86" y="4013"/>
                  </a:cubicBezTo>
                  <a:cubicBezTo>
                    <a:pt x="87" y="4013"/>
                    <a:pt x="87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79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131;p43">
              <a:extLst>
                <a:ext uri="{FF2B5EF4-FFF2-40B4-BE49-F238E27FC236}">
                  <a16:creationId xmlns:a16="http://schemas.microsoft.com/office/drawing/2014/main" id="{390289E1-85AB-3065-CBA8-4DA1B12BE5F2}"/>
                </a:ext>
              </a:extLst>
            </p:cNvPr>
            <p:cNvSpPr/>
            <p:nvPr/>
          </p:nvSpPr>
          <p:spPr>
            <a:xfrm>
              <a:off x="61446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3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132;p43">
              <a:extLst>
                <a:ext uri="{FF2B5EF4-FFF2-40B4-BE49-F238E27FC236}">
                  <a16:creationId xmlns:a16="http://schemas.microsoft.com/office/drawing/2014/main" id="{C3DFAC6D-3177-E6B3-6500-E69EC09D106B}"/>
                </a:ext>
              </a:extLst>
            </p:cNvPr>
            <p:cNvSpPr/>
            <p:nvPr/>
          </p:nvSpPr>
          <p:spPr>
            <a:xfrm>
              <a:off x="61858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133;p43">
              <a:extLst>
                <a:ext uri="{FF2B5EF4-FFF2-40B4-BE49-F238E27FC236}">
                  <a16:creationId xmlns:a16="http://schemas.microsoft.com/office/drawing/2014/main" id="{A3210A50-FE7D-98EF-DFF1-842FE11CC9A9}"/>
                </a:ext>
              </a:extLst>
            </p:cNvPr>
            <p:cNvSpPr/>
            <p:nvPr/>
          </p:nvSpPr>
          <p:spPr>
            <a:xfrm>
              <a:off x="62270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3" y="3976"/>
                    <a:pt x="41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5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134;p43">
              <a:extLst>
                <a:ext uri="{FF2B5EF4-FFF2-40B4-BE49-F238E27FC236}">
                  <a16:creationId xmlns:a16="http://schemas.microsoft.com/office/drawing/2014/main" id="{6C3C7D40-F8FE-6C65-A5F2-27435637A022}"/>
                </a:ext>
              </a:extLst>
            </p:cNvPr>
            <p:cNvSpPr/>
            <p:nvPr/>
          </p:nvSpPr>
          <p:spPr>
            <a:xfrm>
              <a:off x="62682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7" y="508"/>
                  </a:cubicBezTo>
                  <a:lnTo>
                    <a:pt x="553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135;p43">
              <a:extLst>
                <a:ext uri="{FF2B5EF4-FFF2-40B4-BE49-F238E27FC236}">
                  <a16:creationId xmlns:a16="http://schemas.microsoft.com/office/drawing/2014/main" id="{420F2696-D172-EAA5-07AE-4F9EA0C67799}"/>
                </a:ext>
              </a:extLst>
            </p:cNvPr>
            <p:cNvSpPr/>
            <p:nvPr/>
          </p:nvSpPr>
          <p:spPr>
            <a:xfrm>
              <a:off x="63094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136;p43">
              <a:extLst>
                <a:ext uri="{FF2B5EF4-FFF2-40B4-BE49-F238E27FC236}">
                  <a16:creationId xmlns:a16="http://schemas.microsoft.com/office/drawing/2014/main" id="{D0CDCA33-9E9E-63D3-D346-389AFA2C61A2}"/>
                </a:ext>
              </a:extLst>
            </p:cNvPr>
            <p:cNvSpPr/>
            <p:nvPr/>
          </p:nvSpPr>
          <p:spPr>
            <a:xfrm>
              <a:off x="63506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137;p43">
              <a:extLst>
                <a:ext uri="{FF2B5EF4-FFF2-40B4-BE49-F238E27FC236}">
                  <a16:creationId xmlns:a16="http://schemas.microsoft.com/office/drawing/2014/main" id="{BB57D184-7C18-2501-E1FB-7B0FEA0BE191}"/>
                </a:ext>
              </a:extLst>
            </p:cNvPr>
            <p:cNvSpPr/>
            <p:nvPr/>
          </p:nvSpPr>
          <p:spPr>
            <a:xfrm>
              <a:off x="6391825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7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138;p43">
              <a:extLst>
                <a:ext uri="{FF2B5EF4-FFF2-40B4-BE49-F238E27FC236}">
                  <a16:creationId xmlns:a16="http://schemas.microsoft.com/office/drawing/2014/main" id="{0866C832-58DF-F132-A1A8-38D2D18C915C}"/>
                </a:ext>
              </a:extLst>
            </p:cNvPr>
            <p:cNvSpPr/>
            <p:nvPr/>
          </p:nvSpPr>
          <p:spPr>
            <a:xfrm>
              <a:off x="6433025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7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6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5" y="3929"/>
                  </a:cubicBezTo>
                  <a:lnTo>
                    <a:pt x="965" y="558"/>
                  </a:lnTo>
                  <a:cubicBezTo>
                    <a:pt x="965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139;p43">
              <a:extLst>
                <a:ext uri="{FF2B5EF4-FFF2-40B4-BE49-F238E27FC236}">
                  <a16:creationId xmlns:a16="http://schemas.microsoft.com/office/drawing/2014/main" id="{FF2988FE-7CF5-C0C4-CBAE-EBCB51E8CACE}"/>
                </a:ext>
              </a:extLst>
            </p:cNvPr>
            <p:cNvSpPr/>
            <p:nvPr/>
          </p:nvSpPr>
          <p:spPr>
            <a:xfrm>
              <a:off x="647420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140;p43">
              <a:extLst>
                <a:ext uri="{FF2B5EF4-FFF2-40B4-BE49-F238E27FC236}">
                  <a16:creationId xmlns:a16="http://schemas.microsoft.com/office/drawing/2014/main" id="{9856E0D9-80B0-1C72-4FC9-2051CA832B81}"/>
                </a:ext>
              </a:extLst>
            </p:cNvPr>
            <p:cNvSpPr/>
            <p:nvPr/>
          </p:nvSpPr>
          <p:spPr>
            <a:xfrm>
              <a:off x="3978200" y="1361250"/>
              <a:ext cx="2568450" cy="8575"/>
            </a:xfrm>
            <a:custGeom>
              <a:avLst/>
              <a:gdLst/>
              <a:ahLst/>
              <a:cxnLst/>
              <a:rect l="l" t="t" r="r" b="b"/>
              <a:pathLst>
                <a:path w="102738" h="343" extrusionOk="0">
                  <a:moveTo>
                    <a:pt x="0" y="0"/>
                  </a:moveTo>
                  <a:lnTo>
                    <a:pt x="0" y="342"/>
                  </a:lnTo>
                  <a:lnTo>
                    <a:pt x="102737" y="342"/>
                  </a:lnTo>
                  <a:lnTo>
                    <a:pt x="102737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156;p43">
            <a:extLst>
              <a:ext uri="{FF2B5EF4-FFF2-40B4-BE49-F238E27FC236}">
                <a16:creationId xmlns:a16="http://schemas.microsoft.com/office/drawing/2014/main" id="{BAF5BCDE-8A82-5B09-67C5-1DA4D43B6186}"/>
              </a:ext>
            </a:extLst>
          </p:cNvPr>
          <p:cNvGrpSpPr/>
          <p:nvPr/>
        </p:nvGrpSpPr>
        <p:grpSpPr>
          <a:xfrm>
            <a:off x="-7861655" y="1987942"/>
            <a:ext cx="6932402" cy="2974221"/>
            <a:chOff x="3908850" y="238125"/>
            <a:chExt cx="2637800" cy="1131700"/>
          </a:xfrm>
        </p:grpSpPr>
        <p:sp>
          <p:nvSpPr>
            <p:cNvPr id="1823" name="Google Shape;1157;p43">
              <a:extLst>
                <a:ext uri="{FF2B5EF4-FFF2-40B4-BE49-F238E27FC236}">
                  <a16:creationId xmlns:a16="http://schemas.microsoft.com/office/drawing/2014/main" id="{47B80A56-D963-54A0-2B34-A6B6A96F13D2}"/>
                </a:ext>
              </a:extLst>
            </p:cNvPr>
            <p:cNvSpPr/>
            <p:nvPr/>
          </p:nvSpPr>
          <p:spPr>
            <a:xfrm>
              <a:off x="4448775" y="399950"/>
              <a:ext cx="126550" cy="234400"/>
            </a:xfrm>
            <a:custGeom>
              <a:avLst/>
              <a:gdLst/>
              <a:ahLst/>
              <a:cxnLst/>
              <a:rect l="l" t="t" r="r" b="b"/>
              <a:pathLst>
                <a:path w="5062" h="9376" extrusionOk="0">
                  <a:moveTo>
                    <a:pt x="0" y="0"/>
                  </a:moveTo>
                  <a:lnTo>
                    <a:pt x="0" y="9376"/>
                  </a:lnTo>
                  <a:lnTo>
                    <a:pt x="5061" y="9376"/>
                  </a:lnTo>
                  <a:lnTo>
                    <a:pt x="50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158;p43">
              <a:extLst>
                <a:ext uri="{FF2B5EF4-FFF2-40B4-BE49-F238E27FC236}">
                  <a16:creationId xmlns:a16="http://schemas.microsoft.com/office/drawing/2014/main" id="{A0ECC168-1C06-19CC-5BD4-DB6CE369C5DA}"/>
                </a:ext>
              </a:extLst>
            </p:cNvPr>
            <p:cNvSpPr/>
            <p:nvPr/>
          </p:nvSpPr>
          <p:spPr>
            <a:xfrm>
              <a:off x="4448775" y="459325"/>
              <a:ext cx="126550" cy="22650"/>
            </a:xfrm>
            <a:custGeom>
              <a:avLst/>
              <a:gdLst/>
              <a:ahLst/>
              <a:cxnLst/>
              <a:rect l="l" t="t" r="r" b="b"/>
              <a:pathLst>
                <a:path w="5062" h="906" extrusionOk="0">
                  <a:moveTo>
                    <a:pt x="0" y="1"/>
                  </a:moveTo>
                  <a:lnTo>
                    <a:pt x="0" y="905"/>
                  </a:lnTo>
                  <a:lnTo>
                    <a:pt x="5061" y="325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159;p43">
              <a:extLst>
                <a:ext uri="{FF2B5EF4-FFF2-40B4-BE49-F238E27FC236}">
                  <a16:creationId xmlns:a16="http://schemas.microsoft.com/office/drawing/2014/main" id="{619D0B5E-0AE5-A4DE-2F5E-4543A5C6BDE8}"/>
                </a:ext>
              </a:extLst>
            </p:cNvPr>
            <p:cNvSpPr/>
            <p:nvPr/>
          </p:nvSpPr>
          <p:spPr>
            <a:xfrm>
              <a:off x="4433900" y="431025"/>
              <a:ext cx="156250" cy="28325"/>
            </a:xfrm>
            <a:custGeom>
              <a:avLst/>
              <a:gdLst/>
              <a:ahLst/>
              <a:cxnLst/>
              <a:rect l="l" t="t" r="r" b="b"/>
              <a:pathLst>
                <a:path w="625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6250" y="1133"/>
                  </a:lnTo>
                  <a:lnTo>
                    <a:pt x="6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160;p43">
              <a:extLst>
                <a:ext uri="{FF2B5EF4-FFF2-40B4-BE49-F238E27FC236}">
                  <a16:creationId xmlns:a16="http://schemas.microsoft.com/office/drawing/2014/main" id="{B2125F6E-3B80-8275-A3FD-FC8981A171AB}"/>
                </a:ext>
              </a:extLst>
            </p:cNvPr>
            <p:cNvSpPr/>
            <p:nvPr/>
          </p:nvSpPr>
          <p:spPr>
            <a:xfrm>
              <a:off x="6115500" y="1053475"/>
              <a:ext cx="420900" cy="312075"/>
            </a:xfrm>
            <a:custGeom>
              <a:avLst/>
              <a:gdLst/>
              <a:ahLst/>
              <a:cxnLst/>
              <a:rect l="l" t="t" r="r" b="b"/>
              <a:pathLst>
                <a:path w="16836" h="12483" extrusionOk="0">
                  <a:moveTo>
                    <a:pt x="1273" y="0"/>
                  </a:moveTo>
                  <a:cubicBezTo>
                    <a:pt x="927" y="0"/>
                    <a:pt x="532" y="116"/>
                    <a:pt x="92" y="377"/>
                  </a:cubicBezTo>
                  <a:cubicBezTo>
                    <a:pt x="61" y="388"/>
                    <a:pt x="33" y="404"/>
                    <a:pt x="1" y="416"/>
                  </a:cubicBezTo>
                  <a:lnTo>
                    <a:pt x="1" y="12483"/>
                  </a:lnTo>
                  <a:lnTo>
                    <a:pt x="16836" y="12483"/>
                  </a:lnTo>
                  <a:cubicBezTo>
                    <a:pt x="16599" y="11715"/>
                    <a:pt x="15990" y="11115"/>
                    <a:pt x="15290" y="10842"/>
                  </a:cubicBezTo>
                  <a:cubicBezTo>
                    <a:pt x="14920" y="10698"/>
                    <a:pt x="14530" y="10635"/>
                    <a:pt x="14138" y="10635"/>
                  </a:cubicBezTo>
                  <a:cubicBezTo>
                    <a:pt x="13733" y="10635"/>
                    <a:pt x="13325" y="10702"/>
                    <a:pt x="12934" y="10814"/>
                  </a:cubicBezTo>
                  <a:cubicBezTo>
                    <a:pt x="13075" y="10773"/>
                    <a:pt x="13266" y="10517"/>
                    <a:pt x="13365" y="10410"/>
                  </a:cubicBezTo>
                  <a:cubicBezTo>
                    <a:pt x="13603" y="10150"/>
                    <a:pt x="13794" y="9880"/>
                    <a:pt x="13848" y="9523"/>
                  </a:cubicBezTo>
                  <a:cubicBezTo>
                    <a:pt x="13909" y="9124"/>
                    <a:pt x="13793" y="8720"/>
                    <a:pt x="13544" y="8405"/>
                  </a:cubicBezTo>
                  <a:cubicBezTo>
                    <a:pt x="13184" y="7947"/>
                    <a:pt x="12592" y="7744"/>
                    <a:pt x="12018" y="7744"/>
                  </a:cubicBezTo>
                  <a:cubicBezTo>
                    <a:pt x="11932" y="7744"/>
                    <a:pt x="11846" y="7748"/>
                    <a:pt x="11762" y="7757"/>
                  </a:cubicBezTo>
                  <a:cubicBezTo>
                    <a:pt x="11729" y="7761"/>
                    <a:pt x="11696" y="7764"/>
                    <a:pt x="11665" y="7770"/>
                  </a:cubicBezTo>
                  <a:cubicBezTo>
                    <a:pt x="11538" y="7788"/>
                    <a:pt x="11414" y="7820"/>
                    <a:pt x="11295" y="7867"/>
                  </a:cubicBezTo>
                  <a:cubicBezTo>
                    <a:pt x="10964" y="7995"/>
                    <a:pt x="10658" y="8186"/>
                    <a:pt x="10379" y="8408"/>
                  </a:cubicBezTo>
                  <a:lnTo>
                    <a:pt x="10379" y="8408"/>
                  </a:lnTo>
                  <a:cubicBezTo>
                    <a:pt x="10660" y="8110"/>
                    <a:pt x="10949" y="7751"/>
                    <a:pt x="11066" y="7438"/>
                  </a:cubicBezTo>
                  <a:cubicBezTo>
                    <a:pt x="11902" y="5707"/>
                    <a:pt x="10443" y="3287"/>
                    <a:pt x="8375" y="3287"/>
                  </a:cubicBezTo>
                  <a:cubicBezTo>
                    <a:pt x="8095" y="3287"/>
                    <a:pt x="7804" y="3331"/>
                    <a:pt x="7507" y="3428"/>
                  </a:cubicBezTo>
                  <a:cubicBezTo>
                    <a:pt x="6661" y="3784"/>
                    <a:pt x="5946" y="4454"/>
                    <a:pt x="5419" y="5265"/>
                  </a:cubicBezTo>
                  <a:lnTo>
                    <a:pt x="5419" y="5265"/>
                  </a:lnTo>
                  <a:cubicBezTo>
                    <a:pt x="6294" y="3537"/>
                    <a:pt x="5374" y="2304"/>
                    <a:pt x="4305" y="2304"/>
                  </a:cubicBezTo>
                  <a:cubicBezTo>
                    <a:pt x="3701" y="2304"/>
                    <a:pt x="3049" y="2698"/>
                    <a:pt x="2647" y="3618"/>
                  </a:cubicBezTo>
                  <a:cubicBezTo>
                    <a:pt x="3229" y="1842"/>
                    <a:pt x="2651" y="0"/>
                    <a:pt x="1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161;p43">
              <a:extLst>
                <a:ext uri="{FF2B5EF4-FFF2-40B4-BE49-F238E27FC236}">
                  <a16:creationId xmlns:a16="http://schemas.microsoft.com/office/drawing/2014/main" id="{396598AE-77B5-37C9-4123-077D927BB8F8}"/>
                </a:ext>
              </a:extLst>
            </p:cNvPr>
            <p:cNvSpPr/>
            <p:nvPr/>
          </p:nvSpPr>
          <p:spPr>
            <a:xfrm>
              <a:off x="6115475" y="1173800"/>
              <a:ext cx="248025" cy="191750"/>
            </a:xfrm>
            <a:custGeom>
              <a:avLst/>
              <a:gdLst/>
              <a:ahLst/>
              <a:cxnLst/>
              <a:rect l="l" t="t" r="r" b="b"/>
              <a:pathLst>
                <a:path w="9921" h="7670" extrusionOk="0">
                  <a:moveTo>
                    <a:pt x="419" y="0"/>
                  </a:moveTo>
                  <a:cubicBezTo>
                    <a:pt x="277" y="0"/>
                    <a:pt x="135" y="27"/>
                    <a:pt x="1" y="84"/>
                  </a:cubicBezTo>
                  <a:lnTo>
                    <a:pt x="2" y="7670"/>
                  </a:lnTo>
                  <a:lnTo>
                    <a:pt x="9920" y="7670"/>
                  </a:lnTo>
                  <a:cubicBezTo>
                    <a:pt x="9780" y="7218"/>
                    <a:pt x="9421" y="6864"/>
                    <a:pt x="9010" y="6703"/>
                  </a:cubicBezTo>
                  <a:cubicBezTo>
                    <a:pt x="8792" y="6618"/>
                    <a:pt x="8562" y="6581"/>
                    <a:pt x="8330" y="6581"/>
                  </a:cubicBezTo>
                  <a:cubicBezTo>
                    <a:pt x="8092" y="6581"/>
                    <a:pt x="7851" y="6620"/>
                    <a:pt x="7621" y="6686"/>
                  </a:cubicBezTo>
                  <a:cubicBezTo>
                    <a:pt x="7853" y="6234"/>
                    <a:pt x="7536" y="5627"/>
                    <a:pt x="7092" y="5451"/>
                  </a:cubicBezTo>
                  <a:cubicBezTo>
                    <a:pt x="6955" y="5397"/>
                    <a:pt x="6812" y="5373"/>
                    <a:pt x="6668" y="5373"/>
                  </a:cubicBezTo>
                  <a:cubicBezTo>
                    <a:pt x="6367" y="5373"/>
                    <a:pt x="6060" y="5476"/>
                    <a:pt x="5780" y="5613"/>
                  </a:cubicBezTo>
                  <a:lnTo>
                    <a:pt x="5780" y="5613"/>
                  </a:lnTo>
                  <a:cubicBezTo>
                    <a:pt x="6121" y="5431"/>
                    <a:pt x="6377" y="5084"/>
                    <a:pt x="6520" y="4698"/>
                  </a:cubicBezTo>
                  <a:cubicBezTo>
                    <a:pt x="7013" y="3678"/>
                    <a:pt x="6154" y="2252"/>
                    <a:pt x="4935" y="2252"/>
                  </a:cubicBezTo>
                  <a:cubicBezTo>
                    <a:pt x="4770" y="2252"/>
                    <a:pt x="4598" y="2278"/>
                    <a:pt x="4423" y="2335"/>
                  </a:cubicBezTo>
                  <a:cubicBezTo>
                    <a:pt x="3924" y="2545"/>
                    <a:pt x="3503" y="2941"/>
                    <a:pt x="3192" y="3420"/>
                  </a:cubicBezTo>
                  <a:lnTo>
                    <a:pt x="3192" y="3420"/>
                  </a:lnTo>
                  <a:cubicBezTo>
                    <a:pt x="3710" y="2401"/>
                    <a:pt x="3167" y="1673"/>
                    <a:pt x="2537" y="1673"/>
                  </a:cubicBezTo>
                  <a:cubicBezTo>
                    <a:pt x="2181" y="1673"/>
                    <a:pt x="1797" y="1905"/>
                    <a:pt x="1560" y="2448"/>
                  </a:cubicBezTo>
                  <a:cubicBezTo>
                    <a:pt x="2138" y="961"/>
                    <a:pt x="1267" y="0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162;p43">
              <a:extLst>
                <a:ext uri="{FF2B5EF4-FFF2-40B4-BE49-F238E27FC236}">
                  <a16:creationId xmlns:a16="http://schemas.microsoft.com/office/drawing/2014/main" id="{24470124-277F-3714-6F0E-6F0EED5F2BB8}"/>
                </a:ext>
              </a:extLst>
            </p:cNvPr>
            <p:cNvSpPr/>
            <p:nvPr/>
          </p:nvSpPr>
          <p:spPr>
            <a:xfrm>
              <a:off x="6356325" y="1111725"/>
              <a:ext cx="24150" cy="21825"/>
            </a:xfrm>
            <a:custGeom>
              <a:avLst/>
              <a:gdLst/>
              <a:ahLst/>
              <a:cxnLst/>
              <a:rect l="l" t="t" r="r" b="b"/>
              <a:pathLst>
                <a:path w="966" h="873" extrusionOk="0">
                  <a:moveTo>
                    <a:pt x="919" y="1"/>
                  </a:moveTo>
                  <a:cubicBezTo>
                    <a:pt x="809" y="1"/>
                    <a:pt x="524" y="20"/>
                    <a:pt x="313" y="210"/>
                  </a:cubicBezTo>
                  <a:cubicBezTo>
                    <a:pt x="47" y="450"/>
                    <a:pt x="1" y="871"/>
                    <a:pt x="1" y="871"/>
                  </a:cubicBezTo>
                  <a:cubicBezTo>
                    <a:pt x="1" y="871"/>
                    <a:pt x="17" y="872"/>
                    <a:pt x="46" y="872"/>
                  </a:cubicBezTo>
                  <a:cubicBezTo>
                    <a:pt x="156" y="872"/>
                    <a:pt x="441" y="853"/>
                    <a:pt x="652" y="663"/>
                  </a:cubicBezTo>
                  <a:cubicBezTo>
                    <a:pt x="918" y="423"/>
                    <a:pt x="965" y="2"/>
                    <a:pt x="965" y="2"/>
                  </a:cubicBezTo>
                  <a:cubicBezTo>
                    <a:pt x="965" y="2"/>
                    <a:pt x="949" y="1"/>
                    <a:pt x="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163;p43">
              <a:extLst>
                <a:ext uri="{FF2B5EF4-FFF2-40B4-BE49-F238E27FC236}">
                  <a16:creationId xmlns:a16="http://schemas.microsoft.com/office/drawing/2014/main" id="{35439B0E-7E24-4CC0-2A8A-43556DD2AF31}"/>
                </a:ext>
              </a:extLst>
            </p:cNvPr>
            <p:cNvSpPr/>
            <p:nvPr/>
          </p:nvSpPr>
          <p:spPr>
            <a:xfrm>
              <a:off x="6163050" y="1177150"/>
              <a:ext cx="23300" cy="32375"/>
            </a:xfrm>
            <a:custGeom>
              <a:avLst/>
              <a:gdLst/>
              <a:ahLst/>
              <a:cxnLst/>
              <a:rect l="l" t="t" r="r" b="b"/>
              <a:pathLst>
                <a:path w="932" h="1295" extrusionOk="0">
                  <a:moveTo>
                    <a:pt x="824" y="1"/>
                  </a:moveTo>
                  <a:cubicBezTo>
                    <a:pt x="824" y="1"/>
                    <a:pt x="396" y="109"/>
                    <a:pt x="199" y="465"/>
                  </a:cubicBezTo>
                  <a:cubicBezTo>
                    <a:pt x="0" y="823"/>
                    <a:pt x="106" y="1295"/>
                    <a:pt x="106" y="1295"/>
                  </a:cubicBezTo>
                  <a:cubicBezTo>
                    <a:pt x="106" y="1295"/>
                    <a:pt x="534" y="1186"/>
                    <a:pt x="731" y="829"/>
                  </a:cubicBezTo>
                  <a:cubicBezTo>
                    <a:pt x="931" y="472"/>
                    <a:pt x="824" y="1"/>
                    <a:pt x="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164;p43">
              <a:extLst>
                <a:ext uri="{FF2B5EF4-FFF2-40B4-BE49-F238E27FC236}">
                  <a16:creationId xmlns:a16="http://schemas.microsoft.com/office/drawing/2014/main" id="{C3F006E6-3415-2040-B84B-706207635B02}"/>
                </a:ext>
              </a:extLst>
            </p:cNvPr>
            <p:cNvSpPr/>
            <p:nvPr/>
          </p:nvSpPr>
          <p:spPr>
            <a:xfrm>
              <a:off x="6331750" y="1084125"/>
              <a:ext cx="23500" cy="45750"/>
            </a:xfrm>
            <a:custGeom>
              <a:avLst/>
              <a:gdLst/>
              <a:ahLst/>
              <a:cxnLst/>
              <a:rect l="l" t="t" r="r" b="b"/>
              <a:pathLst>
                <a:path w="940" h="1830" extrusionOk="0">
                  <a:moveTo>
                    <a:pt x="265" y="0"/>
                  </a:moveTo>
                  <a:cubicBezTo>
                    <a:pt x="265" y="0"/>
                    <a:pt x="1" y="506"/>
                    <a:pt x="114" y="1011"/>
                  </a:cubicBezTo>
                  <a:cubicBezTo>
                    <a:pt x="228" y="1516"/>
                    <a:pt x="676" y="1829"/>
                    <a:pt x="676" y="1829"/>
                  </a:cubicBezTo>
                  <a:cubicBezTo>
                    <a:pt x="676" y="1829"/>
                    <a:pt x="940" y="1324"/>
                    <a:pt x="827" y="818"/>
                  </a:cubicBezTo>
                  <a:cubicBezTo>
                    <a:pt x="713" y="314"/>
                    <a:pt x="265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165;p43">
              <a:extLst>
                <a:ext uri="{FF2B5EF4-FFF2-40B4-BE49-F238E27FC236}">
                  <a16:creationId xmlns:a16="http://schemas.microsoft.com/office/drawing/2014/main" id="{615DD4D8-C3C9-73BE-0C5C-318F0EF40AE4}"/>
                </a:ext>
              </a:extLst>
            </p:cNvPr>
            <p:cNvSpPr/>
            <p:nvPr/>
          </p:nvSpPr>
          <p:spPr>
            <a:xfrm>
              <a:off x="4062875" y="1095150"/>
              <a:ext cx="129725" cy="269275"/>
            </a:xfrm>
            <a:custGeom>
              <a:avLst/>
              <a:gdLst/>
              <a:ahLst/>
              <a:cxnLst/>
              <a:rect l="l" t="t" r="r" b="b"/>
              <a:pathLst>
                <a:path w="5189" h="10771" extrusionOk="0">
                  <a:moveTo>
                    <a:pt x="2596" y="0"/>
                  </a:moveTo>
                  <a:lnTo>
                    <a:pt x="2528" y="2006"/>
                  </a:lnTo>
                  <a:lnTo>
                    <a:pt x="1475" y="1164"/>
                  </a:lnTo>
                  <a:lnTo>
                    <a:pt x="1363" y="1261"/>
                  </a:lnTo>
                  <a:lnTo>
                    <a:pt x="2378" y="2519"/>
                  </a:lnTo>
                  <a:lnTo>
                    <a:pt x="2190" y="6352"/>
                  </a:lnTo>
                  <a:lnTo>
                    <a:pt x="1691" y="5868"/>
                  </a:lnTo>
                  <a:lnTo>
                    <a:pt x="1725" y="4561"/>
                  </a:lnTo>
                  <a:lnTo>
                    <a:pt x="1531" y="4512"/>
                  </a:lnTo>
                  <a:lnTo>
                    <a:pt x="1351" y="5559"/>
                  </a:lnTo>
                  <a:lnTo>
                    <a:pt x="127" y="4512"/>
                  </a:lnTo>
                  <a:lnTo>
                    <a:pt x="1" y="4614"/>
                  </a:lnTo>
                  <a:lnTo>
                    <a:pt x="2077" y="7019"/>
                  </a:lnTo>
                  <a:lnTo>
                    <a:pt x="1817" y="10771"/>
                  </a:lnTo>
                  <a:lnTo>
                    <a:pt x="3515" y="10771"/>
                  </a:lnTo>
                  <a:lnTo>
                    <a:pt x="3302" y="6044"/>
                  </a:lnTo>
                  <a:lnTo>
                    <a:pt x="4238" y="4578"/>
                  </a:lnTo>
                  <a:lnTo>
                    <a:pt x="5189" y="4434"/>
                  </a:lnTo>
                  <a:lnTo>
                    <a:pt x="5189" y="4288"/>
                  </a:lnTo>
                  <a:lnTo>
                    <a:pt x="4319" y="4301"/>
                  </a:lnTo>
                  <a:lnTo>
                    <a:pt x="4319" y="4301"/>
                  </a:lnTo>
                  <a:lnTo>
                    <a:pt x="4819" y="3513"/>
                  </a:lnTo>
                  <a:lnTo>
                    <a:pt x="4689" y="3428"/>
                  </a:lnTo>
                  <a:lnTo>
                    <a:pt x="3318" y="4914"/>
                  </a:lnTo>
                  <a:lnTo>
                    <a:pt x="3052" y="2466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166;p43">
              <a:extLst>
                <a:ext uri="{FF2B5EF4-FFF2-40B4-BE49-F238E27FC236}">
                  <a16:creationId xmlns:a16="http://schemas.microsoft.com/office/drawing/2014/main" id="{AB9E929A-B991-ED81-1D77-04E8216E46F0}"/>
                </a:ext>
              </a:extLst>
            </p:cNvPr>
            <p:cNvSpPr/>
            <p:nvPr/>
          </p:nvSpPr>
          <p:spPr>
            <a:xfrm>
              <a:off x="3919950" y="719000"/>
              <a:ext cx="410375" cy="446450"/>
            </a:xfrm>
            <a:custGeom>
              <a:avLst/>
              <a:gdLst/>
              <a:ahLst/>
              <a:cxnLst/>
              <a:rect l="l" t="t" r="r" b="b"/>
              <a:pathLst>
                <a:path w="16415" h="17858" extrusionOk="0">
                  <a:moveTo>
                    <a:pt x="8705" y="0"/>
                  </a:moveTo>
                  <a:cubicBezTo>
                    <a:pt x="8678" y="0"/>
                    <a:pt x="8651" y="1"/>
                    <a:pt x="8624" y="2"/>
                  </a:cubicBezTo>
                  <a:cubicBezTo>
                    <a:pt x="7775" y="39"/>
                    <a:pt x="7060" y="648"/>
                    <a:pt x="6519" y="1304"/>
                  </a:cubicBezTo>
                  <a:cubicBezTo>
                    <a:pt x="5395" y="2664"/>
                    <a:pt x="4702" y="4376"/>
                    <a:pt x="4562" y="6134"/>
                  </a:cubicBezTo>
                  <a:cubicBezTo>
                    <a:pt x="4236" y="5686"/>
                    <a:pt x="3904" y="5231"/>
                    <a:pt x="3469" y="4890"/>
                  </a:cubicBezTo>
                  <a:cubicBezTo>
                    <a:pt x="3099" y="4600"/>
                    <a:pt x="2637" y="4395"/>
                    <a:pt x="2172" y="4395"/>
                  </a:cubicBezTo>
                  <a:cubicBezTo>
                    <a:pt x="2090" y="4395"/>
                    <a:pt x="2007" y="4402"/>
                    <a:pt x="1925" y="4415"/>
                  </a:cubicBezTo>
                  <a:cubicBezTo>
                    <a:pt x="1026" y="4562"/>
                    <a:pt x="453" y="5477"/>
                    <a:pt x="234" y="6362"/>
                  </a:cubicBezTo>
                  <a:cubicBezTo>
                    <a:pt x="0" y="7313"/>
                    <a:pt x="34" y="8309"/>
                    <a:pt x="331" y="9242"/>
                  </a:cubicBezTo>
                  <a:cubicBezTo>
                    <a:pt x="821" y="10775"/>
                    <a:pt x="1970" y="11991"/>
                    <a:pt x="3085" y="13150"/>
                  </a:cubicBezTo>
                  <a:cubicBezTo>
                    <a:pt x="2967" y="13097"/>
                    <a:pt x="2842" y="13073"/>
                    <a:pt x="2717" y="13073"/>
                  </a:cubicBezTo>
                  <a:cubicBezTo>
                    <a:pt x="2297" y="13073"/>
                    <a:pt x="1870" y="13344"/>
                    <a:pt x="1679" y="13732"/>
                  </a:cubicBezTo>
                  <a:cubicBezTo>
                    <a:pt x="1343" y="14416"/>
                    <a:pt x="1663" y="15202"/>
                    <a:pt x="2131" y="15746"/>
                  </a:cubicBezTo>
                  <a:cubicBezTo>
                    <a:pt x="2524" y="16203"/>
                    <a:pt x="3046" y="16533"/>
                    <a:pt x="3585" y="16803"/>
                  </a:cubicBezTo>
                  <a:cubicBezTo>
                    <a:pt x="5031" y="17529"/>
                    <a:pt x="6627" y="17858"/>
                    <a:pt x="8233" y="17858"/>
                  </a:cubicBezTo>
                  <a:cubicBezTo>
                    <a:pt x="9981" y="17858"/>
                    <a:pt x="11740" y="17469"/>
                    <a:pt x="13328" y="16781"/>
                  </a:cubicBezTo>
                  <a:cubicBezTo>
                    <a:pt x="14460" y="16291"/>
                    <a:pt x="15250" y="15481"/>
                    <a:pt x="15851" y="14398"/>
                  </a:cubicBezTo>
                  <a:lnTo>
                    <a:pt x="15858" y="14385"/>
                  </a:lnTo>
                  <a:cubicBezTo>
                    <a:pt x="16218" y="13735"/>
                    <a:pt x="16371" y="12987"/>
                    <a:pt x="16397" y="12246"/>
                  </a:cubicBezTo>
                  <a:cubicBezTo>
                    <a:pt x="16414" y="11779"/>
                    <a:pt x="16379" y="11297"/>
                    <a:pt x="16183" y="10872"/>
                  </a:cubicBezTo>
                  <a:cubicBezTo>
                    <a:pt x="15987" y="10447"/>
                    <a:pt x="15603" y="10087"/>
                    <a:pt x="15139" y="10021"/>
                  </a:cubicBezTo>
                  <a:cubicBezTo>
                    <a:pt x="15095" y="10014"/>
                    <a:pt x="15050" y="10011"/>
                    <a:pt x="15004" y="10011"/>
                  </a:cubicBezTo>
                  <a:cubicBezTo>
                    <a:pt x="14782" y="10011"/>
                    <a:pt x="14558" y="10089"/>
                    <a:pt x="14419" y="10257"/>
                  </a:cubicBezTo>
                  <a:lnTo>
                    <a:pt x="14419" y="10257"/>
                  </a:lnTo>
                  <a:cubicBezTo>
                    <a:pt x="14937" y="9612"/>
                    <a:pt x="15408" y="8906"/>
                    <a:pt x="15612" y="8104"/>
                  </a:cubicBezTo>
                  <a:cubicBezTo>
                    <a:pt x="15817" y="7297"/>
                    <a:pt x="15716" y="6374"/>
                    <a:pt x="15179" y="5738"/>
                  </a:cubicBezTo>
                  <a:cubicBezTo>
                    <a:pt x="14741" y="5218"/>
                    <a:pt x="14055" y="4949"/>
                    <a:pt x="13374" y="4949"/>
                  </a:cubicBezTo>
                  <a:cubicBezTo>
                    <a:pt x="13250" y="4949"/>
                    <a:pt x="13126" y="4958"/>
                    <a:pt x="13005" y="4976"/>
                  </a:cubicBezTo>
                  <a:cubicBezTo>
                    <a:pt x="12211" y="5093"/>
                    <a:pt x="11494" y="5556"/>
                    <a:pt x="10972" y="6165"/>
                  </a:cubicBezTo>
                  <a:cubicBezTo>
                    <a:pt x="11029" y="4912"/>
                    <a:pt x="11316" y="3648"/>
                    <a:pt x="11087" y="2415"/>
                  </a:cubicBezTo>
                  <a:cubicBezTo>
                    <a:pt x="10863" y="1208"/>
                    <a:pt x="9920" y="0"/>
                    <a:pt x="8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167;p43">
              <a:extLst>
                <a:ext uri="{FF2B5EF4-FFF2-40B4-BE49-F238E27FC236}">
                  <a16:creationId xmlns:a16="http://schemas.microsoft.com/office/drawing/2014/main" id="{9391AA47-ECBE-E39E-5E80-05D1210EF7B5}"/>
                </a:ext>
              </a:extLst>
            </p:cNvPr>
            <p:cNvSpPr/>
            <p:nvPr/>
          </p:nvSpPr>
          <p:spPr>
            <a:xfrm>
              <a:off x="4018775" y="1172325"/>
              <a:ext cx="91975" cy="78725"/>
            </a:xfrm>
            <a:custGeom>
              <a:avLst/>
              <a:gdLst/>
              <a:ahLst/>
              <a:cxnLst/>
              <a:rect l="l" t="t" r="r" b="b"/>
              <a:pathLst>
                <a:path w="3679" h="3149" extrusionOk="0">
                  <a:moveTo>
                    <a:pt x="1690" y="1"/>
                  </a:moveTo>
                  <a:cubicBezTo>
                    <a:pt x="1378" y="1"/>
                    <a:pt x="1097" y="335"/>
                    <a:pt x="1428" y="854"/>
                  </a:cubicBezTo>
                  <a:cubicBezTo>
                    <a:pt x="1182" y="598"/>
                    <a:pt x="944" y="497"/>
                    <a:pt x="748" y="497"/>
                  </a:cubicBezTo>
                  <a:cubicBezTo>
                    <a:pt x="209" y="497"/>
                    <a:pt x="0" y="1268"/>
                    <a:pt x="880" y="1672"/>
                  </a:cubicBezTo>
                  <a:cubicBezTo>
                    <a:pt x="43" y="1688"/>
                    <a:pt x="278" y="2672"/>
                    <a:pt x="883" y="2672"/>
                  </a:cubicBezTo>
                  <a:cubicBezTo>
                    <a:pt x="1003" y="2672"/>
                    <a:pt x="1137" y="2633"/>
                    <a:pt x="1281" y="2541"/>
                  </a:cubicBezTo>
                  <a:lnTo>
                    <a:pt x="1281" y="2541"/>
                  </a:lnTo>
                  <a:cubicBezTo>
                    <a:pt x="1001" y="2754"/>
                    <a:pt x="1182" y="3149"/>
                    <a:pt x="1512" y="3149"/>
                  </a:cubicBezTo>
                  <a:cubicBezTo>
                    <a:pt x="1535" y="3149"/>
                    <a:pt x="1558" y="3147"/>
                    <a:pt x="1582" y="3143"/>
                  </a:cubicBezTo>
                  <a:cubicBezTo>
                    <a:pt x="2619" y="2973"/>
                    <a:pt x="3678" y="1320"/>
                    <a:pt x="2744" y="475"/>
                  </a:cubicBezTo>
                  <a:cubicBezTo>
                    <a:pt x="2674" y="393"/>
                    <a:pt x="2535" y="336"/>
                    <a:pt x="2415" y="336"/>
                  </a:cubicBezTo>
                  <a:cubicBezTo>
                    <a:pt x="2293" y="336"/>
                    <a:pt x="2189" y="394"/>
                    <a:pt x="2193" y="544"/>
                  </a:cubicBezTo>
                  <a:cubicBezTo>
                    <a:pt x="2143" y="165"/>
                    <a:pt x="1909" y="1"/>
                    <a:pt x="1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168;p43">
              <a:extLst>
                <a:ext uri="{FF2B5EF4-FFF2-40B4-BE49-F238E27FC236}">
                  <a16:creationId xmlns:a16="http://schemas.microsoft.com/office/drawing/2014/main" id="{C25CA88C-22F0-0ABF-7A2C-C017B386E2D0}"/>
                </a:ext>
              </a:extLst>
            </p:cNvPr>
            <p:cNvSpPr/>
            <p:nvPr/>
          </p:nvSpPr>
          <p:spPr>
            <a:xfrm>
              <a:off x="4027725" y="921500"/>
              <a:ext cx="223250" cy="243950"/>
            </a:xfrm>
            <a:custGeom>
              <a:avLst/>
              <a:gdLst/>
              <a:ahLst/>
              <a:cxnLst/>
              <a:rect l="l" t="t" r="r" b="b"/>
              <a:pathLst>
                <a:path w="8930" h="9758" extrusionOk="0">
                  <a:moveTo>
                    <a:pt x="3022" y="0"/>
                  </a:moveTo>
                  <a:cubicBezTo>
                    <a:pt x="2932" y="0"/>
                    <a:pt x="2843" y="11"/>
                    <a:pt x="2754" y="33"/>
                  </a:cubicBezTo>
                  <a:cubicBezTo>
                    <a:pt x="2079" y="203"/>
                    <a:pt x="1755" y="1017"/>
                    <a:pt x="1830" y="1710"/>
                  </a:cubicBezTo>
                  <a:cubicBezTo>
                    <a:pt x="1905" y="2403"/>
                    <a:pt x="2260" y="3028"/>
                    <a:pt x="2491" y="3686"/>
                  </a:cubicBezTo>
                  <a:cubicBezTo>
                    <a:pt x="2179" y="3486"/>
                    <a:pt x="1813" y="3361"/>
                    <a:pt x="1445" y="3361"/>
                  </a:cubicBezTo>
                  <a:cubicBezTo>
                    <a:pt x="1370" y="3361"/>
                    <a:pt x="1294" y="3367"/>
                    <a:pt x="1219" y="3378"/>
                  </a:cubicBezTo>
                  <a:cubicBezTo>
                    <a:pt x="779" y="3443"/>
                    <a:pt x="362" y="3721"/>
                    <a:pt x="185" y="4130"/>
                  </a:cubicBezTo>
                  <a:cubicBezTo>
                    <a:pt x="1" y="4554"/>
                    <a:pt x="93" y="5062"/>
                    <a:pt x="332" y="5458"/>
                  </a:cubicBezTo>
                  <a:cubicBezTo>
                    <a:pt x="570" y="5851"/>
                    <a:pt x="933" y="6152"/>
                    <a:pt x="1311" y="6412"/>
                  </a:cubicBezTo>
                  <a:lnTo>
                    <a:pt x="1311" y="6412"/>
                  </a:lnTo>
                  <a:cubicBezTo>
                    <a:pt x="1250" y="6372"/>
                    <a:pt x="1177" y="6354"/>
                    <a:pt x="1103" y="6354"/>
                  </a:cubicBezTo>
                  <a:cubicBezTo>
                    <a:pt x="1030" y="6354"/>
                    <a:pt x="956" y="6371"/>
                    <a:pt x="890" y="6401"/>
                  </a:cubicBezTo>
                  <a:cubicBezTo>
                    <a:pt x="655" y="6511"/>
                    <a:pt x="508" y="6764"/>
                    <a:pt x="471" y="7021"/>
                  </a:cubicBezTo>
                  <a:cubicBezTo>
                    <a:pt x="435" y="7278"/>
                    <a:pt x="494" y="7540"/>
                    <a:pt x="577" y="7786"/>
                  </a:cubicBezTo>
                  <a:cubicBezTo>
                    <a:pt x="709" y="8176"/>
                    <a:pt x="910" y="8550"/>
                    <a:pt x="1205" y="8836"/>
                  </a:cubicBezTo>
                  <a:lnTo>
                    <a:pt x="1210" y="8842"/>
                  </a:lnTo>
                  <a:cubicBezTo>
                    <a:pt x="1703" y="9323"/>
                    <a:pt x="2253" y="9627"/>
                    <a:pt x="2933" y="9708"/>
                  </a:cubicBezTo>
                  <a:cubicBezTo>
                    <a:pt x="3216" y="9741"/>
                    <a:pt x="3502" y="9757"/>
                    <a:pt x="3789" y="9757"/>
                  </a:cubicBezTo>
                  <a:cubicBezTo>
                    <a:pt x="5364" y="9757"/>
                    <a:pt x="6965" y="9253"/>
                    <a:pt x="8118" y="8163"/>
                  </a:cubicBezTo>
                  <a:cubicBezTo>
                    <a:pt x="8362" y="7932"/>
                    <a:pt x="8586" y="7673"/>
                    <a:pt x="8723" y="7367"/>
                  </a:cubicBezTo>
                  <a:cubicBezTo>
                    <a:pt x="8884" y="7004"/>
                    <a:pt x="8929" y="6535"/>
                    <a:pt x="8642" y="6225"/>
                  </a:cubicBezTo>
                  <a:cubicBezTo>
                    <a:pt x="8517" y="6093"/>
                    <a:pt x="8332" y="6017"/>
                    <a:pt x="8153" y="6017"/>
                  </a:cubicBezTo>
                  <a:cubicBezTo>
                    <a:pt x="8024" y="6017"/>
                    <a:pt x="7898" y="6056"/>
                    <a:pt x="7800" y="6141"/>
                  </a:cubicBezTo>
                  <a:cubicBezTo>
                    <a:pt x="8208" y="5346"/>
                    <a:pt x="8626" y="4516"/>
                    <a:pt x="8642" y="3622"/>
                  </a:cubicBezTo>
                  <a:cubicBezTo>
                    <a:pt x="8649" y="3080"/>
                    <a:pt x="8508" y="2544"/>
                    <a:pt x="8232" y="2075"/>
                  </a:cubicBezTo>
                  <a:cubicBezTo>
                    <a:pt x="7994" y="1672"/>
                    <a:pt x="7590" y="1303"/>
                    <a:pt x="7133" y="1303"/>
                  </a:cubicBezTo>
                  <a:cubicBezTo>
                    <a:pt x="7097" y="1303"/>
                    <a:pt x="7060" y="1305"/>
                    <a:pt x="7022" y="1310"/>
                  </a:cubicBezTo>
                  <a:cubicBezTo>
                    <a:pt x="6717" y="1350"/>
                    <a:pt x="6454" y="1557"/>
                    <a:pt x="6277" y="1809"/>
                  </a:cubicBezTo>
                  <a:cubicBezTo>
                    <a:pt x="6101" y="2061"/>
                    <a:pt x="5996" y="2355"/>
                    <a:pt x="5894" y="2645"/>
                  </a:cubicBezTo>
                  <a:cubicBezTo>
                    <a:pt x="5534" y="1727"/>
                    <a:pt x="4902" y="939"/>
                    <a:pt x="4082" y="389"/>
                  </a:cubicBezTo>
                  <a:cubicBezTo>
                    <a:pt x="3765" y="178"/>
                    <a:pt x="3394" y="0"/>
                    <a:pt x="3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169;p43">
              <a:extLst>
                <a:ext uri="{FF2B5EF4-FFF2-40B4-BE49-F238E27FC236}">
                  <a16:creationId xmlns:a16="http://schemas.microsoft.com/office/drawing/2014/main" id="{A93A8E1E-7F1C-C433-A729-104E9D78C8C2}"/>
                </a:ext>
              </a:extLst>
            </p:cNvPr>
            <p:cNvSpPr/>
            <p:nvPr/>
          </p:nvSpPr>
          <p:spPr>
            <a:xfrm>
              <a:off x="3940025" y="1026675"/>
              <a:ext cx="20900" cy="28500"/>
            </a:xfrm>
            <a:custGeom>
              <a:avLst/>
              <a:gdLst/>
              <a:ahLst/>
              <a:cxnLst/>
              <a:rect l="l" t="t" r="r" b="b"/>
              <a:pathLst>
                <a:path w="836" h="1140" extrusionOk="0">
                  <a:moveTo>
                    <a:pt x="104" y="1"/>
                  </a:moveTo>
                  <a:cubicBezTo>
                    <a:pt x="104" y="1"/>
                    <a:pt x="1" y="390"/>
                    <a:pt x="174" y="705"/>
                  </a:cubicBezTo>
                  <a:cubicBezTo>
                    <a:pt x="348" y="1019"/>
                    <a:pt x="733" y="1139"/>
                    <a:pt x="733" y="1139"/>
                  </a:cubicBezTo>
                  <a:cubicBezTo>
                    <a:pt x="733" y="1139"/>
                    <a:pt x="836" y="750"/>
                    <a:pt x="662" y="435"/>
                  </a:cubicBezTo>
                  <a:cubicBezTo>
                    <a:pt x="488" y="122"/>
                    <a:pt x="105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170;p43">
              <a:extLst>
                <a:ext uri="{FF2B5EF4-FFF2-40B4-BE49-F238E27FC236}">
                  <a16:creationId xmlns:a16="http://schemas.microsoft.com/office/drawing/2014/main" id="{CDE5ABD8-D9EE-D8F1-6BD5-8D09D26A2E5B}"/>
                </a:ext>
              </a:extLst>
            </p:cNvPr>
            <p:cNvSpPr/>
            <p:nvPr/>
          </p:nvSpPr>
          <p:spPr>
            <a:xfrm>
              <a:off x="3908850" y="1054150"/>
              <a:ext cx="44625" cy="19200"/>
            </a:xfrm>
            <a:custGeom>
              <a:avLst/>
              <a:gdLst/>
              <a:ahLst/>
              <a:cxnLst/>
              <a:rect l="l" t="t" r="r" b="b"/>
              <a:pathLst>
                <a:path w="1785" h="768" extrusionOk="0">
                  <a:moveTo>
                    <a:pt x="927" y="0"/>
                  </a:moveTo>
                  <a:cubicBezTo>
                    <a:pt x="908" y="0"/>
                    <a:pt x="889" y="1"/>
                    <a:pt x="870" y="2"/>
                  </a:cubicBezTo>
                  <a:cubicBezTo>
                    <a:pt x="378" y="30"/>
                    <a:pt x="1" y="437"/>
                    <a:pt x="1" y="437"/>
                  </a:cubicBezTo>
                  <a:cubicBezTo>
                    <a:pt x="1" y="437"/>
                    <a:pt x="390" y="768"/>
                    <a:pt x="857" y="768"/>
                  </a:cubicBezTo>
                  <a:cubicBezTo>
                    <a:pt x="876" y="768"/>
                    <a:pt x="896" y="767"/>
                    <a:pt x="915" y="766"/>
                  </a:cubicBezTo>
                  <a:cubicBezTo>
                    <a:pt x="1408" y="737"/>
                    <a:pt x="1785" y="332"/>
                    <a:pt x="1785" y="332"/>
                  </a:cubicBezTo>
                  <a:cubicBezTo>
                    <a:pt x="1785" y="332"/>
                    <a:pt x="1395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171;p43">
              <a:extLst>
                <a:ext uri="{FF2B5EF4-FFF2-40B4-BE49-F238E27FC236}">
                  <a16:creationId xmlns:a16="http://schemas.microsoft.com/office/drawing/2014/main" id="{15D5DE3E-9067-FC70-AF36-0024BBB4868F}"/>
                </a:ext>
              </a:extLst>
            </p:cNvPr>
            <p:cNvSpPr/>
            <p:nvPr/>
          </p:nvSpPr>
          <p:spPr>
            <a:xfrm>
              <a:off x="4194300" y="1205575"/>
              <a:ext cx="16025" cy="8475"/>
            </a:xfrm>
            <a:custGeom>
              <a:avLst/>
              <a:gdLst/>
              <a:ahLst/>
              <a:cxnLst/>
              <a:rect l="l" t="t" r="r" b="b"/>
              <a:pathLst>
                <a:path w="641" h="339" extrusionOk="0">
                  <a:moveTo>
                    <a:pt x="206" y="0"/>
                  </a:moveTo>
                  <a:cubicBezTo>
                    <a:pt x="92" y="0"/>
                    <a:pt x="1" y="36"/>
                    <a:pt x="1" y="36"/>
                  </a:cubicBezTo>
                  <a:cubicBezTo>
                    <a:pt x="1" y="36"/>
                    <a:pt x="86" y="232"/>
                    <a:pt x="262" y="307"/>
                  </a:cubicBezTo>
                  <a:cubicBezTo>
                    <a:pt x="320" y="331"/>
                    <a:pt x="379" y="339"/>
                    <a:pt x="434" y="339"/>
                  </a:cubicBezTo>
                  <a:cubicBezTo>
                    <a:pt x="548" y="339"/>
                    <a:pt x="640" y="303"/>
                    <a:pt x="640" y="303"/>
                  </a:cubicBezTo>
                  <a:cubicBezTo>
                    <a:pt x="640" y="303"/>
                    <a:pt x="555" y="107"/>
                    <a:pt x="377" y="33"/>
                  </a:cubicBezTo>
                  <a:cubicBezTo>
                    <a:pt x="320" y="8"/>
                    <a:pt x="260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172;p43">
              <a:extLst>
                <a:ext uri="{FF2B5EF4-FFF2-40B4-BE49-F238E27FC236}">
                  <a16:creationId xmlns:a16="http://schemas.microsoft.com/office/drawing/2014/main" id="{4618B3A7-19B5-1429-290B-26580D06D5D2}"/>
                </a:ext>
              </a:extLst>
            </p:cNvPr>
            <p:cNvSpPr/>
            <p:nvPr/>
          </p:nvSpPr>
          <p:spPr>
            <a:xfrm>
              <a:off x="4193900" y="1185925"/>
              <a:ext cx="17825" cy="15900"/>
            </a:xfrm>
            <a:custGeom>
              <a:avLst/>
              <a:gdLst/>
              <a:ahLst/>
              <a:cxnLst/>
              <a:rect l="l" t="t" r="r" b="b"/>
              <a:pathLst>
                <a:path w="713" h="636" extrusionOk="0">
                  <a:moveTo>
                    <a:pt x="704" y="0"/>
                  </a:moveTo>
                  <a:cubicBezTo>
                    <a:pt x="653" y="0"/>
                    <a:pt x="398" y="9"/>
                    <a:pt x="221" y="165"/>
                  </a:cubicBezTo>
                  <a:cubicBezTo>
                    <a:pt x="25" y="341"/>
                    <a:pt x="1" y="636"/>
                    <a:pt x="1" y="636"/>
                  </a:cubicBezTo>
                  <a:cubicBezTo>
                    <a:pt x="1" y="636"/>
                    <a:pt x="4" y="636"/>
                    <a:pt x="10" y="636"/>
                  </a:cubicBezTo>
                  <a:cubicBezTo>
                    <a:pt x="61" y="636"/>
                    <a:pt x="317" y="628"/>
                    <a:pt x="493" y="470"/>
                  </a:cubicBezTo>
                  <a:cubicBezTo>
                    <a:pt x="690" y="295"/>
                    <a:pt x="713" y="0"/>
                    <a:pt x="713" y="0"/>
                  </a:cubicBezTo>
                  <a:cubicBezTo>
                    <a:pt x="713" y="0"/>
                    <a:pt x="710" y="0"/>
                    <a:pt x="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173;p43">
              <a:extLst>
                <a:ext uri="{FF2B5EF4-FFF2-40B4-BE49-F238E27FC236}">
                  <a16:creationId xmlns:a16="http://schemas.microsoft.com/office/drawing/2014/main" id="{1D0A83DF-6A70-ACF0-B2D9-1E45532AB1A6}"/>
                </a:ext>
              </a:extLst>
            </p:cNvPr>
            <p:cNvSpPr/>
            <p:nvPr/>
          </p:nvSpPr>
          <p:spPr>
            <a:xfrm>
              <a:off x="4183200" y="923300"/>
              <a:ext cx="22675" cy="23300"/>
            </a:xfrm>
            <a:custGeom>
              <a:avLst/>
              <a:gdLst/>
              <a:ahLst/>
              <a:cxnLst/>
              <a:rect l="l" t="t" r="r" b="b"/>
              <a:pathLst>
                <a:path w="907" h="932" extrusionOk="0">
                  <a:moveTo>
                    <a:pt x="906" y="1"/>
                  </a:moveTo>
                  <a:cubicBezTo>
                    <a:pt x="906" y="1"/>
                    <a:pt x="503" y="14"/>
                    <a:pt x="254" y="271"/>
                  </a:cubicBezTo>
                  <a:cubicBezTo>
                    <a:pt x="3" y="529"/>
                    <a:pt x="0" y="931"/>
                    <a:pt x="0" y="931"/>
                  </a:cubicBezTo>
                  <a:cubicBezTo>
                    <a:pt x="0" y="931"/>
                    <a:pt x="402" y="917"/>
                    <a:pt x="652" y="660"/>
                  </a:cubicBezTo>
                  <a:cubicBezTo>
                    <a:pt x="903" y="402"/>
                    <a:pt x="906" y="1"/>
                    <a:pt x="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174;p43">
              <a:extLst>
                <a:ext uri="{FF2B5EF4-FFF2-40B4-BE49-F238E27FC236}">
                  <a16:creationId xmlns:a16="http://schemas.microsoft.com/office/drawing/2014/main" id="{9A7DCF85-1FB2-8F89-779D-5B6070399F93}"/>
                </a:ext>
              </a:extLst>
            </p:cNvPr>
            <p:cNvSpPr/>
            <p:nvPr/>
          </p:nvSpPr>
          <p:spPr>
            <a:xfrm>
              <a:off x="4035800" y="989900"/>
              <a:ext cx="21100" cy="10800"/>
            </a:xfrm>
            <a:custGeom>
              <a:avLst/>
              <a:gdLst/>
              <a:ahLst/>
              <a:cxnLst/>
              <a:rect l="l" t="t" r="r" b="b"/>
              <a:pathLst>
                <a:path w="844" h="432" extrusionOk="0">
                  <a:moveTo>
                    <a:pt x="289" y="1"/>
                  </a:moveTo>
                  <a:cubicBezTo>
                    <a:pt x="130" y="1"/>
                    <a:pt x="0" y="56"/>
                    <a:pt x="0" y="56"/>
                  </a:cubicBezTo>
                  <a:cubicBezTo>
                    <a:pt x="0" y="56"/>
                    <a:pt x="120" y="308"/>
                    <a:pt x="352" y="397"/>
                  </a:cubicBezTo>
                  <a:cubicBezTo>
                    <a:pt x="420" y="422"/>
                    <a:pt x="490" y="432"/>
                    <a:pt x="554" y="432"/>
                  </a:cubicBezTo>
                  <a:cubicBezTo>
                    <a:pt x="713" y="432"/>
                    <a:pt x="843" y="376"/>
                    <a:pt x="843" y="376"/>
                  </a:cubicBezTo>
                  <a:cubicBezTo>
                    <a:pt x="843" y="376"/>
                    <a:pt x="724" y="125"/>
                    <a:pt x="490" y="36"/>
                  </a:cubicBezTo>
                  <a:cubicBezTo>
                    <a:pt x="423" y="10"/>
                    <a:pt x="354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175;p43">
              <a:extLst>
                <a:ext uri="{FF2B5EF4-FFF2-40B4-BE49-F238E27FC236}">
                  <a16:creationId xmlns:a16="http://schemas.microsoft.com/office/drawing/2014/main" id="{EAACDA24-18C0-8753-9499-3979B5128D68}"/>
                </a:ext>
              </a:extLst>
            </p:cNvPr>
            <p:cNvSpPr/>
            <p:nvPr/>
          </p:nvSpPr>
          <p:spPr>
            <a:xfrm>
              <a:off x="4153875" y="902100"/>
              <a:ext cx="26500" cy="41925"/>
            </a:xfrm>
            <a:custGeom>
              <a:avLst/>
              <a:gdLst/>
              <a:ahLst/>
              <a:cxnLst/>
              <a:rect l="l" t="t" r="r" b="b"/>
              <a:pathLst>
                <a:path w="1060" h="1677" extrusionOk="0">
                  <a:moveTo>
                    <a:pt x="221" y="0"/>
                  </a:moveTo>
                  <a:cubicBezTo>
                    <a:pt x="221" y="0"/>
                    <a:pt x="1" y="508"/>
                    <a:pt x="171" y="970"/>
                  </a:cubicBezTo>
                  <a:cubicBezTo>
                    <a:pt x="341" y="1434"/>
                    <a:pt x="839" y="1677"/>
                    <a:pt x="839" y="1677"/>
                  </a:cubicBezTo>
                  <a:cubicBezTo>
                    <a:pt x="839" y="1677"/>
                    <a:pt x="1059" y="1169"/>
                    <a:pt x="889" y="706"/>
                  </a:cubicBezTo>
                  <a:cubicBezTo>
                    <a:pt x="718" y="243"/>
                    <a:pt x="221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176;p43">
              <a:extLst>
                <a:ext uri="{FF2B5EF4-FFF2-40B4-BE49-F238E27FC236}">
                  <a16:creationId xmlns:a16="http://schemas.microsoft.com/office/drawing/2014/main" id="{353DA113-840B-06FC-296E-8BC07C54E56B}"/>
                </a:ext>
              </a:extLst>
            </p:cNvPr>
            <p:cNvSpPr/>
            <p:nvPr/>
          </p:nvSpPr>
          <p:spPr>
            <a:xfrm>
              <a:off x="4054925" y="1203900"/>
              <a:ext cx="37550" cy="33650"/>
            </a:xfrm>
            <a:custGeom>
              <a:avLst/>
              <a:gdLst/>
              <a:ahLst/>
              <a:cxnLst/>
              <a:rect l="l" t="t" r="r" b="b"/>
              <a:pathLst>
                <a:path w="1502" h="1346" extrusionOk="0">
                  <a:moveTo>
                    <a:pt x="1104" y="0"/>
                  </a:moveTo>
                  <a:cubicBezTo>
                    <a:pt x="973" y="0"/>
                    <a:pt x="934" y="192"/>
                    <a:pt x="797" y="195"/>
                  </a:cubicBezTo>
                  <a:cubicBezTo>
                    <a:pt x="796" y="195"/>
                    <a:pt x="795" y="195"/>
                    <a:pt x="795" y="195"/>
                  </a:cubicBezTo>
                  <a:cubicBezTo>
                    <a:pt x="761" y="195"/>
                    <a:pt x="731" y="173"/>
                    <a:pt x="708" y="149"/>
                  </a:cubicBezTo>
                  <a:cubicBezTo>
                    <a:pt x="670" y="109"/>
                    <a:pt x="633" y="52"/>
                    <a:pt x="576" y="39"/>
                  </a:cubicBezTo>
                  <a:cubicBezTo>
                    <a:pt x="568" y="37"/>
                    <a:pt x="560" y="36"/>
                    <a:pt x="553" y="36"/>
                  </a:cubicBezTo>
                  <a:cubicBezTo>
                    <a:pt x="485" y="36"/>
                    <a:pt x="424" y="101"/>
                    <a:pt x="407" y="170"/>
                  </a:cubicBezTo>
                  <a:cubicBezTo>
                    <a:pt x="387" y="246"/>
                    <a:pt x="406" y="326"/>
                    <a:pt x="417" y="405"/>
                  </a:cubicBezTo>
                  <a:cubicBezTo>
                    <a:pt x="427" y="483"/>
                    <a:pt x="426" y="570"/>
                    <a:pt x="377" y="632"/>
                  </a:cubicBezTo>
                  <a:cubicBezTo>
                    <a:pt x="287" y="745"/>
                    <a:pt x="92" y="709"/>
                    <a:pt x="38" y="859"/>
                  </a:cubicBezTo>
                  <a:cubicBezTo>
                    <a:pt x="0" y="962"/>
                    <a:pt x="38" y="1091"/>
                    <a:pt x="104" y="1174"/>
                  </a:cubicBezTo>
                  <a:cubicBezTo>
                    <a:pt x="184" y="1270"/>
                    <a:pt x="306" y="1324"/>
                    <a:pt x="431" y="1340"/>
                  </a:cubicBezTo>
                  <a:cubicBezTo>
                    <a:pt x="469" y="1344"/>
                    <a:pt x="507" y="1346"/>
                    <a:pt x="544" y="1346"/>
                  </a:cubicBezTo>
                  <a:cubicBezTo>
                    <a:pt x="595" y="1346"/>
                    <a:pt x="646" y="1342"/>
                    <a:pt x="697" y="1335"/>
                  </a:cubicBezTo>
                  <a:cubicBezTo>
                    <a:pt x="922" y="1306"/>
                    <a:pt x="1143" y="1235"/>
                    <a:pt x="1295" y="1055"/>
                  </a:cubicBezTo>
                  <a:cubicBezTo>
                    <a:pt x="1464" y="854"/>
                    <a:pt x="1501" y="585"/>
                    <a:pt x="1423" y="338"/>
                  </a:cubicBezTo>
                  <a:cubicBezTo>
                    <a:pt x="1379" y="198"/>
                    <a:pt x="1289" y="31"/>
                    <a:pt x="1130" y="3"/>
                  </a:cubicBezTo>
                  <a:cubicBezTo>
                    <a:pt x="1121" y="1"/>
                    <a:pt x="1112" y="0"/>
                    <a:pt x="1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177;p43">
              <a:extLst>
                <a:ext uri="{FF2B5EF4-FFF2-40B4-BE49-F238E27FC236}">
                  <a16:creationId xmlns:a16="http://schemas.microsoft.com/office/drawing/2014/main" id="{23EE8CC4-1DD2-223E-7BAA-8B6D838737AF}"/>
                </a:ext>
              </a:extLst>
            </p:cNvPr>
            <p:cNvSpPr/>
            <p:nvPr/>
          </p:nvSpPr>
          <p:spPr>
            <a:xfrm>
              <a:off x="4265075" y="309825"/>
              <a:ext cx="1917800" cy="499325"/>
            </a:xfrm>
            <a:custGeom>
              <a:avLst/>
              <a:gdLst/>
              <a:ahLst/>
              <a:cxnLst/>
              <a:rect l="l" t="t" r="r" b="b"/>
              <a:pathLst>
                <a:path w="76712" h="19973" extrusionOk="0">
                  <a:moveTo>
                    <a:pt x="20758" y="0"/>
                  </a:moveTo>
                  <a:lnTo>
                    <a:pt x="1" y="19972"/>
                  </a:lnTo>
                  <a:lnTo>
                    <a:pt x="76711" y="19972"/>
                  </a:lnTo>
                  <a:lnTo>
                    <a:pt x="56593" y="614"/>
                  </a:lnTo>
                  <a:lnTo>
                    <a:pt x="20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178;p43">
              <a:extLst>
                <a:ext uri="{FF2B5EF4-FFF2-40B4-BE49-F238E27FC236}">
                  <a16:creationId xmlns:a16="http://schemas.microsoft.com/office/drawing/2014/main" id="{D678BE1C-76B8-B6E5-3090-86038D599F79}"/>
                </a:ext>
              </a:extLst>
            </p:cNvPr>
            <p:cNvSpPr/>
            <p:nvPr/>
          </p:nvSpPr>
          <p:spPr>
            <a:xfrm>
              <a:off x="5556350" y="809075"/>
              <a:ext cx="582175" cy="520775"/>
            </a:xfrm>
            <a:custGeom>
              <a:avLst/>
              <a:gdLst/>
              <a:ahLst/>
              <a:cxnLst/>
              <a:rect l="l" t="t" r="r" b="b"/>
              <a:pathLst>
                <a:path w="2328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3287" y="20830"/>
                  </a:lnTo>
                  <a:lnTo>
                    <a:pt x="23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179;p43">
              <a:extLst>
                <a:ext uri="{FF2B5EF4-FFF2-40B4-BE49-F238E27FC236}">
                  <a16:creationId xmlns:a16="http://schemas.microsoft.com/office/drawing/2014/main" id="{A8CF5D66-8F0C-B3C9-A4C6-1AEBF1F52DC8}"/>
                </a:ext>
              </a:extLst>
            </p:cNvPr>
            <p:cNvSpPr/>
            <p:nvPr/>
          </p:nvSpPr>
          <p:spPr>
            <a:xfrm>
              <a:off x="6074850" y="809075"/>
              <a:ext cx="63675" cy="520775"/>
            </a:xfrm>
            <a:custGeom>
              <a:avLst/>
              <a:gdLst/>
              <a:ahLst/>
              <a:cxnLst/>
              <a:rect l="l" t="t" r="r" b="b"/>
              <a:pathLst>
                <a:path w="254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547" y="20830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180;p43">
              <a:extLst>
                <a:ext uri="{FF2B5EF4-FFF2-40B4-BE49-F238E27FC236}">
                  <a16:creationId xmlns:a16="http://schemas.microsoft.com/office/drawing/2014/main" id="{0A0DF98E-34F5-5C7E-895D-FE9A290A8845}"/>
                </a:ext>
              </a:extLst>
            </p:cNvPr>
            <p:cNvSpPr/>
            <p:nvPr/>
          </p:nvSpPr>
          <p:spPr>
            <a:xfrm>
              <a:off x="5556350" y="809075"/>
              <a:ext cx="63675" cy="520775"/>
            </a:xfrm>
            <a:custGeom>
              <a:avLst/>
              <a:gdLst/>
              <a:ahLst/>
              <a:cxnLst/>
              <a:rect l="l" t="t" r="r" b="b"/>
              <a:pathLst>
                <a:path w="254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546" y="20830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181;p43">
              <a:extLst>
                <a:ext uri="{FF2B5EF4-FFF2-40B4-BE49-F238E27FC236}">
                  <a16:creationId xmlns:a16="http://schemas.microsoft.com/office/drawing/2014/main" id="{69A33292-AEF6-9487-3BE2-6A744BC4B3F0}"/>
                </a:ext>
              </a:extLst>
            </p:cNvPr>
            <p:cNvSpPr/>
            <p:nvPr/>
          </p:nvSpPr>
          <p:spPr>
            <a:xfrm>
              <a:off x="5620000" y="884475"/>
              <a:ext cx="454875" cy="6400"/>
            </a:xfrm>
            <a:custGeom>
              <a:avLst/>
              <a:gdLst/>
              <a:ahLst/>
              <a:cxnLst/>
              <a:rect l="l" t="t" r="r" b="b"/>
              <a:pathLst>
                <a:path w="18195" h="256" extrusionOk="0">
                  <a:moveTo>
                    <a:pt x="0" y="1"/>
                  </a:moveTo>
                  <a:lnTo>
                    <a:pt x="0" y="256"/>
                  </a:lnTo>
                  <a:lnTo>
                    <a:pt x="18195" y="256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182;p43">
              <a:extLst>
                <a:ext uri="{FF2B5EF4-FFF2-40B4-BE49-F238E27FC236}">
                  <a16:creationId xmlns:a16="http://schemas.microsoft.com/office/drawing/2014/main" id="{6ACE4F94-72EF-14DA-3D79-0831F2EEC380}"/>
                </a:ext>
              </a:extLst>
            </p:cNvPr>
            <p:cNvSpPr/>
            <p:nvPr/>
          </p:nvSpPr>
          <p:spPr>
            <a:xfrm>
              <a:off x="5620000" y="957825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183;p43">
              <a:extLst>
                <a:ext uri="{FF2B5EF4-FFF2-40B4-BE49-F238E27FC236}">
                  <a16:creationId xmlns:a16="http://schemas.microsoft.com/office/drawing/2014/main" id="{F829EE49-6BE3-9E11-0305-BF6998D0D1F2}"/>
                </a:ext>
              </a:extLst>
            </p:cNvPr>
            <p:cNvSpPr/>
            <p:nvPr/>
          </p:nvSpPr>
          <p:spPr>
            <a:xfrm>
              <a:off x="5620000" y="1031175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0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184;p43">
              <a:extLst>
                <a:ext uri="{FF2B5EF4-FFF2-40B4-BE49-F238E27FC236}">
                  <a16:creationId xmlns:a16="http://schemas.microsoft.com/office/drawing/2014/main" id="{8ACBE753-9432-23A6-A347-34C74E192015}"/>
                </a:ext>
              </a:extLst>
            </p:cNvPr>
            <p:cNvSpPr/>
            <p:nvPr/>
          </p:nvSpPr>
          <p:spPr>
            <a:xfrm>
              <a:off x="5620000" y="1104550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8195" y="256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185;p43">
              <a:extLst>
                <a:ext uri="{FF2B5EF4-FFF2-40B4-BE49-F238E27FC236}">
                  <a16:creationId xmlns:a16="http://schemas.microsoft.com/office/drawing/2014/main" id="{37081966-CE3E-3770-A6B9-317C94AF8CA8}"/>
                </a:ext>
              </a:extLst>
            </p:cNvPr>
            <p:cNvSpPr/>
            <p:nvPr/>
          </p:nvSpPr>
          <p:spPr>
            <a:xfrm>
              <a:off x="5620000" y="1177875"/>
              <a:ext cx="454875" cy="6450"/>
            </a:xfrm>
            <a:custGeom>
              <a:avLst/>
              <a:gdLst/>
              <a:ahLst/>
              <a:cxnLst/>
              <a:rect l="l" t="t" r="r" b="b"/>
              <a:pathLst>
                <a:path w="18195" h="258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186;p43">
              <a:extLst>
                <a:ext uri="{FF2B5EF4-FFF2-40B4-BE49-F238E27FC236}">
                  <a16:creationId xmlns:a16="http://schemas.microsoft.com/office/drawing/2014/main" id="{36629E55-B0E7-37A1-53A3-DF9AEC8778E7}"/>
                </a:ext>
              </a:extLst>
            </p:cNvPr>
            <p:cNvSpPr/>
            <p:nvPr/>
          </p:nvSpPr>
          <p:spPr>
            <a:xfrm>
              <a:off x="5620000" y="1251250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187;p43">
              <a:extLst>
                <a:ext uri="{FF2B5EF4-FFF2-40B4-BE49-F238E27FC236}">
                  <a16:creationId xmlns:a16="http://schemas.microsoft.com/office/drawing/2014/main" id="{267345AF-E7AD-0AB0-DEC8-165EF2C2215B}"/>
                </a:ext>
              </a:extLst>
            </p:cNvPr>
            <p:cNvSpPr/>
            <p:nvPr/>
          </p:nvSpPr>
          <p:spPr>
            <a:xfrm>
              <a:off x="5556350" y="884475"/>
              <a:ext cx="63675" cy="6400"/>
            </a:xfrm>
            <a:custGeom>
              <a:avLst/>
              <a:gdLst/>
              <a:ahLst/>
              <a:cxnLst/>
              <a:rect l="l" t="t" r="r" b="b"/>
              <a:pathLst>
                <a:path w="254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546" y="256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188;p43">
              <a:extLst>
                <a:ext uri="{FF2B5EF4-FFF2-40B4-BE49-F238E27FC236}">
                  <a16:creationId xmlns:a16="http://schemas.microsoft.com/office/drawing/2014/main" id="{284755A3-5751-B59D-5551-BB9DBED78A9E}"/>
                </a:ext>
              </a:extLst>
            </p:cNvPr>
            <p:cNvSpPr/>
            <p:nvPr/>
          </p:nvSpPr>
          <p:spPr>
            <a:xfrm>
              <a:off x="5556350" y="95782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189;p43">
              <a:extLst>
                <a:ext uri="{FF2B5EF4-FFF2-40B4-BE49-F238E27FC236}">
                  <a16:creationId xmlns:a16="http://schemas.microsoft.com/office/drawing/2014/main" id="{0E453764-0C6E-B26E-43C0-826171C91A32}"/>
                </a:ext>
              </a:extLst>
            </p:cNvPr>
            <p:cNvSpPr/>
            <p:nvPr/>
          </p:nvSpPr>
          <p:spPr>
            <a:xfrm>
              <a:off x="5556350" y="103117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190;p43">
              <a:extLst>
                <a:ext uri="{FF2B5EF4-FFF2-40B4-BE49-F238E27FC236}">
                  <a16:creationId xmlns:a16="http://schemas.microsoft.com/office/drawing/2014/main" id="{26707181-2B98-F473-BD8D-C89B4285F271}"/>
                </a:ext>
              </a:extLst>
            </p:cNvPr>
            <p:cNvSpPr/>
            <p:nvPr/>
          </p:nvSpPr>
          <p:spPr>
            <a:xfrm>
              <a:off x="5556350" y="11045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546" y="25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191;p43">
              <a:extLst>
                <a:ext uri="{FF2B5EF4-FFF2-40B4-BE49-F238E27FC236}">
                  <a16:creationId xmlns:a16="http://schemas.microsoft.com/office/drawing/2014/main" id="{0B0489CF-DA48-885C-80F2-94101F027807}"/>
                </a:ext>
              </a:extLst>
            </p:cNvPr>
            <p:cNvSpPr/>
            <p:nvPr/>
          </p:nvSpPr>
          <p:spPr>
            <a:xfrm>
              <a:off x="5556350" y="1177875"/>
              <a:ext cx="63675" cy="6450"/>
            </a:xfrm>
            <a:custGeom>
              <a:avLst/>
              <a:gdLst/>
              <a:ahLst/>
              <a:cxnLst/>
              <a:rect l="l" t="t" r="r" b="b"/>
              <a:pathLst>
                <a:path w="254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192;p43">
              <a:extLst>
                <a:ext uri="{FF2B5EF4-FFF2-40B4-BE49-F238E27FC236}">
                  <a16:creationId xmlns:a16="http://schemas.microsoft.com/office/drawing/2014/main" id="{CC147CC2-BF35-6C7F-E944-E753960AE2B5}"/>
                </a:ext>
              </a:extLst>
            </p:cNvPr>
            <p:cNvSpPr/>
            <p:nvPr/>
          </p:nvSpPr>
          <p:spPr>
            <a:xfrm>
              <a:off x="5556350" y="12512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193;p43">
              <a:extLst>
                <a:ext uri="{FF2B5EF4-FFF2-40B4-BE49-F238E27FC236}">
                  <a16:creationId xmlns:a16="http://schemas.microsoft.com/office/drawing/2014/main" id="{78E337CC-C055-158B-CF8E-2CA28D6E30F8}"/>
                </a:ext>
              </a:extLst>
            </p:cNvPr>
            <p:cNvSpPr/>
            <p:nvPr/>
          </p:nvSpPr>
          <p:spPr>
            <a:xfrm>
              <a:off x="6074850" y="884475"/>
              <a:ext cx="63675" cy="6400"/>
            </a:xfrm>
            <a:custGeom>
              <a:avLst/>
              <a:gdLst/>
              <a:ahLst/>
              <a:cxnLst/>
              <a:rect l="l" t="t" r="r" b="b"/>
              <a:pathLst>
                <a:path w="254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547" y="256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194;p43">
              <a:extLst>
                <a:ext uri="{FF2B5EF4-FFF2-40B4-BE49-F238E27FC236}">
                  <a16:creationId xmlns:a16="http://schemas.microsoft.com/office/drawing/2014/main" id="{268D8704-06BD-ED4F-0FCE-53E5970C008F}"/>
                </a:ext>
              </a:extLst>
            </p:cNvPr>
            <p:cNvSpPr/>
            <p:nvPr/>
          </p:nvSpPr>
          <p:spPr>
            <a:xfrm>
              <a:off x="6074850" y="95782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195;p43">
              <a:extLst>
                <a:ext uri="{FF2B5EF4-FFF2-40B4-BE49-F238E27FC236}">
                  <a16:creationId xmlns:a16="http://schemas.microsoft.com/office/drawing/2014/main" id="{7B146AA9-81A3-349A-A597-FA7E9B0684CC}"/>
                </a:ext>
              </a:extLst>
            </p:cNvPr>
            <p:cNvSpPr/>
            <p:nvPr/>
          </p:nvSpPr>
          <p:spPr>
            <a:xfrm>
              <a:off x="6074850" y="103117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196;p43">
              <a:extLst>
                <a:ext uri="{FF2B5EF4-FFF2-40B4-BE49-F238E27FC236}">
                  <a16:creationId xmlns:a16="http://schemas.microsoft.com/office/drawing/2014/main" id="{DF15FD14-D5E4-23F8-B51D-B32B86F41085}"/>
                </a:ext>
              </a:extLst>
            </p:cNvPr>
            <p:cNvSpPr/>
            <p:nvPr/>
          </p:nvSpPr>
          <p:spPr>
            <a:xfrm>
              <a:off x="6074850" y="11045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547" y="256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197;p43">
              <a:extLst>
                <a:ext uri="{FF2B5EF4-FFF2-40B4-BE49-F238E27FC236}">
                  <a16:creationId xmlns:a16="http://schemas.microsoft.com/office/drawing/2014/main" id="{2FDBDC9A-ACB1-57F7-111D-4F9DD6B08FFA}"/>
                </a:ext>
              </a:extLst>
            </p:cNvPr>
            <p:cNvSpPr/>
            <p:nvPr/>
          </p:nvSpPr>
          <p:spPr>
            <a:xfrm>
              <a:off x="6074850" y="1177875"/>
              <a:ext cx="63675" cy="6450"/>
            </a:xfrm>
            <a:custGeom>
              <a:avLst/>
              <a:gdLst/>
              <a:ahLst/>
              <a:cxnLst/>
              <a:rect l="l" t="t" r="r" b="b"/>
              <a:pathLst>
                <a:path w="254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198;p43">
              <a:extLst>
                <a:ext uri="{FF2B5EF4-FFF2-40B4-BE49-F238E27FC236}">
                  <a16:creationId xmlns:a16="http://schemas.microsoft.com/office/drawing/2014/main" id="{19FB0F5B-699E-35C8-716B-0935840F187F}"/>
                </a:ext>
              </a:extLst>
            </p:cNvPr>
            <p:cNvSpPr/>
            <p:nvPr/>
          </p:nvSpPr>
          <p:spPr>
            <a:xfrm>
              <a:off x="6074850" y="12512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199;p43">
              <a:extLst>
                <a:ext uri="{FF2B5EF4-FFF2-40B4-BE49-F238E27FC236}">
                  <a16:creationId xmlns:a16="http://schemas.microsoft.com/office/drawing/2014/main" id="{F1B3B332-4C2C-8365-7FF3-5E2F4E32BF4A}"/>
                </a:ext>
              </a:extLst>
            </p:cNvPr>
            <p:cNvSpPr/>
            <p:nvPr/>
          </p:nvSpPr>
          <p:spPr>
            <a:xfrm>
              <a:off x="4309450" y="809075"/>
              <a:ext cx="582175" cy="520775"/>
            </a:xfrm>
            <a:custGeom>
              <a:avLst/>
              <a:gdLst/>
              <a:ahLst/>
              <a:cxnLst/>
              <a:rect l="l" t="t" r="r" b="b"/>
              <a:pathLst>
                <a:path w="2328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3286" y="20830"/>
                  </a:lnTo>
                  <a:lnTo>
                    <a:pt x="23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200;p43">
              <a:extLst>
                <a:ext uri="{FF2B5EF4-FFF2-40B4-BE49-F238E27FC236}">
                  <a16:creationId xmlns:a16="http://schemas.microsoft.com/office/drawing/2014/main" id="{9BF80ACC-CE55-34FB-96AB-D9430A5A9FC9}"/>
                </a:ext>
              </a:extLst>
            </p:cNvPr>
            <p:cNvSpPr/>
            <p:nvPr/>
          </p:nvSpPr>
          <p:spPr>
            <a:xfrm>
              <a:off x="4309450" y="884475"/>
              <a:ext cx="577175" cy="6400"/>
            </a:xfrm>
            <a:custGeom>
              <a:avLst/>
              <a:gdLst/>
              <a:ahLst/>
              <a:cxnLst/>
              <a:rect l="l" t="t" r="r" b="b"/>
              <a:pathLst>
                <a:path w="2308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3086" y="256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201;p43">
              <a:extLst>
                <a:ext uri="{FF2B5EF4-FFF2-40B4-BE49-F238E27FC236}">
                  <a16:creationId xmlns:a16="http://schemas.microsoft.com/office/drawing/2014/main" id="{044CD115-2157-0659-750D-A55BE9186A56}"/>
                </a:ext>
              </a:extLst>
            </p:cNvPr>
            <p:cNvSpPr/>
            <p:nvPr/>
          </p:nvSpPr>
          <p:spPr>
            <a:xfrm>
              <a:off x="4309450" y="957825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202;p43">
              <a:extLst>
                <a:ext uri="{FF2B5EF4-FFF2-40B4-BE49-F238E27FC236}">
                  <a16:creationId xmlns:a16="http://schemas.microsoft.com/office/drawing/2014/main" id="{9816AA3B-DB21-58BF-289B-346562EEA2B2}"/>
                </a:ext>
              </a:extLst>
            </p:cNvPr>
            <p:cNvSpPr/>
            <p:nvPr/>
          </p:nvSpPr>
          <p:spPr>
            <a:xfrm>
              <a:off x="4309450" y="1031175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203;p43">
              <a:extLst>
                <a:ext uri="{FF2B5EF4-FFF2-40B4-BE49-F238E27FC236}">
                  <a16:creationId xmlns:a16="http://schemas.microsoft.com/office/drawing/2014/main" id="{85A61719-AA5C-7BCF-C7C4-0121DD8706F0}"/>
                </a:ext>
              </a:extLst>
            </p:cNvPr>
            <p:cNvSpPr/>
            <p:nvPr/>
          </p:nvSpPr>
          <p:spPr>
            <a:xfrm>
              <a:off x="4309450" y="1104550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3086" y="256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204;p43">
              <a:extLst>
                <a:ext uri="{FF2B5EF4-FFF2-40B4-BE49-F238E27FC236}">
                  <a16:creationId xmlns:a16="http://schemas.microsoft.com/office/drawing/2014/main" id="{4572C052-68F2-5808-1920-DA6C1628988B}"/>
                </a:ext>
              </a:extLst>
            </p:cNvPr>
            <p:cNvSpPr/>
            <p:nvPr/>
          </p:nvSpPr>
          <p:spPr>
            <a:xfrm>
              <a:off x="4309450" y="1177875"/>
              <a:ext cx="577175" cy="6450"/>
            </a:xfrm>
            <a:custGeom>
              <a:avLst/>
              <a:gdLst/>
              <a:ahLst/>
              <a:cxnLst/>
              <a:rect l="l" t="t" r="r" b="b"/>
              <a:pathLst>
                <a:path w="2308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205;p43">
              <a:extLst>
                <a:ext uri="{FF2B5EF4-FFF2-40B4-BE49-F238E27FC236}">
                  <a16:creationId xmlns:a16="http://schemas.microsoft.com/office/drawing/2014/main" id="{B153C055-B8D5-8C4E-8CC4-6BE980C70B12}"/>
                </a:ext>
              </a:extLst>
            </p:cNvPr>
            <p:cNvSpPr/>
            <p:nvPr/>
          </p:nvSpPr>
          <p:spPr>
            <a:xfrm>
              <a:off x="4309450" y="1251250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206;p43">
              <a:extLst>
                <a:ext uri="{FF2B5EF4-FFF2-40B4-BE49-F238E27FC236}">
                  <a16:creationId xmlns:a16="http://schemas.microsoft.com/office/drawing/2014/main" id="{50D783C4-A130-887D-B69F-C8325C8049D6}"/>
                </a:ext>
              </a:extLst>
            </p:cNvPr>
            <p:cNvSpPr/>
            <p:nvPr/>
          </p:nvSpPr>
          <p:spPr>
            <a:xfrm>
              <a:off x="4408875" y="916125"/>
              <a:ext cx="383300" cy="413725"/>
            </a:xfrm>
            <a:custGeom>
              <a:avLst/>
              <a:gdLst/>
              <a:ahLst/>
              <a:cxnLst/>
              <a:rect l="l" t="t" r="r" b="b"/>
              <a:pathLst>
                <a:path w="15332" h="16549" extrusionOk="0">
                  <a:moveTo>
                    <a:pt x="1" y="1"/>
                  </a:moveTo>
                  <a:lnTo>
                    <a:pt x="1" y="16548"/>
                  </a:lnTo>
                  <a:lnTo>
                    <a:pt x="15332" y="16548"/>
                  </a:lnTo>
                  <a:lnTo>
                    <a:pt x="15332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207;p43">
              <a:extLst>
                <a:ext uri="{FF2B5EF4-FFF2-40B4-BE49-F238E27FC236}">
                  <a16:creationId xmlns:a16="http://schemas.microsoft.com/office/drawing/2014/main" id="{6164A343-97DB-DC53-065D-B0244E358232}"/>
                </a:ext>
              </a:extLst>
            </p:cNvPr>
            <p:cNvSpPr/>
            <p:nvPr/>
          </p:nvSpPr>
          <p:spPr>
            <a:xfrm>
              <a:off x="4408875" y="916125"/>
              <a:ext cx="383300" cy="80425"/>
            </a:xfrm>
            <a:custGeom>
              <a:avLst/>
              <a:gdLst/>
              <a:ahLst/>
              <a:cxnLst/>
              <a:rect l="l" t="t" r="r" b="b"/>
              <a:pathLst>
                <a:path w="15332" h="3217" extrusionOk="0">
                  <a:moveTo>
                    <a:pt x="1" y="1"/>
                  </a:moveTo>
                  <a:lnTo>
                    <a:pt x="1" y="3217"/>
                  </a:lnTo>
                  <a:lnTo>
                    <a:pt x="15332" y="729"/>
                  </a:lnTo>
                  <a:lnTo>
                    <a:pt x="15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208;p43">
              <a:extLst>
                <a:ext uri="{FF2B5EF4-FFF2-40B4-BE49-F238E27FC236}">
                  <a16:creationId xmlns:a16="http://schemas.microsoft.com/office/drawing/2014/main" id="{73C47F43-FC57-D4CE-CC9F-EAB4A92E7962}"/>
                </a:ext>
              </a:extLst>
            </p:cNvPr>
            <p:cNvSpPr/>
            <p:nvPr/>
          </p:nvSpPr>
          <p:spPr>
            <a:xfrm>
              <a:off x="4866125" y="809125"/>
              <a:ext cx="25500" cy="520725"/>
            </a:xfrm>
            <a:custGeom>
              <a:avLst/>
              <a:gdLst/>
              <a:ahLst/>
              <a:cxnLst/>
              <a:rect l="l" t="t" r="r" b="b"/>
              <a:pathLst>
                <a:path w="1020" h="20829" extrusionOk="0">
                  <a:moveTo>
                    <a:pt x="637" y="0"/>
                  </a:moveTo>
                  <a:lnTo>
                    <a:pt x="0" y="20828"/>
                  </a:lnTo>
                  <a:lnTo>
                    <a:pt x="1019" y="2082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209;p43">
              <a:extLst>
                <a:ext uri="{FF2B5EF4-FFF2-40B4-BE49-F238E27FC236}">
                  <a16:creationId xmlns:a16="http://schemas.microsoft.com/office/drawing/2014/main" id="{18FB357F-4BEF-D4DC-7AF5-132213FEFAC7}"/>
                </a:ext>
              </a:extLst>
            </p:cNvPr>
            <p:cNvSpPr/>
            <p:nvPr/>
          </p:nvSpPr>
          <p:spPr>
            <a:xfrm>
              <a:off x="4309450" y="809125"/>
              <a:ext cx="582175" cy="40400"/>
            </a:xfrm>
            <a:custGeom>
              <a:avLst/>
              <a:gdLst/>
              <a:ahLst/>
              <a:cxnLst/>
              <a:rect l="l" t="t" r="r" b="b"/>
              <a:pathLst>
                <a:path w="23287" h="1616" extrusionOk="0">
                  <a:moveTo>
                    <a:pt x="1" y="0"/>
                  </a:moveTo>
                  <a:lnTo>
                    <a:pt x="1" y="1616"/>
                  </a:lnTo>
                  <a:lnTo>
                    <a:pt x="23286" y="343"/>
                  </a:lnTo>
                  <a:lnTo>
                    <a:pt x="232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210;p43">
              <a:extLst>
                <a:ext uri="{FF2B5EF4-FFF2-40B4-BE49-F238E27FC236}">
                  <a16:creationId xmlns:a16="http://schemas.microsoft.com/office/drawing/2014/main" id="{12399378-CFA7-C4F1-04A8-D38FEFCD69EC}"/>
                </a:ext>
              </a:extLst>
            </p:cNvPr>
            <p:cNvSpPr/>
            <p:nvPr/>
          </p:nvSpPr>
          <p:spPr>
            <a:xfrm>
              <a:off x="5620000" y="809125"/>
              <a:ext cx="454875" cy="36950"/>
            </a:xfrm>
            <a:custGeom>
              <a:avLst/>
              <a:gdLst/>
              <a:ahLst/>
              <a:cxnLst/>
              <a:rect l="l" t="t" r="r" b="b"/>
              <a:pathLst>
                <a:path w="18195" h="1478" extrusionOk="0">
                  <a:moveTo>
                    <a:pt x="0" y="0"/>
                  </a:moveTo>
                  <a:lnTo>
                    <a:pt x="0" y="1477"/>
                  </a:lnTo>
                  <a:lnTo>
                    <a:pt x="18195" y="483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211;p43">
              <a:extLst>
                <a:ext uri="{FF2B5EF4-FFF2-40B4-BE49-F238E27FC236}">
                  <a16:creationId xmlns:a16="http://schemas.microsoft.com/office/drawing/2014/main" id="{BF480CD8-C7DF-2E11-C4AD-EFDD01D24979}"/>
                </a:ext>
              </a:extLst>
            </p:cNvPr>
            <p:cNvSpPr/>
            <p:nvPr/>
          </p:nvSpPr>
          <p:spPr>
            <a:xfrm>
              <a:off x="6074850" y="809125"/>
              <a:ext cx="63675" cy="12075"/>
            </a:xfrm>
            <a:custGeom>
              <a:avLst/>
              <a:gdLst/>
              <a:ahLst/>
              <a:cxnLst/>
              <a:rect l="l" t="t" r="r" b="b"/>
              <a:pathLst>
                <a:path w="2547" h="483" extrusionOk="0">
                  <a:moveTo>
                    <a:pt x="1" y="0"/>
                  </a:moveTo>
                  <a:lnTo>
                    <a:pt x="1" y="483"/>
                  </a:lnTo>
                  <a:lnTo>
                    <a:pt x="2547" y="343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212;p43">
              <a:extLst>
                <a:ext uri="{FF2B5EF4-FFF2-40B4-BE49-F238E27FC236}">
                  <a16:creationId xmlns:a16="http://schemas.microsoft.com/office/drawing/2014/main" id="{058467FB-7F41-93A5-F784-046CACB362AC}"/>
                </a:ext>
              </a:extLst>
            </p:cNvPr>
            <p:cNvSpPr/>
            <p:nvPr/>
          </p:nvSpPr>
          <p:spPr>
            <a:xfrm>
              <a:off x="5556350" y="809125"/>
              <a:ext cx="63675" cy="40400"/>
            </a:xfrm>
            <a:custGeom>
              <a:avLst/>
              <a:gdLst/>
              <a:ahLst/>
              <a:cxnLst/>
              <a:rect l="l" t="t" r="r" b="b"/>
              <a:pathLst>
                <a:path w="2547" h="1616" extrusionOk="0">
                  <a:moveTo>
                    <a:pt x="1" y="0"/>
                  </a:moveTo>
                  <a:lnTo>
                    <a:pt x="1" y="1616"/>
                  </a:lnTo>
                  <a:lnTo>
                    <a:pt x="2546" y="1477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213;p43">
              <a:extLst>
                <a:ext uri="{FF2B5EF4-FFF2-40B4-BE49-F238E27FC236}">
                  <a16:creationId xmlns:a16="http://schemas.microsoft.com/office/drawing/2014/main" id="{BBCE18F4-8A60-BF2B-D8E1-4E87F3CDDC58}"/>
                </a:ext>
              </a:extLst>
            </p:cNvPr>
            <p:cNvSpPr/>
            <p:nvPr/>
          </p:nvSpPr>
          <p:spPr>
            <a:xfrm>
              <a:off x="4891600" y="260875"/>
              <a:ext cx="664775" cy="1068975"/>
            </a:xfrm>
            <a:custGeom>
              <a:avLst/>
              <a:gdLst/>
              <a:ahLst/>
              <a:cxnLst/>
              <a:rect l="l" t="t" r="r" b="b"/>
              <a:pathLst>
                <a:path w="26591" h="42759" extrusionOk="0">
                  <a:moveTo>
                    <a:pt x="13296" y="1"/>
                  </a:moveTo>
                  <a:lnTo>
                    <a:pt x="0" y="10376"/>
                  </a:lnTo>
                  <a:lnTo>
                    <a:pt x="0" y="42758"/>
                  </a:lnTo>
                  <a:lnTo>
                    <a:pt x="26591" y="42758"/>
                  </a:lnTo>
                  <a:lnTo>
                    <a:pt x="26591" y="10376"/>
                  </a:lnTo>
                  <a:lnTo>
                    <a:pt x="13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214;p43">
              <a:extLst>
                <a:ext uri="{FF2B5EF4-FFF2-40B4-BE49-F238E27FC236}">
                  <a16:creationId xmlns:a16="http://schemas.microsoft.com/office/drawing/2014/main" id="{8CFD2776-41B6-75B1-D46D-2D8661CCA017}"/>
                </a:ext>
              </a:extLst>
            </p:cNvPr>
            <p:cNvSpPr/>
            <p:nvPr/>
          </p:nvSpPr>
          <p:spPr>
            <a:xfrm>
              <a:off x="4891600" y="260875"/>
              <a:ext cx="664775" cy="344550"/>
            </a:xfrm>
            <a:custGeom>
              <a:avLst/>
              <a:gdLst/>
              <a:ahLst/>
              <a:cxnLst/>
              <a:rect l="l" t="t" r="r" b="b"/>
              <a:pathLst>
                <a:path w="26591" h="13782" extrusionOk="0">
                  <a:moveTo>
                    <a:pt x="13296" y="1"/>
                  </a:moveTo>
                  <a:lnTo>
                    <a:pt x="0" y="10376"/>
                  </a:lnTo>
                  <a:lnTo>
                    <a:pt x="0" y="12723"/>
                  </a:lnTo>
                  <a:lnTo>
                    <a:pt x="12676" y="2923"/>
                  </a:lnTo>
                  <a:lnTo>
                    <a:pt x="26591" y="13781"/>
                  </a:lnTo>
                  <a:lnTo>
                    <a:pt x="26591" y="10376"/>
                  </a:lnTo>
                  <a:lnTo>
                    <a:pt x="132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215;p43">
              <a:extLst>
                <a:ext uri="{FF2B5EF4-FFF2-40B4-BE49-F238E27FC236}">
                  <a16:creationId xmlns:a16="http://schemas.microsoft.com/office/drawing/2014/main" id="{95880605-1602-4B56-250A-CFF877D04628}"/>
                </a:ext>
              </a:extLst>
            </p:cNvPr>
            <p:cNvSpPr/>
            <p:nvPr/>
          </p:nvSpPr>
          <p:spPr>
            <a:xfrm>
              <a:off x="4839050" y="238125"/>
              <a:ext cx="770150" cy="329450"/>
            </a:xfrm>
            <a:custGeom>
              <a:avLst/>
              <a:gdLst/>
              <a:ahLst/>
              <a:cxnLst/>
              <a:rect l="l" t="t" r="r" b="b"/>
              <a:pathLst>
                <a:path w="30806" h="13178" extrusionOk="0">
                  <a:moveTo>
                    <a:pt x="15398" y="0"/>
                  </a:moveTo>
                  <a:lnTo>
                    <a:pt x="0" y="11677"/>
                  </a:lnTo>
                  <a:lnTo>
                    <a:pt x="1501" y="13178"/>
                  </a:lnTo>
                  <a:lnTo>
                    <a:pt x="15398" y="2335"/>
                  </a:lnTo>
                  <a:lnTo>
                    <a:pt x="29234" y="13133"/>
                  </a:lnTo>
                  <a:lnTo>
                    <a:pt x="30805" y="11562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216;p43">
              <a:extLst>
                <a:ext uri="{FF2B5EF4-FFF2-40B4-BE49-F238E27FC236}">
                  <a16:creationId xmlns:a16="http://schemas.microsoft.com/office/drawing/2014/main" id="{FE918063-2A33-5004-658B-60F4AAA8CBE5}"/>
                </a:ext>
              </a:extLst>
            </p:cNvPr>
            <p:cNvSpPr/>
            <p:nvPr/>
          </p:nvSpPr>
          <p:spPr>
            <a:xfrm>
              <a:off x="4271200" y="1329825"/>
              <a:ext cx="1885525" cy="35725"/>
            </a:xfrm>
            <a:custGeom>
              <a:avLst/>
              <a:gdLst/>
              <a:ahLst/>
              <a:cxnLst/>
              <a:rect l="l" t="t" r="r" b="b"/>
              <a:pathLst>
                <a:path w="75421" h="1429" extrusionOk="0">
                  <a:moveTo>
                    <a:pt x="0" y="0"/>
                  </a:moveTo>
                  <a:lnTo>
                    <a:pt x="0" y="1429"/>
                  </a:lnTo>
                  <a:lnTo>
                    <a:pt x="75420" y="1429"/>
                  </a:lnTo>
                  <a:lnTo>
                    <a:pt x="75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217;p43">
              <a:extLst>
                <a:ext uri="{FF2B5EF4-FFF2-40B4-BE49-F238E27FC236}">
                  <a16:creationId xmlns:a16="http://schemas.microsoft.com/office/drawing/2014/main" id="{6F86520E-6687-7127-CD07-47968873C392}"/>
                </a:ext>
              </a:extLst>
            </p:cNvPr>
            <p:cNvSpPr/>
            <p:nvPr/>
          </p:nvSpPr>
          <p:spPr>
            <a:xfrm>
              <a:off x="4473100" y="1005725"/>
              <a:ext cx="255900" cy="324125"/>
            </a:xfrm>
            <a:custGeom>
              <a:avLst/>
              <a:gdLst/>
              <a:ahLst/>
              <a:cxnLst/>
              <a:rect l="l" t="t" r="r" b="b"/>
              <a:pathLst>
                <a:path w="10236" h="12965" extrusionOk="0">
                  <a:moveTo>
                    <a:pt x="0" y="1"/>
                  </a:moveTo>
                  <a:lnTo>
                    <a:pt x="0" y="12964"/>
                  </a:lnTo>
                  <a:lnTo>
                    <a:pt x="10235" y="12964"/>
                  </a:lnTo>
                  <a:lnTo>
                    <a:pt x="10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218;p43">
              <a:extLst>
                <a:ext uri="{FF2B5EF4-FFF2-40B4-BE49-F238E27FC236}">
                  <a16:creationId xmlns:a16="http://schemas.microsoft.com/office/drawing/2014/main" id="{0C1352F6-9B21-04DB-92A8-071F774A72BA}"/>
                </a:ext>
              </a:extLst>
            </p:cNvPr>
            <p:cNvSpPr/>
            <p:nvPr/>
          </p:nvSpPr>
          <p:spPr>
            <a:xfrm>
              <a:off x="4491600" y="1020575"/>
              <a:ext cx="99825" cy="291250"/>
            </a:xfrm>
            <a:custGeom>
              <a:avLst/>
              <a:gdLst/>
              <a:ahLst/>
              <a:cxnLst/>
              <a:rect l="l" t="t" r="r" b="b"/>
              <a:pathLst>
                <a:path w="3993" h="11650" extrusionOk="0">
                  <a:moveTo>
                    <a:pt x="0" y="0"/>
                  </a:moveTo>
                  <a:lnTo>
                    <a:pt x="0" y="11649"/>
                  </a:lnTo>
                  <a:lnTo>
                    <a:pt x="3992" y="11649"/>
                  </a:lnTo>
                  <a:lnTo>
                    <a:pt x="3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219;p43">
              <a:extLst>
                <a:ext uri="{FF2B5EF4-FFF2-40B4-BE49-F238E27FC236}">
                  <a16:creationId xmlns:a16="http://schemas.microsoft.com/office/drawing/2014/main" id="{8800ADD9-3018-5D38-E285-ED19505CD701}"/>
                </a:ext>
              </a:extLst>
            </p:cNvPr>
            <p:cNvSpPr/>
            <p:nvPr/>
          </p:nvSpPr>
          <p:spPr>
            <a:xfrm>
              <a:off x="4609625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0" y="0"/>
                  </a:moveTo>
                  <a:lnTo>
                    <a:pt x="0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220;p43">
              <a:extLst>
                <a:ext uri="{FF2B5EF4-FFF2-40B4-BE49-F238E27FC236}">
                  <a16:creationId xmlns:a16="http://schemas.microsoft.com/office/drawing/2014/main" id="{08D9A9C4-B6ED-9808-4983-419B6B9481F7}"/>
                </a:ext>
              </a:extLst>
            </p:cNvPr>
            <p:cNvSpPr/>
            <p:nvPr/>
          </p:nvSpPr>
          <p:spPr>
            <a:xfrm>
              <a:off x="4464250" y="1001225"/>
              <a:ext cx="264750" cy="328625"/>
            </a:xfrm>
            <a:custGeom>
              <a:avLst/>
              <a:gdLst/>
              <a:ahLst/>
              <a:cxnLst/>
              <a:rect l="l" t="t" r="r" b="b"/>
              <a:pathLst>
                <a:path w="10590" h="13145" extrusionOk="0">
                  <a:moveTo>
                    <a:pt x="127" y="0"/>
                  </a:moveTo>
                  <a:lnTo>
                    <a:pt x="1" y="13144"/>
                  </a:lnTo>
                  <a:lnTo>
                    <a:pt x="354" y="13144"/>
                  </a:lnTo>
                  <a:lnTo>
                    <a:pt x="354" y="181"/>
                  </a:lnTo>
                  <a:lnTo>
                    <a:pt x="10589" y="181"/>
                  </a:lnTo>
                  <a:lnTo>
                    <a:pt x="105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221;p43">
              <a:extLst>
                <a:ext uri="{FF2B5EF4-FFF2-40B4-BE49-F238E27FC236}">
                  <a16:creationId xmlns:a16="http://schemas.microsoft.com/office/drawing/2014/main" id="{430AFC11-F381-CFD9-90BA-D6A16344FCDB}"/>
                </a:ext>
              </a:extLst>
            </p:cNvPr>
            <p:cNvSpPr/>
            <p:nvPr/>
          </p:nvSpPr>
          <p:spPr>
            <a:xfrm>
              <a:off x="5663400" y="1005725"/>
              <a:ext cx="365725" cy="220300"/>
            </a:xfrm>
            <a:custGeom>
              <a:avLst/>
              <a:gdLst/>
              <a:ahLst/>
              <a:cxnLst/>
              <a:rect l="l" t="t" r="r" b="b"/>
              <a:pathLst>
                <a:path w="14629" h="8812" extrusionOk="0">
                  <a:moveTo>
                    <a:pt x="1" y="1"/>
                  </a:moveTo>
                  <a:lnTo>
                    <a:pt x="1" y="8812"/>
                  </a:lnTo>
                  <a:lnTo>
                    <a:pt x="14629" y="8812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222;p43">
              <a:extLst>
                <a:ext uri="{FF2B5EF4-FFF2-40B4-BE49-F238E27FC236}">
                  <a16:creationId xmlns:a16="http://schemas.microsoft.com/office/drawing/2014/main" id="{A738861D-BB9A-8A2F-A316-8C9C888DB8AE}"/>
                </a:ext>
              </a:extLst>
            </p:cNvPr>
            <p:cNvSpPr/>
            <p:nvPr/>
          </p:nvSpPr>
          <p:spPr>
            <a:xfrm>
              <a:off x="5680425" y="1020575"/>
              <a:ext cx="61550" cy="188225"/>
            </a:xfrm>
            <a:custGeom>
              <a:avLst/>
              <a:gdLst/>
              <a:ahLst/>
              <a:cxnLst/>
              <a:rect l="l" t="t" r="r" b="b"/>
              <a:pathLst>
                <a:path w="2462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2461" y="7528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223;p43">
              <a:extLst>
                <a:ext uri="{FF2B5EF4-FFF2-40B4-BE49-F238E27FC236}">
                  <a16:creationId xmlns:a16="http://schemas.microsoft.com/office/drawing/2014/main" id="{B1E20026-DD6C-F998-3D46-BCFBFA4BB1D8}"/>
                </a:ext>
              </a:extLst>
            </p:cNvPr>
            <p:cNvSpPr/>
            <p:nvPr/>
          </p:nvSpPr>
          <p:spPr>
            <a:xfrm>
              <a:off x="5759775" y="1020575"/>
              <a:ext cx="175350" cy="188225"/>
            </a:xfrm>
            <a:custGeom>
              <a:avLst/>
              <a:gdLst/>
              <a:ahLst/>
              <a:cxnLst/>
              <a:rect l="l" t="t" r="r" b="b"/>
              <a:pathLst>
                <a:path w="7014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7013" y="7528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224;p43">
              <a:extLst>
                <a:ext uri="{FF2B5EF4-FFF2-40B4-BE49-F238E27FC236}">
                  <a16:creationId xmlns:a16="http://schemas.microsoft.com/office/drawing/2014/main" id="{892F8F33-8AE3-5734-26C3-A5F084140BD1}"/>
                </a:ext>
              </a:extLst>
            </p:cNvPr>
            <p:cNvSpPr/>
            <p:nvPr/>
          </p:nvSpPr>
          <p:spPr>
            <a:xfrm>
              <a:off x="5952925" y="1020575"/>
              <a:ext cx="61550" cy="188225"/>
            </a:xfrm>
            <a:custGeom>
              <a:avLst/>
              <a:gdLst/>
              <a:ahLst/>
              <a:cxnLst/>
              <a:rect l="l" t="t" r="r" b="b"/>
              <a:pathLst>
                <a:path w="2462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2461" y="7528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225;p43">
              <a:extLst>
                <a:ext uri="{FF2B5EF4-FFF2-40B4-BE49-F238E27FC236}">
                  <a16:creationId xmlns:a16="http://schemas.microsoft.com/office/drawing/2014/main" id="{C03088A6-234F-66C9-D8CC-8638AF8B0FEB}"/>
                </a:ext>
              </a:extLst>
            </p:cNvPr>
            <p:cNvSpPr/>
            <p:nvPr/>
          </p:nvSpPr>
          <p:spPr>
            <a:xfrm>
              <a:off x="5653500" y="1002900"/>
              <a:ext cx="375625" cy="223125"/>
            </a:xfrm>
            <a:custGeom>
              <a:avLst/>
              <a:gdLst/>
              <a:ahLst/>
              <a:cxnLst/>
              <a:rect l="l" t="t" r="r" b="b"/>
              <a:pathLst>
                <a:path w="15025" h="8925" extrusionOk="0">
                  <a:moveTo>
                    <a:pt x="179" y="1"/>
                  </a:moveTo>
                  <a:lnTo>
                    <a:pt x="1" y="8925"/>
                  </a:lnTo>
                  <a:lnTo>
                    <a:pt x="397" y="8925"/>
                  </a:lnTo>
                  <a:lnTo>
                    <a:pt x="397" y="114"/>
                  </a:lnTo>
                  <a:lnTo>
                    <a:pt x="15025" y="114"/>
                  </a:lnTo>
                  <a:lnTo>
                    <a:pt x="15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226;p43">
              <a:extLst>
                <a:ext uri="{FF2B5EF4-FFF2-40B4-BE49-F238E27FC236}">
                  <a16:creationId xmlns:a16="http://schemas.microsoft.com/office/drawing/2014/main" id="{0FD869CF-F905-7BB5-D045-C8BD1FBC66CA}"/>
                </a:ext>
              </a:extLst>
            </p:cNvPr>
            <p:cNvSpPr/>
            <p:nvPr/>
          </p:nvSpPr>
          <p:spPr>
            <a:xfrm>
              <a:off x="5653500" y="1224150"/>
              <a:ext cx="375625" cy="21150"/>
            </a:xfrm>
            <a:custGeom>
              <a:avLst/>
              <a:gdLst/>
              <a:ahLst/>
              <a:cxnLst/>
              <a:rect l="l" t="t" r="r" b="b"/>
              <a:pathLst>
                <a:path w="15025" h="846" extrusionOk="0">
                  <a:moveTo>
                    <a:pt x="1" y="0"/>
                  </a:moveTo>
                  <a:lnTo>
                    <a:pt x="1" y="846"/>
                  </a:lnTo>
                  <a:lnTo>
                    <a:pt x="15025" y="209"/>
                  </a:lnTo>
                  <a:lnTo>
                    <a:pt x="15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227;p43">
              <a:extLst>
                <a:ext uri="{FF2B5EF4-FFF2-40B4-BE49-F238E27FC236}">
                  <a16:creationId xmlns:a16="http://schemas.microsoft.com/office/drawing/2014/main" id="{42C47AED-868A-A6CD-8810-C51970AD1D79}"/>
                </a:ext>
              </a:extLst>
            </p:cNvPr>
            <p:cNvSpPr/>
            <p:nvPr/>
          </p:nvSpPr>
          <p:spPr>
            <a:xfrm>
              <a:off x="4997000" y="1020575"/>
              <a:ext cx="99875" cy="291250"/>
            </a:xfrm>
            <a:custGeom>
              <a:avLst/>
              <a:gdLst/>
              <a:ahLst/>
              <a:cxnLst/>
              <a:rect l="l" t="t" r="r" b="b"/>
              <a:pathLst>
                <a:path w="3995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4" y="11649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228;p43">
              <a:extLst>
                <a:ext uri="{FF2B5EF4-FFF2-40B4-BE49-F238E27FC236}">
                  <a16:creationId xmlns:a16="http://schemas.microsoft.com/office/drawing/2014/main" id="{EB972F69-2EC9-42E4-E8B2-C868C24AD66A}"/>
                </a:ext>
              </a:extLst>
            </p:cNvPr>
            <p:cNvSpPr/>
            <p:nvPr/>
          </p:nvSpPr>
          <p:spPr>
            <a:xfrm>
              <a:off x="5115050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229;p43">
              <a:extLst>
                <a:ext uri="{FF2B5EF4-FFF2-40B4-BE49-F238E27FC236}">
                  <a16:creationId xmlns:a16="http://schemas.microsoft.com/office/drawing/2014/main" id="{1BB94E16-93DF-BFFD-5BF6-D4BCB7A5397A}"/>
                </a:ext>
              </a:extLst>
            </p:cNvPr>
            <p:cNvSpPr/>
            <p:nvPr/>
          </p:nvSpPr>
          <p:spPr>
            <a:xfrm>
              <a:off x="5233075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230;p43">
              <a:extLst>
                <a:ext uri="{FF2B5EF4-FFF2-40B4-BE49-F238E27FC236}">
                  <a16:creationId xmlns:a16="http://schemas.microsoft.com/office/drawing/2014/main" id="{D7B3B2A1-5E28-79AB-5148-29A232B4276A}"/>
                </a:ext>
              </a:extLst>
            </p:cNvPr>
            <p:cNvSpPr/>
            <p:nvPr/>
          </p:nvSpPr>
          <p:spPr>
            <a:xfrm>
              <a:off x="5351100" y="1020575"/>
              <a:ext cx="99875" cy="291250"/>
            </a:xfrm>
            <a:custGeom>
              <a:avLst/>
              <a:gdLst/>
              <a:ahLst/>
              <a:cxnLst/>
              <a:rect l="l" t="t" r="r" b="b"/>
              <a:pathLst>
                <a:path w="3995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4" y="11649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231;p43">
              <a:extLst>
                <a:ext uri="{FF2B5EF4-FFF2-40B4-BE49-F238E27FC236}">
                  <a16:creationId xmlns:a16="http://schemas.microsoft.com/office/drawing/2014/main" id="{4928DE83-187A-5A22-2C27-0DD3FA18FCCE}"/>
                </a:ext>
              </a:extLst>
            </p:cNvPr>
            <p:cNvSpPr/>
            <p:nvPr/>
          </p:nvSpPr>
          <p:spPr>
            <a:xfrm>
              <a:off x="4965250" y="1002900"/>
              <a:ext cx="497400" cy="326950"/>
            </a:xfrm>
            <a:custGeom>
              <a:avLst/>
              <a:gdLst/>
              <a:ahLst/>
              <a:cxnLst/>
              <a:rect l="l" t="t" r="r" b="b"/>
              <a:pathLst>
                <a:path w="19896" h="13078" extrusionOk="0">
                  <a:moveTo>
                    <a:pt x="305" y="1"/>
                  </a:moveTo>
                  <a:lnTo>
                    <a:pt x="0" y="13077"/>
                  </a:lnTo>
                  <a:lnTo>
                    <a:pt x="615" y="13077"/>
                  </a:lnTo>
                  <a:lnTo>
                    <a:pt x="615" y="114"/>
                  </a:lnTo>
                  <a:lnTo>
                    <a:pt x="19895" y="114"/>
                  </a:lnTo>
                  <a:lnTo>
                    <a:pt x="19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232;p43">
              <a:extLst>
                <a:ext uri="{FF2B5EF4-FFF2-40B4-BE49-F238E27FC236}">
                  <a16:creationId xmlns:a16="http://schemas.microsoft.com/office/drawing/2014/main" id="{227B6A08-B89D-246C-720E-B4D0B44EF3B7}"/>
                </a:ext>
              </a:extLst>
            </p:cNvPr>
            <p:cNvSpPr/>
            <p:nvPr/>
          </p:nvSpPr>
          <p:spPr>
            <a:xfrm>
              <a:off x="5115050" y="525450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233;p43">
              <a:extLst>
                <a:ext uri="{FF2B5EF4-FFF2-40B4-BE49-F238E27FC236}">
                  <a16:creationId xmlns:a16="http://schemas.microsoft.com/office/drawing/2014/main" id="{3ACA654F-57B5-2D5F-EF92-FD99EFB32A6A}"/>
                </a:ext>
              </a:extLst>
            </p:cNvPr>
            <p:cNvSpPr/>
            <p:nvPr/>
          </p:nvSpPr>
          <p:spPr>
            <a:xfrm>
              <a:off x="5233075" y="525450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234;p43">
              <a:extLst>
                <a:ext uri="{FF2B5EF4-FFF2-40B4-BE49-F238E27FC236}">
                  <a16:creationId xmlns:a16="http://schemas.microsoft.com/office/drawing/2014/main" id="{9681A0D5-609F-F44C-A0FA-0A5110356A06}"/>
                </a:ext>
              </a:extLst>
            </p:cNvPr>
            <p:cNvSpPr/>
            <p:nvPr/>
          </p:nvSpPr>
          <p:spPr>
            <a:xfrm>
              <a:off x="5084225" y="507750"/>
              <a:ext cx="264825" cy="326975"/>
            </a:xfrm>
            <a:custGeom>
              <a:avLst/>
              <a:gdLst/>
              <a:ahLst/>
              <a:cxnLst/>
              <a:rect l="l" t="t" r="r" b="b"/>
              <a:pathLst>
                <a:path w="10593" h="13079" extrusionOk="0">
                  <a:moveTo>
                    <a:pt x="304" y="1"/>
                  </a:moveTo>
                  <a:lnTo>
                    <a:pt x="1" y="13078"/>
                  </a:lnTo>
                  <a:lnTo>
                    <a:pt x="616" y="13078"/>
                  </a:lnTo>
                  <a:lnTo>
                    <a:pt x="616" y="115"/>
                  </a:lnTo>
                  <a:lnTo>
                    <a:pt x="10592" y="115"/>
                  </a:lnTo>
                  <a:lnTo>
                    <a:pt x="10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235;p43">
              <a:extLst>
                <a:ext uri="{FF2B5EF4-FFF2-40B4-BE49-F238E27FC236}">
                  <a16:creationId xmlns:a16="http://schemas.microsoft.com/office/drawing/2014/main" id="{FF361BB0-453B-BD7B-149B-C9423B314AEE}"/>
                </a:ext>
              </a:extLst>
            </p:cNvPr>
            <p:cNvSpPr/>
            <p:nvPr/>
          </p:nvSpPr>
          <p:spPr>
            <a:xfrm>
              <a:off x="4962500" y="832575"/>
              <a:ext cx="522950" cy="26925"/>
            </a:xfrm>
            <a:custGeom>
              <a:avLst/>
              <a:gdLst/>
              <a:ahLst/>
              <a:cxnLst/>
              <a:rect l="l" t="t" r="r" b="b"/>
              <a:pathLst>
                <a:path w="20918" h="1077" extrusionOk="0">
                  <a:moveTo>
                    <a:pt x="1" y="1"/>
                  </a:moveTo>
                  <a:lnTo>
                    <a:pt x="1" y="1076"/>
                  </a:lnTo>
                  <a:lnTo>
                    <a:pt x="20917" y="1076"/>
                  </a:lnTo>
                  <a:lnTo>
                    <a:pt x="20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236;p43">
              <a:extLst>
                <a:ext uri="{FF2B5EF4-FFF2-40B4-BE49-F238E27FC236}">
                  <a16:creationId xmlns:a16="http://schemas.microsoft.com/office/drawing/2014/main" id="{7C509CDA-70CD-0CAE-C5D9-4E6A91D4543D}"/>
                </a:ext>
              </a:extLst>
            </p:cNvPr>
            <p:cNvSpPr/>
            <p:nvPr/>
          </p:nvSpPr>
          <p:spPr>
            <a:xfrm>
              <a:off x="4942450" y="832600"/>
              <a:ext cx="543000" cy="52175"/>
            </a:xfrm>
            <a:custGeom>
              <a:avLst/>
              <a:gdLst/>
              <a:ahLst/>
              <a:cxnLst/>
              <a:rect l="l" t="t" r="r" b="b"/>
              <a:pathLst>
                <a:path w="21720" h="2087" extrusionOk="0">
                  <a:moveTo>
                    <a:pt x="803" y="1"/>
                  </a:moveTo>
                  <a:lnTo>
                    <a:pt x="1" y="1075"/>
                  </a:lnTo>
                  <a:lnTo>
                    <a:pt x="1" y="2086"/>
                  </a:lnTo>
                  <a:lnTo>
                    <a:pt x="21719" y="1313"/>
                  </a:lnTo>
                  <a:lnTo>
                    <a:pt x="21719" y="1075"/>
                  </a:lnTo>
                  <a:lnTo>
                    <a:pt x="803" y="1075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237;p43">
              <a:extLst>
                <a:ext uri="{FF2B5EF4-FFF2-40B4-BE49-F238E27FC236}">
                  <a16:creationId xmlns:a16="http://schemas.microsoft.com/office/drawing/2014/main" id="{D94333CE-5374-6616-7EC5-DDB4EA633979}"/>
                </a:ext>
              </a:extLst>
            </p:cNvPr>
            <p:cNvSpPr/>
            <p:nvPr/>
          </p:nvSpPr>
          <p:spPr>
            <a:xfrm>
              <a:off x="49853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1" y="2929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238;p43">
              <a:extLst>
                <a:ext uri="{FF2B5EF4-FFF2-40B4-BE49-F238E27FC236}">
                  <a16:creationId xmlns:a16="http://schemas.microsoft.com/office/drawing/2014/main" id="{1C84F217-9A77-5B8C-9CC6-842F72A18659}"/>
                </a:ext>
              </a:extLst>
            </p:cNvPr>
            <p:cNvSpPr/>
            <p:nvPr/>
          </p:nvSpPr>
          <p:spPr>
            <a:xfrm>
              <a:off x="5268650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0" y="292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239;p43">
              <a:extLst>
                <a:ext uri="{FF2B5EF4-FFF2-40B4-BE49-F238E27FC236}">
                  <a16:creationId xmlns:a16="http://schemas.microsoft.com/office/drawing/2014/main" id="{B9483623-168E-8F1D-D454-3E598F99EA33}"/>
                </a:ext>
              </a:extLst>
            </p:cNvPr>
            <p:cNvSpPr/>
            <p:nvPr/>
          </p:nvSpPr>
          <p:spPr>
            <a:xfrm>
              <a:off x="5174250" y="759375"/>
              <a:ext cx="8475" cy="73225"/>
            </a:xfrm>
            <a:custGeom>
              <a:avLst/>
              <a:gdLst/>
              <a:ahLst/>
              <a:cxnLst/>
              <a:rect l="l" t="t" r="r" b="b"/>
              <a:pathLst>
                <a:path w="339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39" y="2929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240;p43">
              <a:extLst>
                <a:ext uri="{FF2B5EF4-FFF2-40B4-BE49-F238E27FC236}">
                  <a16:creationId xmlns:a16="http://schemas.microsoft.com/office/drawing/2014/main" id="{10C1D441-1829-46CF-F8BC-F2A6A18D2A83}"/>
                </a:ext>
              </a:extLst>
            </p:cNvPr>
            <p:cNvSpPr/>
            <p:nvPr/>
          </p:nvSpPr>
          <p:spPr>
            <a:xfrm>
              <a:off x="53630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40" y="292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241;p43">
              <a:extLst>
                <a:ext uri="{FF2B5EF4-FFF2-40B4-BE49-F238E27FC236}">
                  <a16:creationId xmlns:a16="http://schemas.microsoft.com/office/drawing/2014/main" id="{2DD4FDF8-3DAC-C1C6-D28E-CD3BCC488CC4}"/>
                </a:ext>
              </a:extLst>
            </p:cNvPr>
            <p:cNvSpPr/>
            <p:nvPr/>
          </p:nvSpPr>
          <p:spPr>
            <a:xfrm>
              <a:off x="5079825" y="759375"/>
              <a:ext cx="8500" cy="73225"/>
            </a:xfrm>
            <a:custGeom>
              <a:avLst/>
              <a:gdLst/>
              <a:ahLst/>
              <a:cxnLst/>
              <a:rect l="l" t="t" r="r" b="b"/>
              <a:pathLst>
                <a:path w="340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39" y="2929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242;p43">
              <a:extLst>
                <a:ext uri="{FF2B5EF4-FFF2-40B4-BE49-F238E27FC236}">
                  <a16:creationId xmlns:a16="http://schemas.microsoft.com/office/drawing/2014/main" id="{9D8C5BF1-C57B-D31F-0813-2D87FD32D079}"/>
                </a:ext>
              </a:extLst>
            </p:cNvPr>
            <p:cNvSpPr/>
            <p:nvPr/>
          </p:nvSpPr>
          <p:spPr>
            <a:xfrm>
              <a:off x="54574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1" y="2929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243;p43">
              <a:extLst>
                <a:ext uri="{FF2B5EF4-FFF2-40B4-BE49-F238E27FC236}">
                  <a16:creationId xmlns:a16="http://schemas.microsoft.com/office/drawing/2014/main" id="{43AA5976-ACC3-3EC1-02DA-5A1D0F89C1B3}"/>
                </a:ext>
              </a:extLst>
            </p:cNvPr>
            <p:cNvSpPr/>
            <p:nvPr/>
          </p:nvSpPr>
          <p:spPr>
            <a:xfrm>
              <a:off x="49853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1" y="27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244;p43">
              <a:extLst>
                <a:ext uri="{FF2B5EF4-FFF2-40B4-BE49-F238E27FC236}">
                  <a16:creationId xmlns:a16="http://schemas.microsoft.com/office/drawing/2014/main" id="{72794104-89F0-F879-6754-2468BE9C50B6}"/>
                </a:ext>
              </a:extLst>
            </p:cNvPr>
            <p:cNvSpPr/>
            <p:nvPr/>
          </p:nvSpPr>
          <p:spPr>
            <a:xfrm>
              <a:off x="5268650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0" y="27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245;p43">
              <a:extLst>
                <a:ext uri="{FF2B5EF4-FFF2-40B4-BE49-F238E27FC236}">
                  <a16:creationId xmlns:a16="http://schemas.microsoft.com/office/drawing/2014/main" id="{35687264-B2BE-13EF-8C29-C115CE383C68}"/>
                </a:ext>
              </a:extLst>
            </p:cNvPr>
            <p:cNvSpPr/>
            <p:nvPr/>
          </p:nvSpPr>
          <p:spPr>
            <a:xfrm>
              <a:off x="5174250" y="759375"/>
              <a:ext cx="8475" cy="6925"/>
            </a:xfrm>
            <a:custGeom>
              <a:avLst/>
              <a:gdLst/>
              <a:ahLst/>
              <a:cxnLst/>
              <a:rect l="l" t="t" r="r" b="b"/>
              <a:pathLst>
                <a:path w="339" h="277" extrusionOk="0">
                  <a:moveTo>
                    <a:pt x="0" y="1"/>
                  </a:moveTo>
                  <a:lnTo>
                    <a:pt x="0" y="276"/>
                  </a:lnTo>
                  <a:lnTo>
                    <a:pt x="339" y="27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246;p43">
              <a:extLst>
                <a:ext uri="{FF2B5EF4-FFF2-40B4-BE49-F238E27FC236}">
                  <a16:creationId xmlns:a16="http://schemas.microsoft.com/office/drawing/2014/main" id="{D8A9A489-D3C7-8510-A7AA-E03F8D61A7B2}"/>
                </a:ext>
              </a:extLst>
            </p:cNvPr>
            <p:cNvSpPr/>
            <p:nvPr/>
          </p:nvSpPr>
          <p:spPr>
            <a:xfrm>
              <a:off x="53630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0" y="1"/>
                  </a:moveTo>
                  <a:lnTo>
                    <a:pt x="0" y="276"/>
                  </a:lnTo>
                  <a:lnTo>
                    <a:pt x="340" y="27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247;p43">
              <a:extLst>
                <a:ext uri="{FF2B5EF4-FFF2-40B4-BE49-F238E27FC236}">
                  <a16:creationId xmlns:a16="http://schemas.microsoft.com/office/drawing/2014/main" id="{172B8BEA-EF17-57CF-7DBC-9E64DDBECDE6}"/>
                </a:ext>
              </a:extLst>
            </p:cNvPr>
            <p:cNvSpPr/>
            <p:nvPr/>
          </p:nvSpPr>
          <p:spPr>
            <a:xfrm>
              <a:off x="5079825" y="759375"/>
              <a:ext cx="8500" cy="6925"/>
            </a:xfrm>
            <a:custGeom>
              <a:avLst/>
              <a:gdLst/>
              <a:ahLst/>
              <a:cxnLst/>
              <a:rect l="l" t="t" r="r" b="b"/>
              <a:pathLst>
                <a:path w="340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39" y="27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248;p43">
              <a:extLst>
                <a:ext uri="{FF2B5EF4-FFF2-40B4-BE49-F238E27FC236}">
                  <a16:creationId xmlns:a16="http://schemas.microsoft.com/office/drawing/2014/main" id="{C92007DE-69B8-B30F-7C8B-36F1C00A0E7E}"/>
                </a:ext>
              </a:extLst>
            </p:cNvPr>
            <p:cNvSpPr/>
            <p:nvPr/>
          </p:nvSpPr>
          <p:spPr>
            <a:xfrm>
              <a:off x="54574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1" y="27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249;p43">
              <a:extLst>
                <a:ext uri="{FF2B5EF4-FFF2-40B4-BE49-F238E27FC236}">
                  <a16:creationId xmlns:a16="http://schemas.microsoft.com/office/drawing/2014/main" id="{2396ED63-DCA3-835B-555B-324677384FAE}"/>
                </a:ext>
              </a:extLst>
            </p:cNvPr>
            <p:cNvSpPr/>
            <p:nvPr/>
          </p:nvSpPr>
          <p:spPr>
            <a:xfrm>
              <a:off x="4973725" y="740825"/>
              <a:ext cx="499950" cy="18575"/>
            </a:xfrm>
            <a:custGeom>
              <a:avLst/>
              <a:gdLst/>
              <a:ahLst/>
              <a:cxnLst/>
              <a:rect l="l" t="t" r="r" b="b"/>
              <a:pathLst>
                <a:path w="19998" h="743" extrusionOk="0">
                  <a:moveTo>
                    <a:pt x="1" y="0"/>
                  </a:moveTo>
                  <a:lnTo>
                    <a:pt x="1" y="743"/>
                  </a:lnTo>
                  <a:lnTo>
                    <a:pt x="19998" y="743"/>
                  </a:lnTo>
                  <a:lnTo>
                    <a:pt x="19998" y="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250;p43">
              <a:extLst>
                <a:ext uri="{FF2B5EF4-FFF2-40B4-BE49-F238E27FC236}">
                  <a16:creationId xmlns:a16="http://schemas.microsoft.com/office/drawing/2014/main" id="{9A30CEDD-4D2F-4992-508F-2E387F628B56}"/>
                </a:ext>
              </a:extLst>
            </p:cNvPr>
            <p:cNvSpPr/>
            <p:nvPr/>
          </p:nvSpPr>
          <p:spPr>
            <a:xfrm>
              <a:off x="4005050" y="1291425"/>
              <a:ext cx="290650" cy="11250"/>
            </a:xfrm>
            <a:custGeom>
              <a:avLst/>
              <a:gdLst/>
              <a:ahLst/>
              <a:cxnLst/>
              <a:rect l="l" t="t" r="r" b="b"/>
              <a:pathLst>
                <a:path w="11626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626" y="450"/>
                  </a:lnTo>
                  <a:lnTo>
                    <a:pt x="11626" y="1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251;p43">
              <a:extLst>
                <a:ext uri="{FF2B5EF4-FFF2-40B4-BE49-F238E27FC236}">
                  <a16:creationId xmlns:a16="http://schemas.microsoft.com/office/drawing/2014/main" id="{42336F12-D8D8-1F5F-B6F1-52C73C6F8F82}"/>
                </a:ext>
              </a:extLst>
            </p:cNvPr>
            <p:cNvSpPr/>
            <p:nvPr/>
          </p:nvSpPr>
          <p:spPr>
            <a:xfrm>
              <a:off x="4005050" y="1337075"/>
              <a:ext cx="290650" cy="11275"/>
            </a:xfrm>
            <a:custGeom>
              <a:avLst/>
              <a:gdLst/>
              <a:ahLst/>
              <a:cxnLst/>
              <a:rect l="l" t="t" r="r" b="b"/>
              <a:pathLst>
                <a:path w="11626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1626" y="450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252;p43">
              <a:extLst>
                <a:ext uri="{FF2B5EF4-FFF2-40B4-BE49-F238E27FC236}">
                  <a16:creationId xmlns:a16="http://schemas.microsoft.com/office/drawing/2014/main" id="{89B1366F-62C5-8E14-0366-85F8A5C9B691}"/>
                </a:ext>
              </a:extLst>
            </p:cNvPr>
            <p:cNvSpPr/>
            <p:nvPr/>
          </p:nvSpPr>
          <p:spPr>
            <a:xfrm>
              <a:off x="40139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9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3" y="3976"/>
                    <a:pt x="42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8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253;p43">
              <a:extLst>
                <a:ext uri="{FF2B5EF4-FFF2-40B4-BE49-F238E27FC236}">
                  <a16:creationId xmlns:a16="http://schemas.microsoft.com/office/drawing/2014/main" id="{44B41089-A09B-B5FF-FA7C-6C4A7D770971}"/>
                </a:ext>
              </a:extLst>
            </p:cNvPr>
            <p:cNvSpPr/>
            <p:nvPr/>
          </p:nvSpPr>
          <p:spPr>
            <a:xfrm>
              <a:off x="40551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3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2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254;p43">
              <a:extLst>
                <a:ext uri="{FF2B5EF4-FFF2-40B4-BE49-F238E27FC236}">
                  <a16:creationId xmlns:a16="http://schemas.microsoft.com/office/drawing/2014/main" id="{AAB50DAF-5CD4-97AD-227F-1F14A5B37363}"/>
                </a:ext>
              </a:extLst>
            </p:cNvPr>
            <p:cNvSpPr/>
            <p:nvPr/>
          </p:nvSpPr>
          <p:spPr>
            <a:xfrm>
              <a:off x="40963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8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255;p43">
              <a:extLst>
                <a:ext uri="{FF2B5EF4-FFF2-40B4-BE49-F238E27FC236}">
                  <a16:creationId xmlns:a16="http://schemas.microsoft.com/office/drawing/2014/main" id="{AA4D72D0-248B-24D0-EDD6-3DCC49FF7880}"/>
                </a:ext>
              </a:extLst>
            </p:cNvPr>
            <p:cNvSpPr/>
            <p:nvPr/>
          </p:nvSpPr>
          <p:spPr>
            <a:xfrm>
              <a:off x="41375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7" y="1"/>
                    <a:pt x="431" y="11"/>
                    <a:pt x="413" y="33"/>
                  </a:cubicBezTo>
                  <a:lnTo>
                    <a:pt x="18" y="508"/>
                  </a:lnTo>
                  <a:cubicBezTo>
                    <a:pt x="6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5" y="539"/>
                    <a:pt x="959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8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256;p43">
              <a:extLst>
                <a:ext uri="{FF2B5EF4-FFF2-40B4-BE49-F238E27FC236}">
                  <a16:creationId xmlns:a16="http://schemas.microsoft.com/office/drawing/2014/main" id="{0AF724F0-6423-74B1-7C28-4CFF464168FD}"/>
                </a:ext>
              </a:extLst>
            </p:cNvPr>
            <p:cNvSpPr/>
            <p:nvPr/>
          </p:nvSpPr>
          <p:spPr>
            <a:xfrm>
              <a:off x="41787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257;p43">
              <a:extLst>
                <a:ext uri="{FF2B5EF4-FFF2-40B4-BE49-F238E27FC236}">
                  <a16:creationId xmlns:a16="http://schemas.microsoft.com/office/drawing/2014/main" id="{4CAC540D-E6A9-1CA3-1277-26F4292B1E99}"/>
                </a:ext>
              </a:extLst>
            </p:cNvPr>
            <p:cNvSpPr/>
            <p:nvPr/>
          </p:nvSpPr>
          <p:spPr>
            <a:xfrm>
              <a:off x="4219950" y="1264100"/>
              <a:ext cx="24125" cy="100325"/>
            </a:xfrm>
            <a:custGeom>
              <a:avLst/>
              <a:gdLst/>
              <a:ahLst/>
              <a:cxnLst/>
              <a:rect l="l" t="t" r="r" b="b"/>
              <a:pathLst>
                <a:path w="965" h="4013" extrusionOk="0">
                  <a:moveTo>
                    <a:pt x="483" y="1"/>
                  </a:moveTo>
                  <a:cubicBezTo>
                    <a:pt x="457" y="1"/>
                    <a:pt x="431" y="11"/>
                    <a:pt x="413" y="33"/>
                  </a:cubicBezTo>
                  <a:lnTo>
                    <a:pt x="18" y="508"/>
                  </a:lnTo>
                  <a:cubicBezTo>
                    <a:pt x="6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5" y="4013"/>
                  </a:cubicBezTo>
                  <a:cubicBezTo>
                    <a:pt x="86" y="4013"/>
                    <a:pt x="86" y="4013"/>
                    <a:pt x="87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5" y="3929"/>
                  </a:cubicBezTo>
                  <a:lnTo>
                    <a:pt x="965" y="558"/>
                  </a:lnTo>
                  <a:cubicBezTo>
                    <a:pt x="965" y="539"/>
                    <a:pt x="959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8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258;p43">
              <a:extLst>
                <a:ext uri="{FF2B5EF4-FFF2-40B4-BE49-F238E27FC236}">
                  <a16:creationId xmlns:a16="http://schemas.microsoft.com/office/drawing/2014/main" id="{18E24378-22FF-CC62-3508-BD85653DA22D}"/>
                </a:ext>
              </a:extLst>
            </p:cNvPr>
            <p:cNvSpPr/>
            <p:nvPr/>
          </p:nvSpPr>
          <p:spPr>
            <a:xfrm>
              <a:off x="42611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7" y="3929"/>
                  </a:cubicBezTo>
                  <a:lnTo>
                    <a:pt x="967" y="558"/>
                  </a:lnTo>
                  <a:cubicBezTo>
                    <a:pt x="965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259;p43">
              <a:extLst>
                <a:ext uri="{FF2B5EF4-FFF2-40B4-BE49-F238E27FC236}">
                  <a16:creationId xmlns:a16="http://schemas.microsoft.com/office/drawing/2014/main" id="{9B704C5D-C440-02BA-1492-08AECE30E971}"/>
                </a:ext>
              </a:extLst>
            </p:cNvPr>
            <p:cNvSpPr/>
            <p:nvPr/>
          </p:nvSpPr>
          <p:spPr>
            <a:xfrm>
              <a:off x="6094550" y="1291425"/>
              <a:ext cx="411975" cy="11250"/>
            </a:xfrm>
            <a:custGeom>
              <a:avLst/>
              <a:gdLst/>
              <a:ahLst/>
              <a:cxnLst/>
              <a:rect l="l" t="t" r="r" b="b"/>
              <a:pathLst>
                <a:path w="1647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6479" y="450"/>
                  </a:lnTo>
                  <a:lnTo>
                    <a:pt x="16479" y="1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260;p43">
              <a:extLst>
                <a:ext uri="{FF2B5EF4-FFF2-40B4-BE49-F238E27FC236}">
                  <a16:creationId xmlns:a16="http://schemas.microsoft.com/office/drawing/2014/main" id="{5D1F95E1-B2BF-521A-6FEA-EA912A9B5065}"/>
                </a:ext>
              </a:extLst>
            </p:cNvPr>
            <p:cNvSpPr/>
            <p:nvPr/>
          </p:nvSpPr>
          <p:spPr>
            <a:xfrm>
              <a:off x="6094550" y="1337075"/>
              <a:ext cx="411975" cy="11275"/>
            </a:xfrm>
            <a:custGeom>
              <a:avLst/>
              <a:gdLst/>
              <a:ahLst/>
              <a:cxnLst/>
              <a:rect l="l" t="t" r="r" b="b"/>
              <a:pathLst>
                <a:path w="16479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6479" y="450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261;p43">
              <a:extLst>
                <a:ext uri="{FF2B5EF4-FFF2-40B4-BE49-F238E27FC236}">
                  <a16:creationId xmlns:a16="http://schemas.microsoft.com/office/drawing/2014/main" id="{BAD5268C-7226-DA80-D00D-9C484EE1EE3B}"/>
                </a:ext>
              </a:extLst>
            </p:cNvPr>
            <p:cNvSpPr/>
            <p:nvPr/>
          </p:nvSpPr>
          <p:spPr>
            <a:xfrm>
              <a:off x="6103450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39" y="4013"/>
                    <a:pt x="86" y="4013"/>
                  </a:cubicBezTo>
                  <a:cubicBezTo>
                    <a:pt x="87" y="4013"/>
                    <a:pt x="87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79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262;p43">
              <a:extLst>
                <a:ext uri="{FF2B5EF4-FFF2-40B4-BE49-F238E27FC236}">
                  <a16:creationId xmlns:a16="http://schemas.microsoft.com/office/drawing/2014/main" id="{DD9CD980-04AE-F705-4DE6-D39093CEE6FB}"/>
                </a:ext>
              </a:extLst>
            </p:cNvPr>
            <p:cNvSpPr/>
            <p:nvPr/>
          </p:nvSpPr>
          <p:spPr>
            <a:xfrm>
              <a:off x="61446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3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263;p43">
              <a:extLst>
                <a:ext uri="{FF2B5EF4-FFF2-40B4-BE49-F238E27FC236}">
                  <a16:creationId xmlns:a16="http://schemas.microsoft.com/office/drawing/2014/main" id="{98E8BB4A-C7F1-934C-2A15-7E83370AB5FE}"/>
                </a:ext>
              </a:extLst>
            </p:cNvPr>
            <p:cNvSpPr/>
            <p:nvPr/>
          </p:nvSpPr>
          <p:spPr>
            <a:xfrm>
              <a:off x="61858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264;p43">
              <a:extLst>
                <a:ext uri="{FF2B5EF4-FFF2-40B4-BE49-F238E27FC236}">
                  <a16:creationId xmlns:a16="http://schemas.microsoft.com/office/drawing/2014/main" id="{FC872356-E414-F45B-2631-32712DD10928}"/>
                </a:ext>
              </a:extLst>
            </p:cNvPr>
            <p:cNvSpPr/>
            <p:nvPr/>
          </p:nvSpPr>
          <p:spPr>
            <a:xfrm>
              <a:off x="62270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3" y="3976"/>
                    <a:pt x="41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5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265;p43">
              <a:extLst>
                <a:ext uri="{FF2B5EF4-FFF2-40B4-BE49-F238E27FC236}">
                  <a16:creationId xmlns:a16="http://schemas.microsoft.com/office/drawing/2014/main" id="{D136A9E7-5897-054B-DDCA-245C7358F5D5}"/>
                </a:ext>
              </a:extLst>
            </p:cNvPr>
            <p:cNvSpPr/>
            <p:nvPr/>
          </p:nvSpPr>
          <p:spPr>
            <a:xfrm>
              <a:off x="62682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7" y="508"/>
                  </a:cubicBezTo>
                  <a:lnTo>
                    <a:pt x="553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266;p43">
              <a:extLst>
                <a:ext uri="{FF2B5EF4-FFF2-40B4-BE49-F238E27FC236}">
                  <a16:creationId xmlns:a16="http://schemas.microsoft.com/office/drawing/2014/main" id="{CA3E9F92-EB45-4062-5A01-063397EEBCED}"/>
                </a:ext>
              </a:extLst>
            </p:cNvPr>
            <p:cNvSpPr/>
            <p:nvPr/>
          </p:nvSpPr>
          <p:spPr>
            <a:xfrm>
              <a:off x="63094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267;p43">
              <a:extLst>
                <a:ext uri="{FF2B5EF4-FFF2-40B4-BE49-F238E27FC236}">
                  <a16:creationId xmlns:a16="http://schemas.microsoft.com/office/drawing/2014/main" id="{DBD2E727-00BA-E8F6-A663-7D2E45D1734E}"/>
                </a:ext>
              </a:extLst>
            </p:cNvPr>
            <p:cNvSpPr/>
            <p:nvPr/>
          </p:nvSpPr>
          <p:spPr>
            <a:xfrm>
              <a:off x="63506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268;p43">
              <a:extLst>
                <a:ext uri="{FF2B5EF4-FFF2-40B4-BE49-F238E27FC236}">
                  <a16:creationId xmlns:a16="http://schemas.microsoft.com/office/drawing/2014/main" id="{971634E7-788B-3296-F3C6-13118CB52D23}"/>
                </a:ext>
              </a:extLst>
            </p:cNvPr>
            <p:cNvSpPr/>
            <p:nvPr/>
          </p:nvSpPr>
          <p:spPr>
            <a:xfrm>
              <a:off x="6391825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7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269;p43">
              <a:extLst>
                <a:ext uri="{FF2B5EF4-FFF2-40B4-BE49-F238E27FC236}">
                  <a16:creationId xmlns:a16="http://schemas.microsoft.com/office/drawing/2014/main" id="{C2E92D24-5643-4FB9-DFC0-206666E74A20}"/>
                </a:ext>
              </a:extLst>
            </p:cNvPr>
            <p:cNvSpPr/>
            <p:nvPr/>
          </p:nvSpPr>
          <p:spPr>
            <a:xfrm>
              <a:off x="6433025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7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6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5" y="3929"/>
                  </a:cubicBezTo>
                  <a:lnTo>
                    <a:pt x="965" y="558"/>
                  </a:lnTo>
                  <a:cubicBezTo>
                    <a:pt x="965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270;p43">
              <a:extLst>
                <a:ext uri="{FF2B5EF4-FFF2-40B4-BE49-F238E27FC236}">
                  <a16:creationId xmlns:a16="http://schemas.microsoft.com/office/drawing/2014/main" id="{AB5B9F31-0CA4-B8A0-3ACC-65962217236B}"/>
                </a:ext>
              </a:extLst>
            </p:cNvPr>
            <p:cNvSpPr/>
            <p:nvPr/>
          </p:nvSpPr>
          <p:spPr>
            <a:xfrm>
              <a:off x="647420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271;p43">
              <a:extLst>
                <a:ext uri="{FF2B5EF4-FFF2-40B4-BE49-F238E27FC236}">
                  <a16:creationId xmlns:a16="http://schemas.microsoft.com/office/drawing/2014/main" id="{D9DD1538-F835-4F43-977A-F297BD8CC1EC}"/>
                </a:ext>
              </a:extLst>
            </p:cNvPr>
            <p:cNvSpPr/>
            <p:nvPr/>
          </p:nvSpPr>
          <p:spPr>
            <a:xfrm>
              <a:off x="3978200" y="1361250"/>
              <a:ext cx="2568450" cy="8575"/>
            </a:xfrm>
            <a:custGeom>
              <a:avLst/>
              <a:gdLst/>
              <a:ahLst/>
              <a:cxnLst/>
              <a:rect l="l" t="t" r="r" b="b"/>
              <a:pathLst>
                <a:path w="102738" h="343" extrusionOk="0">
                  <a:moveTo>
                    <a:pt x="0" y="0"/>
                  </a:moveTo>
                  <a:lnTo>
                    <a:pt x="0" y="342"/>
                  </a:lnTo>
                  <a:lnTo>
                    <a:pt x="102737" y="342"/>
                  </a:lnTo>
                  <a:lnTo>
                    <a:pt x="102737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8" name="Google Shape;1141;p43">
            <a:extLst>
              <a:ext uri="{FF2B5EF4-FFF2-40B4-BE49-F238E27FC236}">
                <a16:creationId xmlns:a16="http://schemas.microsoft.com/office/drawing/2014/main" id="{565D3E58-D339-4CFB-DAD5-3B092D10E68C}"/>
              </a:ext>
            </a:extLst>
          </p:cNvPr>
          <p:cNvSpPr txBox="1">
            <a:spLocks/>
          </p:cNvSpPr>
          <p:nvPr/>
        </p:nvSpPr>
        <p:spPr>
          <a:xfrm>
            <a:off x="1625925" y="2015448"/>
            <a:ext cx="5454650" cy="113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algn="ctr"/>
            <a:r>
              <a:rPr lang="en-US" sz="100"/>
              <a:t>Thanks!</a:t>
            </a:r>
            <a:endParaRPr lang="en-US" sz="100" dirty="0"/>
          </a:p>
        </p:txBody>
      </p:sp>
      <p:pic>
        <p:nvPicPr>
          <p:cNvPr id="1939" name="Google Shape;158;p27">
            <a:extLst>
              <a:ext uri="{FF2B5EF4-FFF2-40B4-BE49-F238E27FC236}">
                <a16:creationId xmlns:a16="http://schemas.microsoft.com/office/drawing/2014/main" id="{FA51F6AA-3548-07B8-5E68-3FB9D779BB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673" r="2673" b="12267"/>
          <a:stretch/>
        </p:blipFill>
        <p:spPr>
          <a:xfrm>
            <a:off x="3330037" y="-2375089"/>
            <a:ext cx="1906800" cy="1767376"/>
          </a:xfrm>
          <a:prstGeom prst="roundRect">
            <a:avLst>
              <a:gd name="adj" fmla="val 16667"/>
            </a:avLst>
          </a:prstGeom>
        </p:spPr>
      </p:pic>
      <p:pic>
        <p:nvPicPr>
          <p:cNvPr id="1940" name="Picture 1939" descr="National Telelcommunication Institute">
            <a:extLst>
              <a:ext uri="{FF2B5EF4-FFF2-40B4-BE49-F238E27FC236}">
                <a16:creationId xmlns:a16="http://schemas.microsoft.com/office/drawing/2014/main" id="{7DA06D23-EAE0-057F-06BF-7A3F386E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2941" y="289883"/>
            <a:ext cx="1197377" cy="59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1" name="Google Shape;1142;p43">
            <a:extLst>
              <a:ext uri="{FF2B5EF4-FFF2-40B4-BE49-F238E27FC236}">
                <a16:creationId xmlns:a16="http://schemas.microsoft.com/office/drawing/2014/main" id="{77B14AE9-2578-7620-36BC-99D01C4DBFA1}"/>
              </a:ext>
            </a:extLst>
          </p:cNvPr>
          <p:cNvSpPr txBox="1">
            <a:spLocks/>
          </p:cNvSpPr>
          <p:nvPr/>
        </p:nvSpPr>
        <p:spPr>
          <a:xfrm>
            <a:off x="1707942" y="5801795"/>
            <a:ext cx="5454650" cy="56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n" sz="2400" b="1">
                <a:solidFill>
                  <a:schemeClr val="lt2"/>
                </a:solidFill>
              </a:rPr>
              <a:t>Do you have any questions?</a:t>
            </a:r>
          </a:p>
          <a:p>
            <a:pPr marL="0" indent="0" algn="ctr">
              <a:buFont typeface="Poppins"/>
              <a:buNone/>
            </a:pPr>
            <a:endParaRPr lang="en" sz="1800">
              <a:solidFill>
                <a:schemeClr val="tx1">
                  <a:lumMod val="50000"/>
                </a:schemeClr>
              </a:solidFill>
            </a:endParaRPr>
          </a:p>
          <a:p>
            <a:pPr marL="0" indent="0" algn="ctr">
              <a:buFont typeface="Poppins"/>
              <a:buNone/>
            </a:pPr>
            <a:r>
              <a:rPr lang="en" sz="1800">
                <a:solidFill>
                  <a:schemeClr val="tx1">
                    <a:lumMod val="50000"/>
                  </a:schemeClr>
                </a:solidFill>
              </a:rPr>
              <a:t>Mahmoud Shimy@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942" name="Group 1941">
            <a:extLst>
              <a:ext uri="{FF2B5EF4-FFF2-40B4-BE49-F238E27FC236}">
                <a16:creationId xmlns:a16="http://schemas.microsoft.com/office/drawing/2014/main" id="{3454ED21-CFBE-F27B-055A-4F48A7995C9F}"/>
              </a:ext>
            </a:extLst>
          </p:cNvPr>
          <p:cNvGrpSpPr/>
          <p:nvPr/>
        </p:nvGrpSpPr>
        <p:grpSpPr>
          <a:xfrm>
            <a:off x="3485375" y="6913192"/>
            <a:ext cx="437400" cy="437400"/>
            <a:chOff x="3485375" y="4089043"/>
            <a:chExt cx="437400" cy="437400"/>
          </a:xfrm>
        </p:grpSpPr>
        <p:sp>
          <p:nvSpPr>
            <p:cNvPr id="1943" name="Google Shape;1143;p43">
              <a:extLst>
                <a:ext uri="{FF2B5EF4-FFF2-40B4-BE49-F238E27FC236}">
                  <a16:creationId xmlns:a16="http://schemas.microsoft.com/office/drawing/2014/main" id="{38918A8F-16D0-0A51-42C5-B3EE6857EC7D}"/>
                </a:ext>
              </a:extLst>
            </p:cNvPr>
            <p:cNvSpPr/>
            <p:nvPr/>
          </p:nvSpPr>
          <p:spPr>
            <a:xfrm>
              <a:off x="3485375" y="4089043"/>
              <a:ext cx="437400" cy="43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4" name="Google Shape;1144;p43">
              <a:extLst>
                <a:ext uri="{FF2B5EF4-FFF2-40B4-BE49-F238E27FC236}">
                  <a16:creationId xmlns:a16="http://schemas.microsoft.com/office/drawing/2014/main" id="{C78FBD21-7F33-4D87-B9C8-2ACE0A775BB0}"/>
                </a:ext>
              </a:extLst>
            </p:cNvPr>
            <p:cNvGrpSpPr/>
            <p:nvPr/>
          </p:nvGrpSpPr>
          <p:grpSpPr>
            <a:xfrm>
              <a:off x="3565449" y="4168541"/>
              <a:ext cx="276012" cy="275991"/>
              <a:chOff x="3368074" y="3882537"/>
              <a:chExt cx="215298" cy="215298"/>
            </a:xfrm>
          </p:grpSpPr>
          <p:sp>
            <p:nvSpPr>
              <p:cNvPr id="1945" name="Google Shape;1145;p43">
                <a:extLst>
                  <a:ext uri="{FF2B5EF4-FFF2-40B4-BE49-F238E27FC236}">
                    <a16:creationId xmlns:a16="http://schemas.microsoft.com/office/drawing/2014/main" id="{E8B67FAB-FA5D-BE4A-2689-BD39EE3D043C}"/>
                  </a:ext>
                </a:extLst>
              </p:cNvPr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146;p43">
                <a:extLst>
                  <a:ext uri="{FF2B5EF4-FFF2-40B4-BE49-F238E27FC236}">
                    <a16:creationId xmlns:a16="http://schemas.microsoft.com/office/drawing/2014/main" id="{71726471-FD73-846F-3B55-E3A13D5205BC}"/>
                  </a:ext>
                </a:extLst>
              </p:cNvPr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147;p43">
                <a:extLst>
                  <a:ext uri="{FF2B5EF4-FFF2-40B4-BE49-F238E27FC236}">
                    <a16:creationId xmlns:a16="http://schemas.microsoft.com/office/drawing/2014/main" id="{EFEDECDD-3710-2CD6-3148-03E9E2283842}"/>
                  </a:ext>
                </a:extLst>
              </p:cNvPr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48" name="Group 1947">
            <a:extLst>
              <a:ext uri="{FF2B5EF4-FFF2-40B4-BE49-F238E27FC236}">
                <a16:creationId xmlns:a16="http://schemas.microsoft.com/office/drawing/2014/main" id="{893638D4-9319-9A83-48B1-FDB063A5DF07}"/>
              </a:ext>
            </a:extLst>
          </p:cNvPr>
          <p:cNvGrpSpPr/>
          <p:nvPr/>
        </p:nvGrpSpPr>
        <p:grpSpPr>
          <a:xfrm>
            <a:off x="4353250" y="6913192"/>
            <a:ext cx="437400" cy="437400"/>
            <a:chOff x="4353250" y="4089043"/>
            <a:chExt cx="437400" cy="437400"/>
          </a:xfrm>
        </p:grpSpPr>
        <p:sp>
          <p:nvSpPr>
            <p:cNvPr id="1949" name="Google Shape;1148;p43">
              <a:extLst>
                <a:ext uri="{FF2B5EF4-FFF2-40B4-BE49-F238E27FC236}">
                  <a16:creationId xmlns:a16="http://schemas.microsoft.com/office/drawing/2014/main" id="{5B2F18BD-374B-A69E-7477-A45053F91794}"/>
                </a:ext>
              </a:extLst>
            </p:cNvPr>
            <p:cNvSpPr/>
            <p:nvPr/>
          </p:nvSpPr>
          <p:spPr>
            <a:xfrm>
              <a:off x="4353250" y="4089043"/>
              <a:ext cx="437400" cy="437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0" name="Google Shape;1149;p43">
              <a:extLst>
                <a:ext uri="{FF2B5EF4-FFF2-40B4-BE49-F238E27FC236}">
                  <a16:creationId xmlns:a16="http://schemas.microsoft.com/office/drawing/2014/main" id="{FA5D6EA3-50EA-6140-19FA-9E36FAA55882}"/>
                </a:ext>
              </a:extLst>
            </p:cNvPr>
            <p:cNvGrpSpPr/>
            <p:nvPr/>
          </p:nvGrpSpPr>
          <p:grpSpPr>
            <a:xfrm>
              <a:off x="4438556" y="4187250"/>
              <a:ext cx="266790" cy="238574"/>
              <a:chOff x="3824739" y="3890112"/>
              <a:chExt cx="208105" cy="186110"/>
            </a:xfrm>
          </p:grpSpPr>
          <p:sp>
            <p:nvSpPr>
              <p:cNvPr id="1951" name="Google Shape;1150;p43">
                <a:extLst>
                  <a:ext uri="{FF2B5EF4-FFF2-40B4-BE49-F238E27FC236}">
                    <a16:creationId xmlns:a16="http://schemas.microsoft.com/office/drawing/2014/main" id="{4E22D6DC-898A-38D6-59F0-A022A3A0FC57}"/>
                  </a:ext>
                </a:extLst>
              </p:cNvPr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151;p43">
                <a:extLst>
                  <a:ext uri="{FF2B5EF4-FFF2-40B4-BE49-F238E27FC236}">
                    <a16:creationId xmlns:a16="http://schemas.microsoft.com/office/drawing/2014/main" id="{5339B68E-1F7A-EF49-6B59-A0FBF2590368}"/>
                  </a:ext>
                </a:extLst>
              </p:cNvPr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152;p43">
                <a:extLst>
                  <a:ext uri="{FF2B5EF4-FFF2-40B4-BE49-F238E27FC236}">
                    <a16:creationId xmlns:a16="http://schemas.microsoft.com/office/drawing/2014/main" id="{42485975-E304-1F6A-7B7B-2C891A1E7189}"/>
                  </a:ext>
                </a:extLst>
              </p:cNvPr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54" name="Google Shape;11033;p67">
            <a:extLst>
              <a:ext uri="{FF2B5EF4-FFF2-40B4-BE49-F238E27FC236}">
                <a16:creationId xmlns:a16="http://schemas.microsoft.com/office/drawing/2014/main" id="{88A74829-5A13-B1CE-22B9-2C94FE7EBE4C}"/>
              </a:ext>
            </a:extLst>
          </p:cNvPr>
          <p:cNvSpPr/>
          <p:nvPr/>
        </p:nvSpPr>
        <p:spPr>
          <a:xfrm>
            <a:off x="5225184" y="691538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" name="Google Shape;1272;p43">
            <a:extLst>
              <a:ext uri="{FF2B5EF4-FFF2-40B4-BE49-F238E27FC236}">
                <a16:creationId xmlns:a16="http://schemas.microsoft.com/office/drawing/2014/main" id="{790EB5D4-80A2-036F-E2F8-41629236A928}"/>
              </a:ext>
            </a:extLst>
          </p:cNvPr>
          <p:cNvSpPr/>
          <p:nvPr/>
        </p:nvSpPr>
        <p:spPr>
          <a:xfrm>
            <a:off x="-1241031" y="1186050"/>
            <a:ext cx="1434231" cy="597675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73;p43">
            <a:extLst>
              <a:ext uri="{FF2B5EF4-FFF2-40B4-BE49-F238E27FC236}">
                <a16:creationId xmlns:a16="http://schemas.microsoft.com/office/drawing/2014/main" id="{9FD4A98C-7BA2-3DC0-6752-0429EC70CD88}"/>
              </a:ext>
            </a:extLst>
          </p:cNvPr>
          <p:cNvSpPr/>
          <p:nvPr/>
        </p:nvSpPr>
        <p:spPr>
          <a:xfrm>
            <a:off x="8950850" y="1186050"/>
            <a:ext cx="901644" cy="5839914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65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43"/>
          <p:cNvGrpSpPr/>
          <p:nvPr/>
        </p:nvGrpSpPr>
        <p:grpSpPr>
          <a:xfrm>
            <a:off x="6863425" y="1987942"/>
            <a:ext cx="6932402" cy="2974221"/>
            <a:chOff x="3908850" y="238125"/>
            <a:chExt cx="2637800" cy="1131700"/>
          </a:xfrm>
        </p:grpSpPr>
        <p:sp>
          <p:nvSpPr>
            <p:cNvPr id="1026" name="Google Shape;1026;p43"/>
            <p:cNvSpPr/>
            <p:nvPr/>
          </p:nvSpPr>
          <p:spPr>
            <a:xfrm>
              <a:off x="4448775" y="399950"/>
              <a:ext cx="126550" cy="234400"/>
            </a:xfrm>
            <a:custGeom>
              <a:avLst/>
              <a:gdLst/>
              <a:ahLst/>
              <a:cxnLst/>
              <a:rect l="l" t="t" r="r" b="b"/>
              <a:pathLst>
                <a:path w="5062" h="9376" extrusionOk="0">
                  <a:moveTo>
                    <a:pt x="0" y="0"/>
                  </a:moveTo>
                  <a:lnTo>
                    <a:pt x="0" y="9376"/>
                  </a:lnTo>
                  <a:lnTo>
                    <a:pt x="5061" y="9376"/>
                  </a:lnTo>
                  <a:lnTo>
                    <a:pt x="506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4448775" y="459325"/>
              <a:ext cx="126550" cy="22650"/>
            </a:xfrm>
            <a:custGeom>
              <a:avLst/>
              <a:gdLst/>
              <a:ahLst/>
              <a:cxnLst/>
              <a:rect l="l" t="t" r="r" b="b"/>
              <a:pathLst>
                <a:path w="5062" h="906" extrusionOk="0">
                  <a:moveTo>
                    <a:pt x="0" y="1"/>
                  </a:moveTo>
                  <a:lnTo>
                    <a:pt x="0" y="905"/>
                  </a:lnTo>
                  <a:lnTo>
                    <a:pt x="5061" y="325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4433900" y="431025"/>
              <a:ext cx="156250" cy="28325"/>
            </a:xfrm>
            <a:custGeom>
              <a:avLst/>
              <a:gdLst/>
              <a:ahLst/>
              <a:cxnLst/>
              <a:rect l="l" t="t" r="r" b="b"/>
              <a:pathLst>
                <a:path w="625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6250" y="1133"/>
                  </a:lnTo>
                  <a:lnTo>
                    <a:pt x="6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6115500" y="1053475"/>
              <a:ext cx="420900" cy="312075"/>
            </a:xfrm>
            <a:custGeom>
              <a:avLst/>
              <a:gdLst/>
              <a:ahLst/>
              <a:cxnLst/>
              <a:rect l="l" t="t" r="r" b="b"/>
              <a:pathLst>
                <a:path w="16836" h="12483" extrusionOk="0">
                  <a:moveTo>
                    <a:pt x="1273" y="0"/>
                  </a:moveTo>
                  <a:cubicBezTo>
                    <a:pt x="927" y="0"/>
                    <a:pt x="532" y="116"/>
                    <a:pt x="92" y="377"/>
                  </a:cubicBezTo>
                  <a:cubicBezTo>
                    <a:pt x="61" y="388"/>
                    <a:pt x="33" y="404"/>
                    <a:pt x="1" y="416"/>
                  </a:cubicBezTo>
                  <a:lnTo>
                    <a:pt x="1" y="12483"/>
                  </a:lnTo>
                  <a:lnTo>
                    <a:pt x="16836" y="12483"/>
                  </a:lnTo>
                  <a:cubicBezTo>
                    <a:pt x="16599" y="11715"/>
                    <a:pt x="15990" y="11115"/>
                    <a:pt x="15290" y="10842"/>
                  </a:cubicBezTo>
                  <a:cubicBezTo>
                    <a:pt x="14920" y="10698"/>
                    <a:pt x="14530" y="10635"/>
                    <a:pt x="14138" y="10635"/>
                  </a:cubicBezTo>
                  <a:cubicBezTo>
                    <a:pt x="13733" y="10635"/>
                    <a:pt x="13325" y="10702"/>
                    <a:pt x="12934" y="10814"/>
                  </a:cubicBezTo>
                  <a:cubicBezTo>
                    <a:pt x="13075" y="10773"/>
                    <a:pt x="13266" y="10517"/>
                    <a:pt x="13365" y="10410"/>
                  </a:cubicBezTo>
                  <a:cubicBezTo>
                    <a:pt x="13603" y="10150"/>
                    <a:pt x="13794" y="9880"/>
                    <a:pt x="13848" y="9523"/>
                  </a:cubicBezTo>
                  <a:cubicBezTo>
                    <a:pt x="13909" y="9124"/>
                    <a:pt x="13793" y="8720"/>
                    <a:pt x="13544" y="8405"/>
                  </a:cubicBezTo>
                  <a:cubicBezTo>
                    <a:pt x="13184" y="7947"/>
                    <a:pt x="12592" y="7744"/>
                    <a:pt x="12018" y="7744"/>
                  </a:cubicBezTo>
                  <a:cubicBezTo>
                    <a:pt x="11932" y="7744"/>
                    <a:pt x="11846" y="7748"/>
                    <a:pt x="11762" y="7757"/>
                  </a:cubicBezTo>
                  <a:cubicBezTo>
                    <a:pt x="11729" y="7761"/>
                    <a:pt x="11696" y="7764"/>
                    <a:pt x="11665" y="7770"/>
                  </a:cubicBezTo>
                  <a:cubicBezTo>
                    <a:pt x="11538" y="7788"/>
                    <a:pt x="11414" y="7820"/>
                    <a:pt x="11295" y="7867"/>
                  </a:cubicBezTo>
                  <a:cubicBezTo>
                    <a:pt x="10964" y="7995"/>
                    <a:pt x="10658" y="8186"/>
                    <a:pt x="10379" y="8408"/>
                  </a:cubicBezTo>
                  <a:lnTo>
                    <a:pt x="10379" y="8408"/>
                  </a:lnTo>
                  <a:cubicBezTo>
                    <a:pt x="10660" y="8110"/>
                    <a:pt x="10949" y="7751"/>
                    <a:pt x="11066" y="7438"/>
                  </a:cubicBezTo>
                  <a:cubicBezTo>
                    <a:pt x="11902" y="5707"/>
                    <a:pt x="10443" y="3287"/>
                    <a:pt x="8375" y="3287"/>
                  </a:cubicBezTo>
                  <a:cubicBezTo>
                    <a:pt x="8095" y="3287"/>
                    <a:pt x="7804" y="3331"/>
                    <a:pt x="7507" y="3428"/>
                  </a:cubicBezTo>
                  <a:cubicBezTo>
                    <a:pt x="6661" y="3784"/>
                    <a:pt x="5946" y="4454"/>
                    <a:pt x="5419" y="5265"/>
                  </a:cubicBezTo>
                  <a:lnTo>
                    <a:pt x="5419" y="5265"/>
                  </a:lnTo>
                  <a:cubicBezTo>
                    <a:pt x="6294" y="3537"/>
                    <a:pt x="5374" y="2304"/>
                    <a:pt x="4305" y="2304"/>
                  </a:cubicBezTo>
                  <a:cubicBezTo>
                    <a:pt x="3701" y="2304"/>
                    <a:pt x="3049" y="2698"/>
                    <a:pt x="2647" y="3618"/>
                  </a:cubicBezTo>
                  <a:cubicBezTo>
                    <a:pt x="3229" y="1842"/>
                    <a:pt x="2651" y="0"/>
                    <a:pt x="1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6115475" y="1173800"/>
              <a:ext cx="248025" cy="191750"/>
            </a:xfrm>
            <a:custGeom>
              <a:avLst/>
              <a:gdLst/>
              <a:ahLst/>
              <a:cxnLst/>
              <a:rect l="l" t="t" r="r" b="b"/>
              <a:pathLst>
                <a:path w="9921" h="7670" extrusionOk="0">
                  <a:moveTo>
                    <a:pt x="419" y="0"/>
                  </a:moveTo>
                  <a:cubicBezTo>
                    <a:pt x="277" y="0"/>
                    <a:pt x="135" y="27"/>
                    <a:pt x="1" y="84"/>
                  </a:cubicBezTo>
                  <a:lnTo>
                    <a:pt x="2" y="7670"/>
                  </a:lnTo>
                  <a:lnTo>
                    <a:pt x="9920" y="7670"/>
                  </a:lnTo>
                  <a:cubicBezTo>
                    <a:pt x="9780" y="7218"/>
                    <a:pt x="9421" y="6864"/>
                    <a:pt x="9010" y="6703"/>
                  </a:cubicBezTo>
                  <a:cubicBezTo>
                    <a:pt x="8792" y="6618"/>
                    <a:pt x="8562" y="6581"/>
                    <a:pt x="8330" y="6581"/>
                  </a:cubicBezTo>
                  <a:cubicBezTo>
                    <a:pt x="8092" y="6581"/>
                    <a:pt x="7851" y="6620"/>
                    <a:pt x="7621" y="6686"/>
                  </a:cubicBezTo>
                  <a:cubicBezTo>
                    <a:pt x="7853" y="6234"/>
                    <a:pt x="7536" y="5627"/>
                    <a:pt x="7092" y="5451"/>
                  </a:cubicBezTo>
                  <a:cubicBezTo>
                    <a:pt x="6955" y="5397"/>
                    <a:pt x="6812" y="5373"/>
                    <a:pt x="6668" y="5373"/>
                  </a:cubicBezTo>
                  <a:cubicBezTo>
                    <a:pt x="6367" y="5373"/>
                    <a:pt x="6060" y="5476"/>
                    <a:pt x="5780" y="5613"/>
                  </a:cubicBezTo>
                  <a:lnTo>
                    <a:pt x="5780" y="5613"/>
                  </a:lnTo>
                  <a:cubicBezTo>
                    <a:pt x="6121" y="5431"/>
                    <a:pt x="6377" y="5084"/>
                    <a:pt x="6520" y="4698"/>
                  </a:cubicBezTo>
                  <a:cubicBezTo>
                    <a:pt x="7013" y="3678"/>
                    <a:pt x="6154" y="2252"/>
                    <a:pt x="4935" y="2252"/>
                  </a:cubicBezTo>
                  <a:cubicBezTo>
                    <a:pt x="4770" y="2252"/>
                    <a:pt x="4598" y="2278"/>
                    <a:pt x="4423" y="2335"/>
                  </a:cubicBezTo>
                  <a:cubicBezTo>
                    <a:pt x="3924" y="2545"/>
                    <a:pt x="3503" y="2941"/>
                    <a:pt x="3192" y="3420"/>
                  </a:cubicBezTo>
                  <a:lnTo>
                    <a:pt x="3192" y="3420"/>
                  </a:lnTo>
                  <a:cubicBezTo>
                    <a:pt x="3710" y="2401"/>
                    <a:pt x="3167" y="1673"/>
                    <a:pt x="2537" y="1673"/>
                  </a:cubicBezTo>
                  <a:cubicBezTo>
                    <a:pt x="2181" y="1673"/>
                    <a:pt x="1797" y="1905"/>
                    <a:pt x="1560" y="2448"/>
                  </a:cubicBezTo>
                  <a:cubicBezTo>
                    <a:pt x="2138" y="961"/>
                    <a:pt x="1267" y="0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6356325" y="1111725"/>
              <a:ext cx="24150" cy="21825"/>
            </a:xfrm>
            <a:custGeom>
              <a:avLst/>
              <a:gdLst/>
              <a:ahLst/>
              <a:cxnLst/>
              <a:rect l="l" t="t" r="r" b="b"/>
              <a:pathLst>
                <a:path w="966" h="873" extrusionOk="0">
                  <a:moveTo>
                    <a:pt x="919" y="1"/>
                  </a:moveTo>
                  <a:cubicBezTo>
                    <a:pt x="809" y="1"/>
                    <a:pt x="524" y="20"/>
                    <a:pt x="313" y="210"/>
                  </a:cubicBezTo>
                  <a:cubicBezTo>
                    <a:pt x="47" y="450"/>
                    <a:pt x="1" y="871"/>
                    <a:pt x="1" y="871"/>
                  </a:cubicBezTo>
                  <a:cubicBezTo>
                    <a:pt x="1" y="871"/>
                    <a:pt x="17" y="872"/>
                    <a:pt x="46" y="872"/>
                  </a:cubicBezTo>
                  <a:cubicBezTo>
                    <a:pt x="156" y="872"/>
                    <a:pt x="441" y="853"/>
                    <a:pt x="652" y="663"/>
                  </a:cubicBezTo>
                  <a:cubicBezTo>
                    <a:pt x="918" y="423"/>
                    <a:pt x="965" y="2"/>
                    <a:pt x="965" y="2"/>
                  </a:cubicBezTo>
                  <a:cubicBezTo>
                    <a:pt x="965" y="2"/>
                    <a:pt x="949" y="1"/>
                    <a:pt x="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6163050" y="1177150"/>
              <a:ext cx="23300" cy="32375"/>
            </a:xfrm>
            <a:custGeom>
              <a:avLst/>
              <a:gdLst/>
              <a:ahLst/>
              <a:cxnLst/>
              <a:rect l="l" t="t" r="r" b="b"/>
              <a:pathLst>
                <a:path w="932" h="1295" extrusionOk="0">
                  <a:moveTo>
                    <a:pt x="824" y="1"/>
                  </a:moveTo>
                  <a:cubicBezTo>
                    <a:pt x="824" y="1"/>
                    <a:pt x="396" y="109"/>
                    <a:pt x="199" y="465"/>
                  </a:cubicBezTo>
                  <a:cubicBezTo>
                    <a:pt x="0" y="823"/>
                    <a:pt x="106" y="1295"/>
                    <a:pt x="106" y="1295"/>
                  </a:cubicBezTo>
                  <a:cubicBezTo>
                    <a:pt x="106" y="1295"/>
                    <a:pt x="534" y="1186"/>
                    <a:pt x="731" y="829"/>
                  </a:cubicBezTo>
                  <a:cubicBezTo>
                    <a:pt x="931" y="472"/>
                    <a:pt x="824" y="1"/>
                    <a:pt x="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6331750" y="1084125"/>
              <a:ext cx="23500" cy="45750"/>
            </a:xfrm>
            <a:custGeom>
              <a:avLst/>
              <a:gdLst/>
              <a:ahLst/>
              <a:cxnLst/>
              <a:rect l="l" t="t" r="r" b="b"/>
              <a:pathLst>
                <a:path w="940" h="1830" extrusionOk="0">
                  <a:moveTo>
                    <a:pt x="265" y="0"/>
                  </a:moveTo>
                  <a:cubicBezTo>
                    <a:pt x="265" y="0"/>
                    <a:pt x="1" y="506"/>
                    <a:pt x="114" y="1011"/>
                  </a:cubicBezTo>
                  <a:cubicBezTo>
                    <a:pt x="228" y="1516"/>
                    <a:pt x="676" y="1829"/>
                    <a:pt x="676" y="1829"/>
                  </a:cubicBezTo>
                  <a:cubicBezTo>
                    <a:pt x="676" y="1829"/>
                    <a:pt x="940" y="1324"/>
                    <a:pt x="827" y="818"/>
                  </a:cubicBezTo>
                  <a:cubicBezTo>
                    <a:pt x="713" y="314"/>
                    <a:pt x="265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4062875" y="1095150"/>
              <a:ext cx="129725" cy="269275"/>
            </a:xfrm>
            <a:custGeom>
              <a:avLst/>
              <a:gdLst/>
              <a:ahLst/>
              <a:cxnLst/>
              <a:rect l="l" t="t" r="r" b="b"/>
              <a:pathLst>
                <a:path w="5189" h="10771" extrusionOk="0">
                  <a:moveTo>
                    <a:pt x="2596" y="0"/>
                  </a:moveTo>
                  <a:lnTo>
                    <a:pt x="2528" y="2006"/>
                  </a:lnTo>
                  <a:lnTo>
                    <a:pt x="1475" y="1164"/>
                  </a:lnTo>
                  <a:lnTo>
                    <a:pt x="1363" y="1261"/>
                  </a:lnTo>
                  <a:lnTo>
                    <a:pt x="2378" y="2519"/>
                  </a:lnTo>
                  <a:lnTo>
                    <a:pt x="2190" y="6352"/>
                  </a:lnTo>
                  <a:lnTo>
                    <a:pt x="1691" y="5868"/>
                  </a:lnTo>
                  <a:lnTo>
                    <a:pt x="1725" y="4561"/>
                  </a:lnTo>
                  <a:lnTo>
                    <a:pt x="1531" y="4512"/>
                  </a:lnTo>
                  <a:lnTo>
                    <a:pt x="1351" y="5559"/>
                  </a:lnTo>
                  <a:lnTo>
                    <a:pt x="127" y="4512"/>
                  </a:lnTo>
                  <a:lnTo>
                    <a:pt x="1" y="4614"/>
                  </a:lnTo>
                  <a:lnTo>
                    <a:pt x="2077" y="7019"/>
                  </a:lnTo>
                  <a:lnTo>
                    <a:pt x="1817" y="10771"/>
                  </a:lnTo>
                  <a:lnTo>
                    <a:pt x="3515" y="10771"/>
                  </a:lnTo>
                  <a:lnTo>
                    <a:pt x="3302" y="6044"/>
                  </a:lnTo>
                  <a:lnTo>
                    <a:pt x="4238" y="4578"/>
                  </a:lnTo>
                  <a:lnTo>
                    <a:pt x="5189" y="4434"/>
                  </a:lnTo>
                  <a:lnTo>
                    <a:pt x="5189" y="4288"/>
                  </a:lnTo>
                  <a:lnTo>
                    <a:pt x="4319" y="4301"/>
                  </a:lnTo>
                  <a:lnTo>
                    <a:pt x="4319" y="4301"/>
                  </a:lnTo>
                  <a:lnTo>
                    <a:pt x="4819" y="3513"/>
                  </a:lnTo>
                  <a:lnTo>
                    <a:pt x="4689" y="3428"/>
                  </a:lnTo>
                  <a:lnTo>
                    <a:pt x="3318" y="4914"/>
                  </a:lnTo>
                  <a:lnTo>
                    <a:pt x="3052" y="2466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3919950" y="719000"/>
              <a:ext cx="410375" cy="446450"/>
            </a:xfrm>
            <a:custGeom>
              <a:avLst/>
              <a:gdLst/>
              <a:ahLst/>
              <a:cxnLst/>
              <a:rect l="l" t="t" r="r" b="b"/>
              <a:pathLst>
                <a:path w="16415" h="17858" extrusionOk="0">
                  <a:moveTo>
                    <a:pt x="8705" y="0"/>
                  </a:moveTo>
                  <a:cubicBezTo>
                    <a:pt x="8678" y="0"/>
                    <a:pt x="8651" y="1"/>
                    <a:pt x="8624" y="2"/>
                  </a:cubicBezTo>
                  <a:cubicBezTo>
                    <a:pt x="7775" y="39"/>
                    <a:pt x="7060" y="648"/>
                    <a:pt x="6519" y="1304"/>
                  </a:cubicBezTo>
                  <a:cubicBezTo>
                    <a:pt x="5395" y="2664"/>
                    <a:pt x="4702" y="4376"/>
                    <a:pt x="4562" y="6134"/>
                  </a:cubicBezTo>
                  <a:cubicBezTo>
                    <a:pt x="4236" y="5686"/>
                    <a:pt x="3904" y="5231"/>
                    <a:pt x="3469" y="4890"/>
                  </a:cubicBezTo>
                  <a:cubicBezTo>
                    <a:pt x="3099" y="4600"/>
                    <a:pt x="2637" y="4395"/>
                    <a:pt x="2172" y="4395"/>
                  </a:cubicBezTo>
                  <a:cubicBezTo>
                    <a:pt x="2090" y="4395"/>
                    <a:pt x="2007" y="4402"/>
                    <a:pt x="1925" y="4415"/>
                  </a:cubicBezTo>
                  <a:cubicBezTo>
                    <a:pt x="1026" y="4562"/>
                    <a:pt x="453" y="5477"/>
                    <a:pt x="234" y="6362"/>
                  </a:cubicBezTo>
                  <a:cubicBezTo>
                    <a:pt x="0" y="7313"/>
                    <a:pt x="34" y="8309"/>
                    <a:pt x="331" y="9242"/>
                  </a:cubicBezTo>
                  <a:cubicBezTo>
                    <a:pt x="821" y="10775"/>
                    <a:pt x="1970" y="11991"/>
                    <a:pt x="3085" y="13150"/>
                  </a:cubicBezTo>
                  <a:cubicBezTo>
                    <a:pt x="2967" y="13097"/>
                    <a:pt x="2842" y="13073"/>
                    <a:pt x="2717" y="13073"/>
                  </a:cubicBezTo>
                  <a:cubicBezTo>
                    <a:pt x="2297" y="13073"/>
                    <a:pt x="1870" y="13344"/>
                    <a:pt x="1679" y="13732"/>
                  </a:cubicBezTo>
                  <a:cubicBezTo>
                    <a:pt x="1343" y="14416"/>
                    <a:pt x="1663" y="15202"/>
                    <a:pt x="2131" y="15746"/>
                  </a:cubicBezTo>
                  <a:cubicBezTo>
                    <a:pt x="2524" y="16203"/>
                    <a:pt x="3046" y="16533"/>
                    <a:pt x="3585" y="16803"/>
                  </a:cubicBezTo>
                  <a:cubicBezTo>
                    <a:pt x="5031" y="17529"/>
                    <a:pt x="6627" y="17858"/>
                    <a:pt x="8233" y="17858"/>
                  </a:cubicBezTo>
                  <a:cubicBezTo>
                    <a:pt x="9981" y="17858"/>
                    <a:pt x="11740" y="17469"/>
                    <a:pt x="13328" y="16781"/>
                  </a:cubicBezTo>
                  <a:cubicBezTo>
                    <a:pt x="14460" y="16291"/>
                    <a:pt x="15250" y="15481"/>
                    <a:pt x="15851" y="14398"/>
                  </a:cubicBezTo>
                  <a:lnTo>
                    <a:pt x="15858" y="14385"/>
                  </a:lnTo>
                  <a:cubicBezTo>
                    <a:pt x="16218" y="13735"/>
                    <a:pt x="16371" y="12987"/>
                    <a:pt x="16397" y="12246"/>
                  </a:cubicBezTo>
                  <a:cubicBezTo>
                    <a:pt x="16414" y="11779"/>
                    <a:pt x="16379" y="11297"/>
                    <a:pt x="16183" y="10872"/>
                  </a:cubicBezTo>
                  <a:cubicBezTo>
                    <a:pt x="15987" y="10447"/>
                    <a:pt x="15603" y="10087"/>
                    <a:pt x="15139" y="10021"/>
                  </a:cubicBezTo>
                  <a:cubicBezTo>
                    <a:pt x="15095" y="10014"/>
                    <a:pt x="15050" y="10011"/>
                    <a:pt x="15004" y="10011"/>
                  </a:cubicBezTo>
                  <a:cubicBezTo>
                    <a:pt x="14782" y="10011"/>
                    <a:pt x="14558" y="10089"/>
                    <a:pt x="14419" y="10257"/>
                  </a:cubicBezTo>
                  <a:lnTo>
                    <a:pt x="14419" y="10257"/>
                  </a:lnTo>
                  <a:cubicBezTo>
                    <a:pt x="14937" y="9612"/>
                    <a:pt x="15408" y="8906"/>
                    <a:pt x="15612" y="8104"/>
                  </a:cubicBezTo>
                  <a:cubicBezTo>
                    <a:pt x="15817" y="7297"/>
                    <a:pt x="15716" y="6374"/>
                    <a:pt x="15179" y="5738"/>
                  </a:cubicBezTo>
                  <a:cubicBezTo>
                    <a:pt x="14741" y="5218"/>
                    <a:pt x="14055" y="4949"/>
                    <a:pt x="13374" y="4949"/>
                  </a:cubicBezTo>
                  <a:cubicBezTo>
                    <a:pt x="13250" y="4949"/>
                    <a:pt x="13126" y="4958"/>
                    <a:pt x="13005" y="4976"/>
                  </a:cubicBezTo>
                  <a:cubicBezTo>
                    <a:pt x="12211" y="5093"/>
                    <a:pt x="11494" y="5556"/>
                    <a:pt x="10972" y="6165"/>
                  </a:cubicBezTo>
                  <a:cubicBezTo>
                    <a:pt x="11029" y="4912"/>
                    <a:pt x="11316" y="3648"/>
                    <a:pt x="11087" y="2415"/>
                  </a:cubicBezTo>
                  <a:cubicBezTo>
                    <a:pt x="10863" y="1208"/>
                    <a:pt x="9920" y="0"/>
                    <a:pt x="8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4018775" y="1172325"/>
              <a:ext cx="91975" cy="78725"/>
            </a:xfrm>
            <a:custGeom>
              <a:avLst/>
              <a:gdLst/>
              <a:ahLst/>
              <a:cxnLst/>
              <a:rect l="l" t="t" r="r" b="b"/>
              <a:pathLst>
                <a:path w="3679" h="3149" extrusionOk="0">
                  <a:moveTo>
                    <a:pt x="1690" y="1"/>
                  </a:moveTo>
                  <a:cubicBezTo>
                    <a:pt x="1378" y="1"/>
                    <a:pt x="1097" y="335"/>
                    <a:pt x="1428" y="854"/>
                  </a:cubicBezTo>
                  <a:cubicBezTo>
                    <a:pt x="1182" y="598"/>
                    <a:pt x="944" y="497"/>
                    <a:pt x="748" y="497"/>
                  </a:cubicBezTo>
                  <a:cubicBezTo>
                    <a:pt x="209" y="497"/>
                    <a:pt x="0" y="1268"/>
                    <a:pt x="880" y="1672"/>
                  </a:cubicBezTo>
                  <a:cubicBezTo>
                    <a:pt x="43" y="1688"/>
                    <a:pt x="278" y="2672"/>
                    <a:pt x="883" y="2672"/>
                  </a:cubicBezTo>
                  <a:cubicBezTo>
                    <a:pt x="1003" y="2672"/>
                    <a:pt x="1137" y="2633"/>
                    <a:pt x="1281" y="2541"/>
                  </a:cubicBezTo>
                  <a:lnTo>
                    <a:pt x="1281" y="2541"/>
                  </a:lnTo>
                  <a:cubicBezTo>
                    <a:pt x="1001" y="2754"/>
                    <a:pt x="1182" y="3149"/>
                    <a:pt x="1512" y="3149"/>
                  </a:cubicBezTo>
                  <a:cubicBezTo>
                    <a:pt x="1535" y="3149"/>
                    <a:pt x="1558" y="3147"/>
                    <a:pt x="1582" y="3143"/>
                  </a:cubicBezTo>
                  <a:cubicBezTo>
                    <a:pt x="2619" y="2973"/>
                    <a:pt x="3678" y="1320"/>
                    <a:pt x="2744" y="475"/>
                  </a:cubicBezTo>
                  <a:cubicBezTo>
                    <a:pt x="2674" y="393"/>
                    <a:pt x="2535" y="336"/>
                    <a:pt x="2415" y="336"/>
                  </a:cubicBezTo>
                  <a:cubicBezTo>
                    <a:pt x="2293" y="336"/>
                    <a:pt x="2189" y="394"/>
                    <a:pt x="2193" y="544"/>
                  </a:cubicBezTo>
                  <a:cubicBezTo>
                    <a:pt x="2143" y="165"/>
                    <a:pt x="1909" y="1"/>
                    <a:pt x="1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4027725" y="921500"/>
              <a:ext cx="223250" cy="243950"/>
            </a:xfrm>
            <a:custGeom>
              <a:avLst/>
              <a:gdLst/>
              <a:ahLst/>
              <a:cxnLst/>
              <a:rect l="l" t="t" r="r" b="b"/>
              <a:pathLst>
                <a:path w="8930" h="9758" extrusionOk="0">
                  <a:moveTo>
                    <a:pt x="3022" y="0"/>
                  </a:moveTo>
                  <a:cubicBezTo>
                    <a:pt x="2932" y="0"/>
                    <a:pt x="2843" y="11"/>
                    <a:pt x="2754" y="33"/>
                  </a:cubicBezTo>
                  <a:cubicBezTo>
                    <a:pt x="2079" y="203"/>
                    <a:pt x="1755" y="1017"/>
                    <a:pt x="1830" y="1710"/>
                  </a:cubicBezTo>
                  <a:cubicBezTo>
                    <a:pt x="1905" y="2403"/>
                    <a:pt x="2260" y="3028"/>
                    <a:pt x="2491" y="3686"/>
                  </a:cubicBezTo>
                  <a:cubicBezTo>
                    <a:pt x="2179" y="3486"/>
                    <a:pt x="1813" y="3361"/>
                    <a:pt x="1445" y="3361"/>
                  </a:cubicBezTo>
                  <a:cubicBezTo>
                    <a:pt x="1370" y="3361"/>
                    <a:pt x="1294" y="3367"/>
                    <a:pt x="1219" y="3378"/>
                  </a:cubicBezTo>
                  <a:cubicBezTo>
                    <a:pt x="779" y="3443"/>
                    <a:pt x="362" y="3721"/>
                    <a:pt x="185" y="4130"/>
                  </a:cubicBezTo>
                  <a:cubicBezTo>
                    <a:pt x="1" y="4554"/>
                    <a:pt x="93" y="5062"/>
                    <a:pt x="332" y="5458"/>
                  </a:cubicBezTo>
                  <a:cubicBezTo>
                    <a:pt x="570" y="5851"/>
                    <a:pt x="933" y="6152"/>
                    <a:pt x="1311" y="6412"/>
                  </a:cubicBezTo>
                  <a:lnTo>
                    <a:pt x="1311" y="6412"/>
                  </a:lnTo>
                  <a:cubicBezTo>
                    <a:pt x="1250" y="6372"/>
                    <a:pt x="1177" y="6354"/>
                    <a:pt x="1103" y="6354"/>
                  </a:cubicBezTo>
                  <a:cubicBezTo>
                    <a:pt x="1030" y="6354"/>
                    <a:pt x="956" y="6371"/>
                    <a:pt x="890" y="6401"/>
                  </a:cubicBezTo>
                  <a:cubicBezTo>
                    <a:pt x="655" y="6511"/>
                    <a:pt x="508" y="6764"/>
                    <a:pt x="471" y="7021"/>
                  </a:cubicBezTo>
                  <a:cubicBezTo>
                    <a:pt x="435" y="7278"/>
                    <a:pt x="494" y="7540"/>
                    <a:pt x="577" y="7786"/>
                  </a:cubicBezTo>
                  <a:cubicBezTo>
                    <a:pt x="709" y="8176"/>
                    <a:pt x="910" y="8550"/>
                    <a:pt x="1205" y="8836"/>
                  </a:cubicBezTo>
                  <a:lnTo>
                    <a:pt x="1210" y="8842"/>
                  </a:lnTo>
                  <a:cubicBezTo>
                    <a:pt x="1703" y="9323"/>
                    <a:pt x="2253" y="9627"/>
                    <a:pt x="2933" y="9708"/>
                  </a:cubicBezTo>
                  <a:cubicBezTo>
                    <a:pt x="3216" y="9741"/>
                    <a:pt x="3502" y="9757"/>
                    <a:pt x="3789" y="9757"/>
                  </a:cubicBezTo>
                  <a:cubicBezTo>
                    <a:pt x="5364" y="9757"/>
                    <a:pt x="6965" y="9253"/>
                    <a:pt x="8118" y="8163"/>
                  </a:cubicBezTo>
                  <a:cubicBezTo>
                    <a:pt x="8362" y="7932"/>
                    <a:pt x="8586" y="7673"/>
                    <a:pt x="8723" y="7367"/>
                  </a:cubicBezTo>
                  <a:cubicBezTo>
                    <a:pt x="8884" y="7004"/>
                    <a:pt x="8929" y="6535"/>
                    <a:pt x="8642" y="6225"/>
                  </a:cubicBezTo>
                  <a:cubicBezTo>
                    <a:pt x="8517" y="6093"/>
                    <a:pt x="8332" y="6017"/>
                    <a:pt x="8153" y="6017"/>
                  </a:cubicBezTo>
                  <a:cubicBezTo>
                    <a:pt x="8024" y="6017"/>
                    <a:pt x="7898" y="6056"/>
                    <a:pt x="7800" y="6141"/>
                  </a:cubicBezTo>
                  <a:cubicBezTo>
                    <a:pt x="8208" y="5346"/>
                    <a:pt x="8626" y="4516"/>
                    <a:pt x="8642" y="3622"/>
                  </a:cubicBezTo>
                  <a:cubicBezTo>
                    <a:pt x="8649" y="3080"/>
                    <a:pt x="8508" y="2544"/>
                    <a:pt x="8232" y="2075"/>
                  </a:cubicBezTo>
                  <a:cubicBezTo>
                    <a:pt x="7994" y="1672"/>
                    <a:pt x="7590" y="1303"/>
                    <a:pt x="7133" y="1303"/>
                  </a:cubicBezTo>
                  <a:cubicBezTo>
                    <a:pt x="7097" y="1303"/>
                    <a:pt x="7060" y="1305"/>
                    <a:pt x="7022" y="1310"/>
                  </a:cubicBezTo>
                  <a:cubicBezTo>
                    <a:pt x="6717" y="1350"/>
                    <a:pt x="6454" y="1557"/>
                    <a:pt x="6277" y="1809"/>
                  </a:cubicBezTo>
                  <a:cubicBezTo>
                    <a:pt x="6101" y="2061"/>
                    <a:pt x="5996" y="2355"/>
                    <a:pt x="5894" y="2645"/>
                  </a:cubicBezTo>
                  <a:cubicBezTo>
                    <a:pt x="5534" y="1727"/>
                    <a:pt x="4902" y="939"/>
                    <a:pt x="4082" y="389"/>
                  </a:cubicBezTo>
                  <a:cubicBezTo>
                    <a:pt x="3765" y="178"/>
                    <a:pt x="3394" y="0"/>
                    <a:pt x="3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3940025" y="1026675"/>
              <a:ext cx="20900" cy="28500"/>
            </a:xfrm>
            <a:custGeom>
              <a:avLst/>
              <a:gdLst/>
              <a:ahLst/>
              <a:cxnLst/>
              <a:rect l="l" t="t" r="r" b="b"/>
              <a:pathLst>
                <a:path w="836" h="1140" extrusionOk="0">
                  <a:moveTo>
                    <a:pt x="104" y="1"/>
                  </a:moveTo>
                  <a:cubicBezTo>
                    <a:pt x="104" y="1"/>
                    <a:pt x="1" y="390"/>
                    <a:pt x="174" y="705"/>
                  </a:cubicBezTo>
                  <a:cubicBezTo>
                    <a:pt x="348" y="1019"/>
                    <a:pt x="733" y="1139"/>
                    <a:pt x="733" y="1139"/>
                  </a:cubicBezTo>
                  <a:cubicBezTo>
                    <a:pt x="733" y="1139"/>
                    <a:pt x="836" y="750"/>
                    <a:pt x="662" y="435"/>
                  </a:cubicBezTo>
                  <a:cubicBezTo>
                    <a:pt x="488" y="122"/>
                    <a:pt x="105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3908850" y="1054150"/>
              <a:ext cx="44625" cy="19200"/>
            </a:xfrm>
            <a:custGeom>
              <a:avLst/>
              <a:gdLst/>
              <a:ahLst/>
              <a:cxnLst/>
              <a:rect l="l" t="t" r="r" b="b"/>
              <a:pathLst>
                <a:path w="1785" h="768" extrusionOk="0">
                  <a:moveTo>
                    <a:pt x="927" y="0"/>
                  </a:moveTo>
                  <a:cubicBezTo>
                    <a:pt x="908" y="0"/>
                    <a:pt x="889" y="1"/>
                    <a:pt x="870" y="2"/>
                  </a:cubicBezTo>
                  <a:cubicBezTo>
                    <a:pt x="378" y="30"/>
                    <a:pt x="1" y="437"/>
                    <a:pt x="1" y="437"/>
                  </a:cubicBezTo>
                  <a:cubicBezTo>
                    <a:pt x="1" y="437"/>
                    <a:pt x="390" y="768"/>
                    <a:pt x="857" y="768"/>
                  </a:cubicBezTo>
                  <a:cubicBezTo>
                    <a:pt x="876" y="768"/>
                    <a:pt x="896" y="767"/>
                    <a:pt x="915" y="766"/>
                  </a:cubicBezTo>
                  <a:cubicBezTo>
                    <a:pt x="1408" y="737"/>
                    <a:pt x="1785" y="332"/>
                    <a:pt x="1785" y="332"/>
                  </a:cubicBezTo>
                  <a:cubicBezTo>
                    <a:pt x="1785" y="332"/>
                    <a:pt x="1395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4194300" y="1205575"/>
              <a:ext cx="16025" cy="8475"/>
            </a:xfrm>
            <a:custGeom>
              <a:avLst/>
              <a:gdLst/>
              <a:ahLst/>
              <a:cxnLst/>
              <a:rect l="l" t="t" r="r" b="b"/>
              <a:pathLst>
                <a:path w="641" h="339" extrusionOk="0">
                  <a:moveTo>
                    <a:pt x="206" y="0"/>
                  </a:moveTo>
                  <a:cubicBezTo>
                    <a:pt x="92" y="0"/>
                    <a:pt x="1" y="36"/>
                    <a:pt x="1" y="36"/>
                  </a:cubicBezTo>
                  <a:cubicBezTo>
                    <a:pt x="1" y="36"/>
                    <a:pt x="86" y="232"/>
                    <a:pt x="262" y="307"/>
                  </a:cubicBezTo>
                  <a:cubicBezTo>
                    <a:pt x="320" y="331"/>
                    <a:pt x="379" y="339"/>
                    <a:pt x="434" y="339"/>
                  </a:cubicBezTo>
                  <a:cubicBezTo>
                    <a:pt x="548" y="339"/>
                    <a:pt x="640" y="303"/>
                    <a:pt x="640" y="303"/>
                  </a:cubicBezTo>
                  <a:cubicBezTo>
                    <a:pt x="640" y="303"/>
                    <a:pt x="555" y="107"/>
                    <a:pt x="377" y="33"/>
                  </a:cubicBezTo>
                  <a:cubicBezTo>
                    <a:pt x="320" y="8"/>
                    <a:pt x="260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4193900" y="1185925"/>
              <a:ext cx="17825" cy="15900"/>
            </a:xfrm>
            <a:custGeom>
              <a:avLst/>
              <a:gdLst/>
              <a:ahLst/>
              <a:cxnLst/>
              <a:rect l="l" t="t" r="r" b="b"/>
              <a:pathLst>
                <a:path w="713" h="636" extrusionOk="0">
                  <a:moveTo>
                    <a:pt x="704" y="0"/>
                  </a:moveTo>
                  <a:cubicBezTo>
                    <a:pt x="653" y="0"/>
                    <a:pt x="398" y="9"/>
                    <a:pt x="221" y="165"/>
                  </a:cubicBezTo>
                  <a:cubicBezTo>
                    <a:pt x="25" y="341"/>
                    <a:pt x="1" y="636"/>
                    <a:pt x="1" y="636"/>
                  </a:cubicBezTo>
                  <a:cubicBezTo>
                    <a:pt x="1" y="636"/>
                    <a:pt x="4" y="636"/>
                    <a:pt x="10" y="636"/>
                  </a:cubicBezTo>
                  <a:cubicBezTo>
                    <a:pt x="61" y="636"/>
                    <a:pt x="317" y="628"/>
                    <a:pt x="493" y="470"/>
                  </a:cubicBezTo>
                  <a:cubicBezTo>
                    <a:pt x="690" y="295"/>
                    <a:pt x="713" y="0"/>
                    <a:pt x="713" y="0"/>
                  </a:cubicBezTo>
                  <a:cubicBezTo>
                    <a:pt x="713" y="0"/>
                    <a:pt x="710" y="0"/>
                    <a:pt x="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4183200" y="923300"/>
              <a:ext cx="22675" cy="23300"/>
            </a:xfrm>
            <a:custGeom>
              <a:avLst/>
              <a:gdLst/>
              <a:ahLst/>
              <a:cxnLst/>
              <a:rect l="l" t="t" r="r" b="b"/>
              <a:pathLst>
                <a:path w="907" h="932" extrusionOk="0">
                  <a:moveTo>
                    <a:pt x="906" y="1"/>
                  </a:moveTo>
                  <a:cubicBezTo>
                    <a:pt x="906" y="1"/>
                    <a:pt x="503" y="14"/>
                    <a:pt x="254" y="271"/>
                  </a:cubicBezTo>
                  <a:cubicBezTo>
                    <a:pt x="3" y="529"/>
                    <a:pt x="0" y="931"/>
                    <a:pt x="0" y="931"/>
                  </a:cubicBezTo>
                  <a:cubicBezTo>
                    <a:pt x="0" y="931"/>
                    <a:pt x="402" y="917"/>
                    <a:pt x="652" y="660"/>
                  </a:cubicBezTo>
                  <a:cubicBezTo>
                    <a:pt x="903" y="402"/>
                    <a:pt x="906" y="1"/>
                    <a:pt x="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4035800" y="989900"/>
              <a:ext cx="21100" cy="10800"/>
            </a:xfrm>
            <a:custGeom>
              <a:avLst/>
              <a:gdLst/>
              <a:ahLst/>
              <a:cxnLst/>
              <a:rect l="l" t="t" r="r" b="b"/>
              <a:pathLst>
                <a:path w="844" h="432" extrusionOk="0">
                  <a:moveTo>
                    <a:pt x="289" y="1"/>
                  </a:moveTo>
                  <a:cubicBezTo>
                    <a:pt x="130" y="1"/>
                    <a:pt x="0" y="56"/>
                    <a:pt x="0" y="56"/>
                  </a:cubicBezTo>
                  <a:cubicBezTo>
                    <a:pt x="0" y="56"/>
                    <a:pt x="120" y="308"/>
                    <a:pt x="352" y="397"/>
                  </a:cubicBezTo>
                  <a:cubicBezTo>
                    <a:pt x="420" y="422"/>
                    <a:pt x="490" y="432"/>
                    <a:pt x="554" y="432"/>
                  </a:cubicBezTo>
                  <a:cubicBezTo>
                    <a:pt x="713" y="432"/>
                    <a:pt x="843" y="376"/>
                    <a:pt x="843" y="376"/>
                  </a:cubicBezTo>
                  <a:cubicBezTo>
                    <a:pt x="843" y="376"/>
                    <a:pt x="724" y="125"/>
                    <a:pt x="490" y="36"/>
                  </a:cubicBezTo>
                  <a:cubicBezTo>
                    <a:pt x="423" y="10"/>
                    <a:pt x="354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4153875" y="902100"/>
              <a:ext cx="26500" cy="41925"/>
            </a:xfrm>
            <a:custGeom>
              <a:avLst/>
              <a:gdLst/>
              <a:ahLst/>
              <a:cxnLst/>
              <a:rect l="l" t="t" r="r" b="b"/>
              <a:pathLst>
                <a:path w="1060" h="1677" extrusionOk="0">
                  <a:moveTo>
                    <a:pt x="221" y="0"/>
                  </a:moveTo>
                  <a:cubicBezTo>
                    <a:pt x="221" y="0"/>
                    <a:pt x="1" y="508"/>
                    <a:pt x="171" y="970"/>
                  </a:cubicBezTo>
                  <a:cubicBezTo>
                    <a:pt x="341" y="1434"/>
                    <a:pt x="839" y="1677"/>
                    <a:pt x="839" y="1677"/>
                  </a:cubicBezTo>
                  <a:cubicBezTo>
                    <a:pt x="839" y="1677"/>
                    <a:pt x="1059" y="1169"/>
                    <a:pt x="889" y="706"/>
                  </a:cubicBezTo>
                  <a:cubicBezTo>
                    <a:pt x="718" y="243"/>
                    <a:pt x="221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4054925" y="1203900"/>
              <a:ext cx="37550" cy="33650"/>
            </a:xfrm>
            <a:custGeom>
              <a:avLst/>
              <a:gdLst/>
              <a:ahLst/>
              <a:cxnLst/>
              <a:rect l="l" t="t" r="r" b="b"/>
              <a:pathLst>
                <a:path w="1502" h="1346" extrusionOk="0">
                  <a:moveTo>
                    <a:pt x="1104" y="0"/>
                  </a:moveTo>
                  <a:cubicBezTo>
                    <a:pt x="973" y="0"/>
                    <a:pt x="934" y="192"/>
                    <a:pt x="797" y="195"/>
                  </a:cubicBezTo>
                  <a:cubicBezTo>
                    <a:pt x="796" y="195"/>
                    <a:pt x="795" y="195"/>
                    <a:pt x="795" y="195"/>
                  </a:cubicBezTo>
                  <a:cubicBezTo>
                    <a:pt x="761" y="195"/>
                    <a:pt x="731" y="173"/>
                    <a:pt x="708" y="149"/>
                  </a:cubicBezTo>
                  <a:cubicBezTo>
                    <a:pt x="670" y="109"/>
                    <a:pt x="633" y="52"/>
                    <a:pt x="576" y="39"/>
                  </a:cubicBezTo>
                  <a:cubicBezTo>
                    <a:pt x="568" y="37"/>
                    <a:pt x="560" y="36"/>
                    <a:pt x="553" y="36"/>
                  </a:cubicBezTo>
                  <a:cubicBezTo>
                    <a:pt x="485" y="36"/>
                    <a:pt x="424" y="101"/>
                    <a:pt x="407" y="170"/>
                  </a:cubicBezTo>
                  <a:cubicBezTo>
                    <a:pt x="387" y="246"/>
                    <a:pt x="406" y="326"/>
                    <a:pt x="417" y="405"/>
                  </a:cubicBezTo>
                  <a:cubicBezTo>
                    <a:pt x="427" y="483"/>
                    <a:pt x="426" y="570"/>
                    <a:pt x="377" y="632"/>
                  </a:cubicBezTo>
                  <a:cubicBezTo>
                    <a:pt x="287" y="745"/>
                    <a:pt x="92" y="709"/>
                    <a:pt x="38" y="859"/>
                  </a:cubicBezTo>
                  <a:cubicBezTo>
                    <a:pt x="0" y="962"/>
                    <a:pt x="38" y="1091"/>
                    <a:pt x="104" y="1174"/>
                  </a:cubicBezTo>
                  <a:cubicBezTo>
                    <a:pt x="184" y="1270"/>
                    <a:pt x="306" y="1324"/>
                    <a:pt x="431" y="1340"/>
                  </a:cubicBezTo>
                  <a:cubicBezTo>
                    <a:pt x="469" y="1344"/>
                    <a:pt x="507" y="1346"/>
                    <a:pt x="544" y="1346"/>
                  </a:cubicBezTo>
                  <a:cubicBezTo>
                    <a:pt x="595" y="1346"/>
                    <a:pt x="646" y="1342"/>
                    <a:pt x="697" y="1335"/>
                  </a:cubicBezTo>
                  <a:cubicBezTo>
                    <a:pt x="922" y="1306"/>
                    <a:pt x="1143" y="1235"/>
                    <a:pt x="1295" y="1055"/>
                  </a:cubicBezTo>
                  <a:cubicBezTo>
                    <a:pt x="1464" y="854"/>
                    <a:pt x="1501" y="585"/>
                    <a:pt x="1423" y="338"/>
                  </a:cubicBezTo>
                  <a:cubicBezTo>
                    <a:pt x="1379" y="198"/>
                    <a:pt x="1289" y="31"/>
                    <a:pt x="1130" y="3"/>
                  </a:cubicBezTo>
                  <a:cubicBezTo>
                    <a:pt x="1121" y="1"/>
                    <a:pt x="1112" y="0"/>
                    <a:pt x="1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4265075" y="309825"/>
              <a:ext cx="1917800" cy="499325"/>
            </a:xfrm>
            <a:custGeom>
              <a:avLst/>
              <a:gdLst/>
              <a:ahLst/>
              <a:cxnLst/>
              <a:rect l="l" t="t" r="r" b="b"/>
              <a:pathLst>
                <a:path w="76712" h="19973" extrusionOk="0">
                  <a:moveTo>
                    <a:pt x="20758" y="0"/>
                  </a:moveTo>
                  <a:lnTo>
                    <a:pt x="1" y="19972"/>
                  </a:lnTo>
                  <a:lnTo>
                    <a:pt x="76711" y="19972"/>
                  </a:lnTo>
                  <a:lnTo>
                    <a:pt x="56593" y="614"/>
                  </a:lnTo>
                  <a:lnTo>
                    <a:pt x="20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5556350" y="809075"/>
              <a:ext cx="582175" cy="520775"/>
            </a:xfrm>
            <a:custGeom>
              <a:avLst/>
              <a:gdLst/>
              <a:ahLst/>
              <a:cxnLst/>
              <a:rect l="l" t="t" r="r" b="b"/>
              <a:pathLst>
                <a:path w="2328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3287" y="20830"/>
                  </a:lnTo>
                  <a:lnTo>
                    <a:pt x="23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6074850" y="809075"/>
              <a:ext cx="63675" cy="520775"/>
            </a:xfrm>
            <a:custGeom>
              <a:avLst/>
              <a:gdLst/>
              <a:ahLst/>
              <a:cxnLst/>
              <a:rect l="l" t="t" r="r" b="b"/>
              <a:pathLst>
                <a:path w="254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547" y="20830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5556350" y="809075"/>
              <a:ext cx="63675" cy="520775"/>
            </a:xfrm>
            <a:custGeom>
              <a:avLst/>
              <a:gdLst/>
              <a:ahLst/>
              <a:cxnLst/>
              <a:rect l="l" t="t" r="r" b="b"/>
              <a:pathLst>
                <a:path w="254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546" y="20830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5620000" y="884475"/>
              <a:ext cx="454875" cy="6400"/>
            </a:xfrm>
            <a:custGeom>
              <a:avLst/>
              <a:gdLst/>
              <a:ahLst/>
              <a:cxnLst/>
              <a:rect l="l" t="t" r="r" b="b"/>
              <a:pathLst>
                <a:path w="18195" h="256" extrusionOk="0">
                  <a:moveTo>
                    <a:pt x="0" y="1"/>
                  </a:moveTo>
                  <a:lnTo>
                    <a:pt x="0" y="256"/>
                  </a:lnTo>
                  <a:lnTo>
                    <a:pt x="18195" y="256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5620000" y="957825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5620000" y="1031175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0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5620000" y="1104550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8195" y="256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5620000" y="1177875"/>
              <a:ext cx="454875" cy="6450"/>
            </a:xfrm>
            <a:custGeom>
              <a:avLst/>
              <a:gdLst/>
              <a:ahLst/>
              <a:cxnLst/>
              <a:rect l="l" t="t" r="r" b="b"/>
              <a:pathLst>
                <a:path w="18195" h="258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5620000" y="1251250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5556350" y="884475"/>
              <a:ext cx="63675" cy="6400"/>
            </a:xfrm>
            <a:custGeom>
              <a:avLst/>
              <a:gdLst/>
              <a:ahLst/>
              <a:cxnLst/>
              <a:rect l="l" t="t" r="r" b="b"/>
              <a:pathLst>
                <a:path w="254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546" y="256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5556350" y="95782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5556350" y="103117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5556350" y="11045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546" y="25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5556350" y="1177875"/>
              <a:ext cx="63675" cy="6450"/>
            </a:xfrm>
            <a:custGeom>
              <a:avLst/>
              <a:gdLst/>
              <a:ahLst/>
              <a:cxnLst/>
              <a:rect l="l" t="t" r="r" b="b"/>
              <a:pathLst>
                <a:path w="254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5556350" y="12512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6074850" y="884475"/>
              <a:ext cx="63675" cy="6400"/>
            </a:xfrm>
            <a:custGeom>
              <a:avLst/>
              <a:gdLst/>
              <a:ahLst/>
              <a:cxnLst/>
              <a:rect l="l" t="t" r="r" b="b"/>
              <a:pathLst>
                <a:path w="254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547" y="256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6074850" y="95782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6074850" y="103117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6074850" y="11045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547" y="256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6074850" y="1177875"/>
              <a:ext cx="63675" cy="6450"/>
            </a:xfrm>
            <a:custGeom>
              <a:avLst/>
              <a:gdLst/>
              <a:ahLst/>
              <a:cxnLst/>
              <a:rect l="l" t="t" r="r" b="b"/>
              <a:pathLst>
                <a:path w="254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6074850" y="12512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4309450" y="809075"/>
              <a:ext cx="582175" cy="520775"/>
            </a:xfrm>
            <a:custGeom>
              <a:avLst/>
              <a:gdLst/>
              <a:ahLst/>
              <a:cxnLst/>
              <a:rect l="l" t="t" r="r" b="b"/>
              <a:pathLst>
                <a:path w="2328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3286" y="20830"/>
                  </a:lnTo>
                  <a:lnTo>
                    <a:pt x="23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309450" y="884475"/>
              <a:ext cx="577175" cy="6400"/>
            </a:xfrm>
            <a:custGeom>
              <a:avLst/>
              <a:gdLst/>
              <a:ahLst/>
              <a:cxnLst/>
              <a:rect l="l" t="t" r="r" b="b"/>
              <a:pathLst>
                <a:path w="2308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3086" y="256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309450" y="957825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309450" y="1031175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309450" y="1104550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3086" y="256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309450" y="1177875"/>
              <a:ext cx="577175" cy="6450"/>
            </a:xfrm>
            <a:custGeom>
              <a:avLst/>
              <a:gdLst/>
              <a:ahLst/>
              <a:cxnLst/>
              <a:rect l="l" t="t" r="r" b="b"/>
              <a:pathLst>
                <a:path w="2308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309450" y="1251250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408875" y="916125"/>
              <a:ext cx="383300" cy="413725"/>
            </a:xfrm>
            <a:custGeom>
              <a:avLst/>
              <a:gdLst/>
              <a:ahLst/>
              <a:cxnLst/>
              <a:rect l="l" t="t" r="r" b="b"/>
              <a:pathLst>
                <a:path w="15332" h="16549" extrusionOk="0">
                  <a:moveTo>
                    <a:pt x="1" y="1"/>
                  </a:moveTo>
                  <a:lnTo>
                    <a:pt x="1" y="16548"/>
                  </a:lnTo>
                  <a:lnTo>
                    <a:pt x="15332" y="16548"/>
                  </a:lnTo>
                  <a:lnTo>
                    <a:pt x="15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408875" y="916125"/>
              <a:ext cx="383300" cy="80425"/>
            </a:xfrm>
            <a:custGeom>
              <a:avLst/>
              <a:gdLst/>
              <a:ahLst/>
              <a:cxnLst/>
              <a:rect l="l" t="t" r="r" b="b"/>
              <a:pathLst>
                <a:path w="15332" h="3217" extrusionOk="0">
                  <a:moveTo>
                    <a:pt x="1" y="1"/>
                  </a:moveTo>
                  <a:lnTo>
                    <a:pt x="1" y="3217"/>
                  </a:lnTo>
                  <a:lnTo>
                    <a:pt x="15332" y="729"/>
                  </a:lnTo>
                  <a:lnTo>
                    <a:pt x="15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866125" y="809125"/>
              <a:ext cx="25500" cy="520725"/>
            </a:xfrm>
            <a:custGeom>
              <a:avLst/>
              <a:gdLst/>
              <a:ahLst/>
              <a:cxnLst/>
              <a:rect l="l" t="t" r="r" b="b"/>
              <a:pathLst>
                <a:path w="1020" h="20829" extrusionOk="0">
                  <a:moveTo>
                    <a:pt x="637" y="0"/>
                  </a:moveTo>
                  <a:lnTo>
                    <a:pt x="0" y="20828"/>
                  </a:lnTo>
                  <a:lnTo>
                    <a:pt x="1019" y="2082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309450" y="809125"/>
              <a:ext cx="582175" cy="40400"/>
            </a:xfrm>
            <a:custGeom>
              <a:avLst/>
              <a:gdLst/>
              <a:ahLst/>
              <a:cxnLst/>
              <a:rect l="l" t="t" r="r" b="b"/>
              <a:pathLst>
                <a:path w="23287" h="1616" extrusionOk="0">
                  <a:moveTo>
                    <a:pt x="1" y="0"/>
                  </a:moveTo>
                  <a:lnTo>
                    <a:pt x="1" y="1616"/>
                  </a:lnTo>
                  <a:lnTo>
                    <a:pt x="23286" y="343"/>
                  </a:lnTo>
                  <a:lnTo>
                    <a:pt x="232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5620000" y="809125"/>
              <a:ext cx="454875" cy="36950"/>
            </a:xfrm>
            <a:custGeom>
              <a:avLst/>
              <a:gdLst/>
              <a:ahLst/>
              <a:cxnLst/>
              <a:rect l="l" t="t" r="r" b="b"/>
              <a:pathLst>
                <a:path w="18195" h="1478" extrusionOk="0">
                  <a:moveTo>
                    <a:pt x="0" y="0"/>
                  </a:moveTo>
                  <a:lnTo>
                    <a:pt x="0" y="1477"/>
                  </a:lnTo>
                  <a:lnTo>
                    <a:pt x="18195" y="483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6074850" y="809125"/>
              <a:ext cx="63675" cy="12075"/>
            </a:xfrm>
            <a:custGeom>
              <a:avLst/>
              <a:gdLst/>
              <a:ahLst/>
              <a:cxnLst/>
              <a:rect l="l" t="t" r="r" b="b"/>
              <a:pathLst>
                <a:path w="2547" h="483" extrusionOk="0">
                  <a:moveTo>
                    <a:pt x="1" y="0"/>
                  </a:moveTo>
                  <a:lnTo>
                    <a:pt x="1" y="483"/>
                  </a:lnTo>
                  <a:lnTo>
                    <a:pt x="2547" y="343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5556350" y="809125"/>
              <a:ext cx="63675" cy="40400"/>
            </a:xfrm>
            <a:custGeom>
              <a:avLst/>
              <a:gdLst/>
              <a:ahLst/>
              <a:cxnLst/>
              <a:rect l="l" t="t" r="r" b="b"/>
              <a:pathLst>
                <a:path w="2547" h="1616" extrusionOk="0">
                  <a:moveTo>
                    <a:pt x="1" y="0"/>
                  </a:moveTo>
                  <a:lnTo>
                    <a:pt x="1" y="1616"/>
                  </a:lnTo>
                  <a:lnTo>
                    <a:pt x="2546" y="1477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4891600" y="260875"/>
              <a:ext cx="664775" cy="1068975"/>
            </a:xfrm>
            <a:custGeom>
              <a:avLst/>
              <a:gdLst/>
              <a:ahLst/>
              <a:cxnLst/>
              <a:rect l="l" t="t" r="r" b="b"/>
              <a:pathLst>
                <a:path w="26591" h="42759" extrusionOk="0">
                  <a:moveTo>
                    <a:pt x="13296" y="1"/>
                  </a:moveTo>
                  <a:lnTo>
                    <a:pt x="0" y="10376"/>
                  </a:lnTo>
                  <a:lnTo>
                    <a:pt x="0" y="42758"/>
                  </a:lnTo>
                  <a:lnTo>
                    <a:pt x="26591" y="42758"/>
                  </a:lnTo>
                  <a:lnTo>
                    <a:pt x="26591" y="10376"/>
                  </a:lnTo>
                  <a:lnTo>
                    <a:pt x="13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891600" y="260875"/>
              <a:ext cx="664775" cy="344550"/>
            </a:xfrm>
            <a:custGeom>
              <a:avLst/>
              <a:gdLst/>
              <a:ahLst/>
              <a:cxnLst/>
              <a:rect l="l" t="t" r="r" b="b"/>
              <a:pathLst>
                <a:path w="26591" h="13782" extrusionOk="0">
                  <a:moveTo>
                    <a:pt x="13296" y="1"/>
                  </a:moveTo>
                  <a:lnTo>
                    <a:pt x="0" y="10376"/>
                  </a:lnTo>
                  <a:lnTo>
                    <a:pt x="0" y="12723"/>
                  </a:lnTo>
                  <a:lnTo>
                    <a:pt x="12676" y="2923"/>
                  </a:lnTo>
                  <a:lnTo>
                    <a:pt x="26591" y="13781"/>
                  </a:lnTo>
                  <a:lnTo>
                    <a:pt x="26591" y="10376"/>
                  </a:lnTo>
                  <a:lnTo>
                    <a:pt x="132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839050" y="238125"/>
              <a:ext cx="770150" cy="329450"/>
            </a:xfrm>
            <a:custGeom>
              <a:avLst/>
              <a:gdLst/>
              <a:ahLst/>
              <a:cxnLst/>
              <a:rect l="l" t="t" r="r" b="b"/>
              <a:pathLst>
                <a:path w="30806" h="13178" extrusionOk="0">
                  <a:moveTo>
                    <a:pt x="15398" y="0"/>
                  </a:moveTo>
                  <a:lnTo>
                    <a:pt x="0" y="11677"/>
                  </a:lnTo>
                  <a:lnTo>
                    <a:pt x="1501" y="13178"/>
                  </a:lnTo>
                  <a:lnTo>
                    <a:pt x="15398" y="2335"/>
                  </a:lnTo>
                  <a:lnTo>
                    <a:pt x="29234" y="13133"/>
                  </a:lnTo>
                  <a:lnTo>
                    <a:pt x="30805" y="11562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271200" y="1329825"/>
              <a:ext cx="1885525" cy="35725"/>
            </a:xfrm>
            <a:custGeom>
              <a:avLst/>
              <a:gdLst/>
              <a:ahLst/>
              <a:cxnLst/>
              <a:rect l="l" t="t" r="r" b="b"/>
              <a:pathLst>
                <a:path w="75421" h="1429" extrusionOk="0">
                  <a:moveTo>
                    <a:pt x="0" y="0"/>
                  </a:moveTo>
                  <a:lnTo>
                    <a:pt x="0" y="1429"/>
                  </a:lnTo>
                  <a:lnTo>
                    <a:pt x="75420" y="1429"/>
                  </a:lnTo>
                  <a:lnTo>
                    <a:pt x="75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4473100" y="1005725"/>
              <a:ext cx="255900" cy="324125"/>
            </a:xfrm>
            <a:custGeom>
              <a:avLst/>
              <a:gdLst/>
              <a:ahLst/>
              <a:cxnLst/>
              <a:rect l="l" t="t" r="r" b="b"/>
              <a:pathLst>
                <a:path w="10236" h="12965" extrusionOk="0">
                  <a:moveTo>
                    <a:pt x="0" y="1"/>
                  </a:moveTo>
                  <a:lnTo>
                    <a:pt x="0" y="12964"/>
                  </a:lnTo>
                  <a:lnTo>
                    <a:pt x="10235" y="12964"/>
                  </a:lnTo>
                  <a:lnTo>
                    <a:pt x="10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4491600" y="1020575"/>
              <a:ext cx="99825" cy="291250"/>
            </a:xfrm>
            <a:custGeom>
              <a:avLst/>
              <a:gdLst/>
              <a:ahLst/>
              <a:cxnLst/>
              <a:rect l="l" t="t" r="r" b="b"/>
              <a:pathLst>
                <a:path w="3993" h="11650" extrusionOk="0">
                  <a:moveTo>
                    <a:pt x="0" y="0"/>
                  </a:moveTo>
                  <a:lnTo>
                    <a:pt x="0" y="11649"/>
                  </a:lnTo>
                  <a:lnTo>
                    <a:pt x="3992" y="11649"/>
                  </a:lnTo>
                  <a:lnTo>
                    <a:pt x="3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4609625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0" y="0"/>
                  </a:moveTo>
                  <a:lnTo>
                    <a:pt x="0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4464250" y="1001225"/>
              <a:ext cx="264750" cy="328625"/>
            </a:xfrm>
            <a:custGeom>
              <a:avLst/>
              <a:gdLst/>
              <a:ahLst/>
              <a:cxnLst/>
              <a:rect l="l" t="t" r="r" b="b"/>
              <a:pathLst>
                <a:path w="10590" h="13145" extrusionOk="0">
                  <a:moveTo>
                    <a:pt x="127" y="0"/>
                  </a:moveTo>
                  <a:lnTo>
                    <a:pt x="1" y="13144"/>
                  </a:lnTo>
                  <a:lnTo>
                    <a:pt x="354" y="13144"/>
                  </a:lnTo>
                  <a:lnTo>
                    <a:pt x="354" y="181"/>
                  </a:lnTo>
                  <a:lnTo>
                    <a:pt x="10589" y="181"/>
                  </a:lnTo>
                  <a:lnTo>
                    <a:pt x="10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5663400" y="1005725"/>
              <a:ext cx="365725" cy="220300"/>
            </a:xfrm>
            <a:custGeom>
              <a:avLst/>
              <a:gdLst/>
              <a:ahLst/>
              <a:cxnLst/>
              <a:rect l="l" t="t" r="r" b="b"/>
              <a:pathLst>
                <a:path w="14629" h="8812" extrusionOk="0">
                  <a:moveTo>
                    <a:pt x="1" y="1"/>
                  </a:moveTo>
                  <a:lnTo>
                    <a:pt x="1" y="8812"/>
                  </a:lnTo>
                  <a:lnTo>
                    <a:pt x="14629" y="8812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5680425" y="1020575"/>
              <a:ext cx="61550" cy="188225"/>
            </a:xfrm>
            <a:custGeom>
              <a:avLst/>
              <a:gdLst/>
              <a:ahLst/>
              <a:cxnLst/>
              <a:rect l="l" t="t" r="r" b="b"/>
              <a:pathLst>
                <a:path w="2462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2461" y="7528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5759775" y="1020575"/>
              <a:ext cx="175350" cy="188225"/>
            </a:xfrm>
            <a:custGeom>
              <a:avLst/>
              <a:gdLst/>
              <a:ahLst/>
              <a:cxnLst/>
              <a:rect l="l" t="t" r="r" b="b"/>
              <a:pathLst>
                <a:path w="7014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7013" y="7528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5952925" y="1020575"/>
              <a:ext cx="61550" cy="188225"/>
            </a:xfrm>
            <a:custGeom>
              <a:avLst/>
              <a:gdLst/>
              <a:ahLst/>
              <a:cxnLst/>
              <a:rect l="l" t="t" r="r" b="b"/>
              <a:pathLst>
                <a:path w="2462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2461" y="7528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5653500" y="1002900"/>
              <a:ext cx="375625" cy="223125"/>
            </a:xfrm>
            <a:custGeom>
              <a:avLst/>
              <a:gdLst/>
              <a:ahLst/>
              <a:cxnLst/>
              <a:rect l="l" t="t" r="r" b="b"/>
              <a:pathLst>
                <a:path w="15025" h="8925" extrusionOk="0">
                  <a:moveTo>
                    <a:pt x="179" y="1"/>
                  </a:moveTo>
                  <a:lnTo>
                    <a:pt x="1" y="8925"/>
                  </a:lnTo>
                  <a:lnTo>
                    <a:pt x="397" y="8925"/>
                  </a:lnTo>
                  <a:lnTo>
                    <a:pt x="397" y="114"/>
                  </a:lnTo>
                  <a:lnTo>
                    <a:pt x="15025" y="114"/>
                  </a:lnTo>
                  <a:lnTo>
                    <a:pt x="15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5653500" y="1224150"/>
              <a:ext cx="375625" cy="21150"/>
            </a:xfrm>
            <a:custGeom>
              <a:avLst/>
              <a:gdLst/>
              <a:ahLst/>
              <a:cxnLst/>
              <a:rect l="l" t="t" r="r" b="b"/>
              <a:pathLst>
                <a:path w="15025" h="846" extrusionOk="0">
                  <a:moveTo>
                    <a:pt x="1" y="0"/>
                  </a:moveTo>
                  <a:lnTo>
                    <a:pt x="1" y="846"/>
                  </a:lnTo>
                  <a:lnTo>
                    <a:pt x="15025" y="209"/>
                  </a:lnTo>
                  <a:lnTo>
                    <a:pt x="15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4997000" y="1020575"/>
              <a:ext cx="99875" cy="291250"/>
            </a:xfrm>
            <a:custGeom>
              <a:avLst/>
              <a:gdLst/>
              <a:ahLst/>
              <a:cxnLst/>
              <a:rect l="l" t="t" r="r" b="b"/>
              <a:pathLst>
                <a:path w="3995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4" y="11649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5115050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5233075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5351100" y="1020575"/>
              <a:ext cx="99875" cy="291250"/>
            </a:xfrm>
            <a:custGeom>
              <a:avLst/>
              <a:gdLst/>
              <a:ahLst/>
              <a:cxnLst/>
              <a:rect l="l" t="t" r="r" b="b"/>
              <a:pathLst>
                <a:path w="3995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4" y="11649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4965250" y="1002900"/>
              <a:ext cx="497400" cy="326950"/>
            </a:xfrm>
            <a:custGeom>
              <a:avLst/>
              <a:gdLst/>
              <a:ahLst/>
              <a:cxnLst/>
              <a:rect l="l" t="t" r="r" b="b"/>
              <a:pathLst>
                <a:path w="19896" h="13078" extrusionOk="0">
                  <a:moveTo>
                    <a:pt x="305" y="1"/>
                  </a:moveTo>
                  <a:lnTo>
                    <a:pt x="0" y="13077"/>
                  </a:lnTo>
                  <a:lnTo>
                    <a:pt x="615" y="13077"/>
                  </a:lnTo>
                  <a:lnTo>
                    <a:pt x="615" y="114"/>
                  </a:lnTo>
                  <a:lnTo>
                    <a:pt x="19895" y="114"/>
                  </a:lnTo>
                  <a:lnTo>
                    <a:pt x="19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5115050" y="525450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5233075" y="525450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5084225" y="507750"/>
              <a:ext cx="264825" cy="326975"/>
            </a:xfrm>
            <a:custGeom>
              <a:avLst/>
              <a:gdLst/>
              <a:ahLst/>
              <a:cxnLst/>
              <a:rect l="l" t="t" r="r" b="b"/>
              <a:pathLst>
                <a:path w="10593" h="13079" extrusionOk="0">
                  <a:moveTo>
                    <a:pt x="304" y="1"/>
                  </a:moveTo>
                  <a:lnTo>
                    <a:pt x="1" y="13078"/>
                  </a:lnTo>
                  <a:lnTo>
                    <a:pt x="616" y="13078"/>
                  </a:lnTo>
                  <a:lnTo>
                    <a:pt x="616" y="115"/>
                  </a:lnTo>
                  <a:lnTo>
                    <a:pt x="10592" y="115"/>
                  </a:lnTo>
                  <a:lnTo>
                    <a:pt x="10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4962500" y="832575"/>
              <a:ext cx="522950" cy="26925"/>
            </a:xfrm>
            <a:custGeom>
              <a:avLst/>
              <a:gdLst/>
              <a:ahLst/>
              <a:cxnLst/>
              <a:rect l="l" t="t" r="r" b="b"/>
              <a:pathLst>
                <a:path w="20918" h="1077" extrusionOk="0">
                  <a:moveTo>
                    <a:pt x="1" y="1"/>
                  </a:moveTo>
                  <a:lnTo>
                    <a:pt x="1" y="1076"/>
                  </a:lnTo>
                  <a:lnTo>
                    <a:pt x="20917" y="1076"/>
                  </a:lnTo>
                  <a:lnTo>
                    <a:pt x="20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4942450" y="832600"/>
              <a:ext cx="543000" cy="52175"/>
            </a:xfrm>
            <a:custGeom>
              <a:avLst/>
              <a:gdLst/>
              <a:ahLst/>
              <a:cxnLst/>
              <a:rect l="l" t="t" r="r" b="b"/>
              <a:pathLst>
                <a:path w="21720" h="2087" extrusionOk="0">
                  <a:moveTo>
                    <a:pt x="803" y="1"/>
                  </a:moveTo>
                  <a:lnTo>
                    <a:pt x="1" y="1075"/>
                  </a:lnTo>
                  <a:lnTo>
                    <a:pt x="1" y="2086"/>
                  </a:lnTo>
                  <a:lnTo>
                    <a:pt x="21719" y="1313"/>
                  </a:lnTo>
                  <a:lnTo>
                    <a:pt x="21719" y="1075"/>
                  </a:lnTo>
                  <a:lnTo>
                    <a:pt x="803" y="1075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49853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1" y="2929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5268650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0" y="292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5174250" y="759375"/>
              <a:ext cx="8475" cy="73225"/>
            </a:xfrm>
            <a:custGeom>
              <a:avLst/>
              <a:gdLst/>
              <a:ahLst/>
              <a:cxnLst/>
              <a:rect l="l" t="t" r="r" b="b"/>
              <a:pathLst>
                <a:path w="339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39" y="2929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53630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40" y="292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5079825" y="759375"/>
              <a:ext cx="8500" cy="73225"/>
            </a:xfrm>
            <a:custGeom>
              <a:avLst/>
              <a:gdLst/>
              <a:ahLst/>
              <a:cxnLst/>
              <a:rect l="l" t="t" r="r" b="b"/>
              <a:pathLst>
                <a:path w="340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39" y="2929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54574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1" y="2929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49853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1" y="27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5268650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0" y="27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5174250" y="759375"/>
              <a:ext cx="8475" cy="6925"/>
            </a:xfrm>
            <a:custGeom>
              <a:avLst/>
              <a:gdLst/>
              <a:ahLst/>
              <a:cxnLst/>
              <a:rect l="l" t="t" r="r" b="b"/>
              <a:pathLst>
                <a:path w="339" h="277" extrusionOk="0">
                  <a:moveTo>
                    <a:pt x="0" y="1"/>
                  </a:moveTo>
                  <a:lnTo>
                    <a:pt x="0" y="276"/>
                  </a:lnTo>
                  <a:lnTo>
                    <a:pt x="339" y="27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53630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0" y="1"/>
                  </a:moveTo>
                  <a:lnTo>
                    <a:pt x="0" y="276"/>
                  </a:lnTo>
                  <a:lnTo>
                    <a:pt x="340" y="27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5079825" y="759375"/>
              <a:ext cx="8500" cy="6925"/>
            </a:xfrm>
            <a:custGeom>
              <a:avLst/>
              <a:gdLst/>
              <a:ahLst/>
              <a:cxnLst/>
              <a:rect l="l" t="t" r="r" b="b"/>
              <a:pathLst>
                <a:path w="340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39" y="27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54574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1" y="27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4973725" y="740825"/>
              <a:ext cx="499950" cy="18575"/>
            </a:xfrm>
            <a:custGeom>
              <a:avLst/>
              <a:gdLst/>
              <a:ahLst/>
              <a:cxnLst/>
              <a:rect l="l" t="t" r="r" b="b"/>
              <a:pathLst>
                <a:path w="19998" h="743" extrusionOk="0">
                  <a:moveTo>
                    <a:pt x="1" y="0"/>
                  </a:moveTo>
                  <a:lnTo>
                    <a:pt x="1" y="743"/>
                  </a:lnTo>
                  <a:lnTo>
                    <a:pt x="19998" y="743"/>
                  </a:lnTo>
                  <a:lnTo>
                    <a:pt x="19998" y="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4005050" y="1291425"/>
              <a:ext cx="290650" cy="11250"/>
            </a:xfrm>
            <a:custGeom>
              <a:avLst/>
              <a:gdLst/>
              <a:ahLst/>
              <a:cxnLst/>
              <a:rect l="l" t="t" r="r" b="b"/>
              <a:pathLst>
                <a:path w="11626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626" y="450"/>
                  </a:lnTo>
                  <a:lnTo>
                    <a:pt x="11626" y="1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4005050" y="1337075"/>
              <a:ext cx="290650" cy="11275"/>
            </a:xfrm>
            <a:custGeom>
              <a:avLst/>
              <a:gdLst/>
              <a:ahLst/>
              <a:cxnLst/>
              <a:rect l="l" t="t" r="r" b="b"/>
              <a:pathLst>
                <a:path w="11626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1626" y="450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40139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9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3" y="3976"/>
                    <a:pt x="42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8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40551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3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2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40963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8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41375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7" y="1"/>
                    <a:pt x="431" y="11"/>
                    <a:pt x="413" y="33"/>
                  </a:cubicBezTo>
                  <a:lnTo>
                    <a:pt x="18" y="508"/>
                  </a:lnTo>
                  <a:cubicBezTo>
                    <a:pt x="6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5" y="539"/>
                    <a:pt x="959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8" y="1"/>
                    <a:pt x="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41787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4219950" y="1264100"/>
              <a:ext cx="24125" cy="100325"/>
            </a:xfrm>
            <a:custGeom>
              <a:avLst/>
              <a:gdLst/>
              <a:ahLst/>
              <a:cxnLst/>
              <a:rect l="l" t="t" r="r" b="b"/>
              <a:pathLst>
                <a:path w="965" h="4013" extrusionOk="0">
                  <a:moveTo>
                    <a:pt x="483" y="1"/>
                  </a:moveTo>
                  <a:cubicBezTo>
                    <a:pt x="457" y="1"/>
                    <a:pt x="431" y="11"/>
                    <a:pt x="413" y="33"/>
                  </a:cubicBezTo>
                  <a:lnTo>
                    <a:pt x="18" y="508"/>
                  </a:lnTo>
                  <a:cubicBezTo>
                    <a:pt x="6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5" y="4013"/>
                  </a:cubicBezTo>
                  <a:cubicBezTo>
                    <a:pt x="86" y="4013"/>
                    <a:pt x="86" y="4013"/>
                    <a:pt x="87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5" y="3929"/>
                  </a:cubicBezTo>
                  <a:lnTo>
                    <a:pt x="965" y="558"/>
                  </a:lnTo>
                  <a:cubicBezTo>
                    <a:pt x="965" y="539"/>
                    <a:pt x="959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8" y="1"/>
                    <a:pt x="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42611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7" y="3929"/>
                  </a:cubicBezTo>
                  <a:lnTo>
                    <a:pt x="967" y="558"/>
                  </a:lnTo>
                  <a:cubicBezTo>
                    <a:pt x="965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6094550" y="1291425"/>
              <a:ext cx="411975" cy="11250"/>
            </a:xfrm>
            <a:custGeom>
              <a:avLst/>
              <a:gdLst/>
              <a:ahLst/>
              <a:cxnLst/>
              <a:rect l="l" t="t" r="r" b="b"/>
              <a:pathLst>
                <a:path w="1647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6479" y="450"/>
                  </a:lnTo>
                  <a:lnTo>
                    <a:pt x="16479" y="1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6094550" y="1337075"/>
              <a:ext cx="411975" cy="11275"/>
            </a:xfrm>
            <a:custGeom>
              <a:avLst/>
              <a:gdLst/>
              <a:ahLst/>
              <a:cxnLst/>
              <a:rect l="l" t="t" r="r" b="b"/>
              <a:pathLst>
                <a:path w="16479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6479" y="450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6103450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39" y="4013"/>
                    <a:pt x="86" y="4013"/>
                  </a:cubicBezTo>
                  <a:cubicBezTo>
                    <a:pt x="87" y="4013"/>
                    <a:pt x="87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79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61446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3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61858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62270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3" y="3976"/>
                    <a:pt x="41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5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62682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7" y="508"/>
                  </a:cubicBezTo>
                  <a:lnTo>
                    <a:pt x="553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63094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63506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6391825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7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6433025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7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6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5" y="3929"/>
                  </a:cubicBezTo>
                  <a:lnTo>
                    <a:pt x="965" y="558"/>
                  </a:lnTo>
                  <a:cubicBezTo>
                    <a:pt x="965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647420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3978200" y="1361250"/>
              <a:ext cx="2568450" cy="8575"/>
            </a:xfrm>
            <a:custGeom>
              <a:avLst/>
              <a:gdLst/>
              <a:ahLst/>
              <a:cxnLst/>
              <a:rect l="l" t="t" r="r" b="b"/>
              <a:pathLst>
                <a:path w="102738" h="343" extrusionOk="0">
                  <a:moveTo>
                    <a:pt x="0" y="0"/>
                  </a:moveTo>
                  <a:lnTo>
                    <a:pt x="0" y="342"/>
                  </a:lnTo>
                  <a:lnTo>
                    <a:pt x="102737" y="342"/>
                  </a:lnTo>
                  <a:lnTo>
                    <a:pt x="102737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43"/>
          <p:cNvSpPr txBox="1">
            <a:spLocks noGrp="1"/>
          </p:cNvSpPr>
          <p:nvPr>
            <p:ph type="title" idx="4294967295"/>
          </p:nvPr>
        </p:nvSpPr>
        <p:spPr>
          <a:xfrm>
            <a:off x="1625925" y="2015448"/>
            <a:ext cx="5454650" cy="11384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1142" name="Google Shape;1142;p43"/>
          <p:cNvSpPr txBox="1">
            <a:spLocks noGrp="1"/>
          </p:cNvSpPr>
          <p:nvPr>
            <p:ph type="subTitle" idx="4294967295"/>
          </p:nvPr>
        </p:nvSpPr>
        <p:spPr>
          <a:xfrm>
            <a:off x="1707942" y="3058345"/>
            <a:ext cx="5454650" cy="564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</a:rPr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</a:rPr>
              <a:t>Mahmoud Shimy@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777604-F195-3D9F-2065-F2D1301B5F7D}"/>
              </a:ext>
            </a:extLst>
          </p:cNvPr>
          <p:cNvGrpSpPr/>
          <p:nvPr/>
        </p:nvGrpSpPr>
        <p:grpSpPr>
          <a:xfrm>
            <a:off x="3485375" y="4169742"/>
            <a:ext cx="437400" cy="437400"/>
            <a:chOff x="3485375" y="4089043"/>
            <a:chExt cx="437400" cy="437400"/>
          </a:xfrm>
        </p:grpSpPr>
        <p:sp>
          <p:nvSpPr>
            <p:cNvPr id="1143" name="Google Shape;1143;p43"/>
            <p:cNvSpPr/>
            <p:nvPr/>
          </p:nvSpPr>
          <p:spPr>
            <a:xfrm>
              <a:off x="3485375" y="4089043"/>
              <a:ext cx="437400" cy="43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4" name="Google Shape;1144;p43"/>
            <p:cNvGrpSpPr/>
            <p:nvPr/>
          </p:nvGrpSpPr>
          <p:grpSpPr>
            <a:xfrm>
              <a:off x="3565449" y="4168541"/>
              <a:ext cx="276012" cy="275991"/>
              <a:chOff x="3368074" y="3882537"/>
              <a:chExt cx="215298" cy="215298"/>
            </a:xfrm>
          </p:grpSpPr>
          <p:sp>
            <p:nvSpPr>
              <p:cNvPr id="1145" name="Google Shape;1145;p43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3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3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C218357-D98B-B425-003A-D873A21C3BCA}"/>
              </a:ext>
            </a:extLst>
          </p:cNvPr>
          <p:cNvGrpSpPr/>
          <p:nvPr/>
        </p:nvGrpSpPr>
        <p:grpSpPr>
          <a:xfrm>
            <a:off x="4113153" y="4169742"/>
            <a:ext cx="437400" cy="437400"/>
            <a:chOff x="4353250" y="4089043"/>
            <a:chExt cx="437400" cy="437400"/>
          </a:xfrm>
        </p:grpSpPr>
        <p:sp>
          <p:nvSpPr>
            <p:cNvPr id="1148" name="Google Shape;1148;p43"/>
            <p:cNvSpPr/>
            <p:nvPr/>
          </p:nvSpPr>
          <p:spPr>
            <a:xfrm>
              <a:off x="4353250" y="4089043"/>
              <a:ext cx="437400" cy="437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9" name="Google Shape;1149;p43"/>
            <p:cNvGrpSpPr/>
            <p:nvPr/>
          </p:nvGrpSpPr>
          <p:grpSpPr>
            <a:xfrm>
              <a:off x="4438556" y="4187250"/>
              <a:ext cx="266790" cy="238574"/>
              <a:chOff x="3824739" y="3890112"/>
              <a:chExt cx="208105" cy="186110"/>
            </a:xfrm>
          </p:grpSpPr>
          <p:sp>
            <p:nvSpPr>
              <p:cNvPr id="1150" name="Google Shape;1150;p43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3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3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6" name="Google Shape;1156;p43"/>
          <p:cNvGrpSpPr/>
          <p:nvPr/>
        </p:nvGrpSpPr>
        <p:grpSpPr>
          <a:xfrm>
            <a:off x="-4700825" y="1987942"/>
            <a:ext cx="6932402" cy="2974221"/>
            <a:chOff x="3908850" y="238125"/>
            <a:chExt cx="2637800" cy="1131700"/>
          </a:xfrm>
        </p:grpSpPr>
        <p:sp>
          <p:nvSpPr>
            <p:cNvPr id="1157" name="Google Shape;1157;p43"/>
            <p:cNvSpPr/>
            <p:nvPr/>
          </p:nvSpPr>
          <p:spPr>
            <a:xfrm>
              <a:off x="4448775" y="399950"/>
              <a:ext cx="126550" cy="234400"/>
            </a:xfrm>
            <a:custGeom>
              <a:avLst/>
              <a:gdLst/>
              <a:ahLst/>
              <a:cxnLst/>
              <a:rect l="l" t="t" r="r" b="b"/>
              <a:pathLst>
                <a:path w="5062" h="9376" extrusionOk="0">
                  <a:moveTo>
                    <a:pt x="0" y="0"/>
                  </a:moveTo>
                  <a:lnTo>
                    <a:pt x="0" y="9376"/>
                  </a:lnTo>
                  <a:lnTo>
                    <a:pt x="5061" y="9376"/>
                  </a:lnTo>
                  <a:lnTo>
                    <a:pt x="50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4448775" y="459325"/>
              <a:ext cx="126550" cy="22650"/>
            </a:xfrm>
            <a:custGeom>
              <a:avLst/>
              <a:gdLst/>
              <a:ahLst/>
              <a:cxnLst/>
              <a:rect l="l" t="t" r="r" b="b"/>
              <a:pathLst>
                <a:path w="5062" h="906" extrusionOk="0">
                  <a:moveTo>
                    <a:pt x="0" y="1"/>
                  </a:moveTo>
                  <a:lnTo>
                    <a:pt x="0" y="905"/>
                  </a:lnTo>
                  <a:lnTo>
                    <a:pt x="5061" y="325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4433900" y="431025"/>
              <a:ext cx="156250" cy="28325"/>
            </a:xfrm>
            <a:custGeom>
              <a:avLst/>
              <a:gdLst/>
              <a:ahLst/>
              <a:cxnLst/>
              <a:rect l="l" t="t" r="r" b="b"/>
              <a:pathLst>
                <a:path w="625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6250" y="1133"/>
                  </a:lnTo>
                  <a:lnTo>
                    <a:pt x="6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6115500" y="1053475"/>
              <a:ext cx="420900" cy="312075"/>
            </a:xfrm>
            <a:custGeom>
              <a:avLst/>
              <a:gdLst/>
              <a:ahLst/>
              <a:cxnLst/>
              <a:rect l="l" t="t" r="r" b="b"/>
              <a:pathLst>
                <a:path w="16836" h="12483" extrusionOk="0">
                  <a:moveTo>
                    <a:pt x="1273" y="0"/>
                  </a:moveTo>
                  <a:cubicBezTo>
                    <a:pt x="927" y="0"/>
                    <a:pt x="532" y="116"/>
                    <a:pt x="92" y="377"/>
                  </a:cubicBezTo>
                  <a:cubicBezTo>
                    <a:pt x="61" y="388"/>
                    <a:pt x="33" y="404"/>
                    <a:pt x="1" y="416"/>
                  </a:cubicBezTo>
                  <a:lnTo>
                    <a:pt x="1" y="12483"/>
                  </a:lnTo>
                  <a:lnTo>
                    <a:pt x="16836" y="12483"/>
                  </a:lnTo>
                  <a:cubicBezTo>
                    <a:pt x="16599" y="11715"/>
                    <a:pt x="15990" y="11115"/>
                    <a:pt x="15290" y="10842"/>
                  </a:cubicBezTo>
                  <a:cubicBezTo>
                    <a:pt x="14920" y="10698"/>
                    <a:pt x="14530" y="10635"/>
                    <a:pt x="14138" y="10635"/>
                  </a:cubicBezTo>
                  <a:cubicBezTo>
                    <a:pt x="13733" y="10635"/>
                    <a:pt x="13325" y="10702"/>
                    <a:pt x="12934" y="10814"/>
                  </a:cubicBezTo>
                  <a:cubicBezTo>
                    <a:pt x="13075" y="10773"/>
                    <a:pt x="13266" y="10517"/>
                    <a:pt x="13365" y="10410"/>
                  </a:cubicBezTo>
                  <a:cubicBezTo>
                    <a:pt x="13603" y="10150"/>
                    <a:pt x="13794" y="9880"/>
                    <a:pt x="13848" y="9523"/>
                  </a:cubicBezTo>
                  <a:cubicBezTo>
                    <a:pt x="13909" y="9124"/>
                    <a:pt x="13793" y="8720"/>
                    <a:pt x="13544" y="8405"/>
                  </a:cubicBezTo>
                  <a:cubicBezTo>
                    <a:pt x="13184" y="7947"/>
                    <a:pt x="12592" y="7744"/>
                    <a:pt x="12018" y="7744"/>
                  </a:cubicBezTo>
                  <a:cubicBezTo>
                    <a:pt x="11932" y="7744"/>
                    <a:pt x="11846" y="7748"/>
                    <a:pt x="11762" y="7757"/>
                  </a:cubicBezTo>
                  <a:cubicBezTo>
                    <a:pt x="11729" y="7761"/>
                    <a:pt x="11696" y="7764"/>
                    <a:pt x="11665" y="7770"/>
                  </a:cubicBezTo>
                  <a:cubicBezTo>
                    <a:pt x="11538" y="7788"/>
                    <a:pt x="11414" y="7820"/>
                    <a:pt x="11295" y="7867"/>
                  </a:cubicBezTo>
                  <a:cubicBezTo>
                    <a:pt x="10964" y="7995"/>
                    <a:pt x="10658" y="8186"/>
                    <a:pt x="10379" y="8408"/>
                  </a:cubicBezTo>
                  <a:lnTo>
                    <a:pt x="10379" y="8408"/>
                  </a:lnTo>
                  <a:cubicBezTo>
                    <a:pt x="10660" y="8110"/>
                    <a:pt x="10949" y="7751"/>
                    <a:pt x="11066" y="7438"/>
                  </a:cubicBezTo>
                  <a:cubicBezTo>
                    <a:pt x="11902" y="5707"/>
                    <a:pt x="10443" y="3287"/>
                    <a:pt x="8375" y="3287"/>
                  </a:cubicBezTo>
                  <a:cubicBezTo>
                    <a:pt x="8095" y="3287"/>
                    <a:pt x="7804" y="3331"/>
                    <a:pt x="7507" y="3428"/>
                  </a:cubicBezTo>
                  <a:cubicBezTo>
                    <a:pt x="6661" y="3784"/>
                    <a:pt x="5946" y="4454"/>
                    <a:pt x="5419" y="5265"/>
                  </a:cubicBezTo>
                  <a:lnTo>
                    <a:pt x="5419" y="5265"/>
                  </a:lnTo>
                  <a:cubicBezTo>
                    <a:pt x="6294" y="3537"/>
                    <a:pt x="5374" y="2304"/>
                    <a:pt x="4305" y="2304"/>
                  </a:cubicBezTo>
                  <a:cubicBezTo>
                    <a:pt x="3701" y="2304"/>
                    <a:pt x="3049" y="2698"/>
                    <a:pt x="2647" y="3618"/>
                  </a:cubicBezTo>
                  <a:cubicBezTo>
                    <a:pt x="3229" y="1842"/>
                    <a:pt x="2651" y="0"/>
                    <a:pt x="1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6115475" y="1173800"/>
              <a:ext cx="248025" cy="191750"/>
            </a:xfrm>
            <a:custGeom>
              <a:avLst/>
              <a:gdLst/>
              <a:ahLst/>
              <a:cxnLst/>
              <a:rect l="l" t="t" r="r" b="b"/>
              <a:pathLst>
                <a:path w="9921" h="7670" extrusionOk="0">
                  <a:moveTo>
                    <a:pt x="419" y="0"/>
                  </a:moveTo>
                  <a:cubicBezTo>
                    <a:pt x="277" y="0"/>
                    <a:pt x="135" y="27"/>
                    <a:pt x="1" y="84"/>
                  </a:cubicBezTo>
                  <a:lnTo>
                    <a:pt x="2" y="7670"/>
                  </a:lnTo>
                  <a:lnTo>
                    <a:pt x="9920" y="7670"/>
                  </a:lnTo>
                  <a:cubicBezTo>
                    <a:pt x="9780" y="7218"/>
                    <a:pt x="9421" y="6864"/>
                    <a:pt x="9010" y="6703"/>
                  </a:cubicBezTo>
                  <a:cubicBezTo>
                    <a:pt x="8792" y="6618"/>
                    <a:pt x="8562" y="6581"/>
                    <a:pt x="8330" y="6581"/>
                  </a:cubicBezTo>
                  <a:cubicBezTo>
                    <a:pt x="8092" y="6581"/>
                    <a:pt x="7851" y="6620"/>
                    <a:pt x="7621" y="6686"/>
                  </a:cubicBezTo>
                  <a:cubicBezTo>
                    <a:pt x="7853" y="6234"/>
                    <a:pt x="7536" y="5627"/>
                    <a:pt x="7092" y="5451"/>
                  </a:cubicBezTo>
                  <a:cubicBezTo>
                    <a:pt x="6955" y="5397"/>
                    <a:pt x="6812" y="5373"/>
                    <a:pt x="6668" y="5373"/>
                  </a:cubicBezTo>
                  <a:cubicBezTo>
                    <a:pt x="6367" y="5373"/>
                    <a:pt x="6060" y="5476"/>
                    <a:pt x="5780" y="5613"/>
                  </a:cubicBezTo>
                  <a:lnTo>
                    <a:pt x="5780" y="5613"/>
                  </a:lnTo>
                  <a:cubicBezTo>
                    <a:pt x="6121" y="5431"/>
                    <a:pt x="6377" y="5084"/>
                    <a:pt x="6520" y="4698"/>
                  </a:cubicBezTo>
                  <a:cubicBezTo>
                    <a:pt x="7013" y="3678"/>
                    <a:pt x="6154" y="2252"/>
                    <a:pt x="4935" y="2252"/>
                  </a:cubicBezTo>
                  <a:cubicBezTo>
                    <a:pt x="4770" y="2252"/>
                    <a:pt x="4598" y="2278"/>
                    <a:pt x="4423" y="2335"/>
                  </a:cubicBezTo>
                  <a:cubicBezTo>
                    <a:pt x="3924" y="2545"/>
                    <a:pt x="3503" y="2941"/>
                    <a:pt x="3192" y="3420"/>
                  </a:cubicBezTo>
                  <a:lnTo>
                    <a:pt x="3192" y="3420"/>
                  </a:lnTo>
                  <a:cubicBezTo>
                    <a:pt x="3710" y="2401"/>
                    <a:pt x="3167" y="1673"/>
                    <a:pt x="2537" y="1673"/>
                  </a:cubicBezTo>
                  <a:cubicBezTo>
                    <a:pt x="2181" y="1673"/>
                    <a:pt x="1797" y="1905"/>
                    <a:pt x="1560" y="2448"/>
                  </a:cubicBezTo>
                  <a:cubicBezTo>
                    <a:pt x="2138" y="961"/>
                    <a:pt x="1267" y="0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6356325" y="1111725"/>
              <a:ext cx="24150" cy="21825"/>
            </a:xfrm>
            <a:custGeom>
              <a:avLst/>
              <a:gdLst/>
              <a:ahLst/>
              <a:cxnLst/>
              <a:rect l="l" t="t" r="r" b="b"/>
              <a:pathLst>
                <a:path w="966" h="873" extrusionOk="0">
                  <a:moveTo>
                    <a:pt x="919" y="1"/>
                  </a:moveTo>
                  <a:cubicBezTo>
                    <a:pt x="809" y="1"/>
                    <a:pt x="524" y="20"/>
                    <a:pt x="313" y="210"/>
                  </a:cubicBezTo>
                  <a:cubicBezTo>
                    <a:pt x="47" y="450"/>
                    <a:pt x="1" y="871"/>
                    <a:pt x="1" y="871"/>
                  </a:cubicBezTo>
                  <a:cubicBezTo>
                    <a:pt x="1" y="871"/>
                    <a:pt x="17" y="872"/>
                    <a:pt x="46" y="872"/>
                  </a:cubicBezTo>
                  <a:cubicBezTo>
                    <a:pt x="156" y="872"/>
                    <a:pt x="441" y="853"/>
                    <a:pt x="652" y="663"/>
                  </a:cubicBezTo>
                  <a:cubicBezTo>
                    <a:pt x="918" y="423"/>
                    <a:pt x="965" y="2"/>
                    <a:pt x="965" y="2"/>
                  </a:cubicBezTo>
                  <a:cubicBezTo>
                    <a:pt x="965" y="2"/>
                    <a:pt x="949" y="1"/>
                    <a:pt x="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6163050" y="1177150"/>
              <a:ext cx="23300" cy="32375"/>
            </a:xfrm>
            <a:custGeom>
              <a:avLst/>
              <a:gdLst/>
              <a:ahLst/>
              <a:cxnLst/>
              <a:rect l="l" t="t" r="r" b="b"/>
              <a:pathLst>
                <a:path w="932" h="1295" extrusionOk="0">
                  <a:moveTo>
                    <a:pt x="824" y="1"/>
                  </a:moveTo>
                  <a:cubicBezTo>
                    <a:pt x="824" y="1"/>
                    <a:pt x="396" y="109"/>
                    <a:pt x="199" y="465"/>
                  </a:cubicBezTo>
                  <a:cubicBezTo>
                    <a:pt x="0" y="823"/>
                    <a:pt x="106" y="1295"/>
                    <a:pt x="106" y="1295"/>
                  </a:cubicBezTo>
                  <a:cubicBezTo>
                    <a:pt x="106" y="1295"/>
                    <a:pt x="534" y="1186"/>
                    <a:pt x="731" y="829"/>
                  </a:cubicBezTo>
                  <a:cubicBezTo>
                    <a:pt x="931" y="472"/>
                    <a:pt x="824" y="1"/>
                    <a:pt x="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6331750" y="1084125"/>
              <a:ext cx="23500" cy="45750"/>
            </a:xfrm>
            <a:custGeom>
              <a:avLst/>
              <a:gdLst/>
              <a:ahLst/>
              <a:cxnLst/>
              <a:rect l="l" t="t" r="r" b="b"/>
              <a:pathLst>
                <a:path w="940" h="1830" extrusionOk="0">
                  <a:moveTo>
                    <a:pt x="265" y="0"/>
                  </a:moveTo>
                  <a:cubicBezTo>
                    <a:pt x="265" y="0"/>
                    <a:pt x="1" y="506"/>
                    <a:pt x="114" y="1011"/>
                  </a:cubicBezTo>
                  <a:cubicBezTo>
                    <a:pt x="228" y="1516"/>
                    <a:pt x="676" y="1829"/>
                    <a:pt x="676" y="1829"/>
                  </a:cubicBezTo>
                  <a:cubicBezTo>
                    <a:pt x="676" y="1829"/>
                    <a:pt x="940" y="1324"/>
                    <a:pt x="827" y="818"/>
                  </a:cubicBezTo>
                  <a:cubicBezTo>
                    <a:pt x="713" y="314"/>
                    <a:pt x="265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4062875" y="1095150"/>
              <a:ext cx="129725" cy="269275"/>
            </a:xfrm>
            <a:custGeom>
              <a:avLst/>
              <a:gdLst/>
              <a:ahLst/>
              <a:cxnLst/>
              <a:rect l="l" t="t" r="r" b="b"/>
              <a:pathLst>
                <a:path w="5189" h="10771" extrusionOk="0">
                  <a:moveTo>
                    <a:pt x="2596" y="0"/>
                  </a:moveTo>
                  <a:lnTo>
                    <a:pt x="2528" y="2006"/>
                  </a:lnTo>
                  <a:lnTo>
                    <a:pt x="1475" y="1164"/>
                  </a:lnTo>
                  <a:lnTo>
                    <a:pt x="1363" y="1261"/>
                  </a:lnTo>
                  <a:lnTo>
                    <a:pt x="2378" y="2519"/>
                  </a:lnTo>
                  <a:lnTo>
                    <a:pt x="2190" y="6352"/>
                  </a:lnTo>
                  <a:lnTo>
                    <a:pt x="1691" y="5868"/>
                  </a:lnTo>
                  <a:lnTo>
                    <a:pt x="1725" y="4561"/>
                  </a:lnTo>
                  <a:lnTo>
                    <a:pt x="1531" y="4512"/>
                  </a:lnTo>
                  <a:lnTo>
                    <a:pt x="1351" y="5559"/>
                  </a:lnTo>
                  <a:lnTo>
                    <a:pt x="127" y="4512"/>
                  </a:lnTo>
                  <a:lnTo>
                    <a:pt x="1" y="4614"/>
                  </a:lnTo>
                  <a:lnTo>
                    <a:pt x="2077" y="7019"/>
                  </a:lnTo>
                  <a:lnTo>
                    <a:pt x="1817" y="10771"/>
                  </a:lnTo>
                  <a:lnTo>
                    <a:pt x="3515" y="10771"/>
                  </a:lnTo>
                  <a:lnTo>
                    <a:pt x="3302" y="6044"/>
                  </a:lnTo>
                  <a:lnTo>
                    <a:pt x="4238" y="4578"/>
                  </a:lnTo>
                  <a:lnTo>
                    <a:pt x="5189" y="4434"/>
                  </a:lnTo>
                  <a:lnTo>
                    <a:pt x="5189" y="4288"/>
                  </a:lnTo>
                  <a:lnTo>
                    <a:pt x="4319" y="4301"/>
                  </a:lnTo>
                  <a:lnTo>
                    <a:pt x="4319" y="4301"/>
                  </a:lnTo>
                  <a:lnTo>
                    <a:pt x="4819" y="3513"/>
                  </a:lnTo>
                  <a:lnTo>
                    <a:pt x="4689" y="3428"/>
                  </a:lnTo>
                  <a:lnTo>
                    <a:pt x="3318" y="4914"/>
                  </a:lnTo>
                  <a:lnTo>
                    <a:pt x="3052" y="2466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3919950" y="719000"/>
              <a:ext cx="410375" cy="446450"/>
            </a:xfrm>
            <a:custGeom>
              <a:avLst/>
              <a:gdLst/>
              <a:ahLst/>
              <a:cxnLst/>
              <a:rect l="l" t="t" r="r" b="b"/>
              <a:pathLst>
                <a:path w="16415" h="17858" extrusionOk="0">
                  <a:moveTo>
                    <a:pt x="8705" y="0"/>
                  </a:moveTo>
                  <a:cubicBezTo>
                    <a:pt x="8678" y="0"/>
                    <a:pt x="8651" y="1"/>
                    <a:pt x="8624" y="2"/>
                  </a:cubicBezTo>
                  <a:cubicBezTo>
                    <a:pt x="7775" y="39"/>
                    <a:pt x="7060" y="648"/>
                    <a:pt x="6519" y="1304"/>
                  </a:cubicBezTo>
                  <a:cubicBezTo>
                    <a:pt x="5395" y="2664"/>
                    <a:pt x="4702" y="4376"/>
                    <a:pt x="4562" y="6134"/>
                  </a:cubicBezTo>
                  <a:cubicBezTo>
                    <a:pt x="4236" y="5686"/>
                    <a:pt x="3904" y="5231"/>
                    <a:pt x="3469" y="4890"/>
                  </a:cubicBezTo>
                  <a:cubicBezTo>
                    <a:pt x="3099" y="4600"/>
                    <a:pt x="2637" y="4395"/>
                    <a:pt x="2172" y="4395"/>
                  </a:cubicBezTo>
                  <a:cubicBezTo>
                    <a:pt x="2090" y="4395"/>
                    <a:pt x="2007" y="4402"/>
                    <a:pt x="1925" y="4415"/>
                  </a:cubicBezTo>
                  <a:cubicBezTo>
                    <a:pt x="1026" y="4562"/>
                    <a:pt x="453" y="5477"/>
                    <a:pt x="234" y="6362"/>
                  </a:cubicBezTo>
                  <a:cubicBezTo>
                    <a:pt x="0" y="7313"/>
                    <a:pt x="34" y="8309"/>
                    <a:pt x="331" y="9242"/>
                  </a:cubicBezTo>
                  <a:cubicBezTo>
                    <a:pt x="821" y="10775"/>
                    <a:pt x="1970" y="11991"/>
                    <a:pt x="3085" y="13150"/>
                  </a:cubicBezTo>
                  <a:cubicBezTo>
                    <a:pt x="2967" y="13097"/>
                    <a:pt x="2842" y="13073"/>
                    <a:pt x="2717" y="13073"/>
                  </a:cubicBezTo>
                  <a:cubicBezTo>
                    <a:pt x="2297" y="13073"/>
                    <a:pt x="1870" y="13344"/>
                    <a:pt x="1679" y="13732"/>
                  </a:cubicBezTo>
                  <a:cubicBezTo>
                    <a:pt x="1343" y="14416"/>
                    <a:pt x="1663" y="15202"/>
                    <a:pt x="2131" y="15746"/>
                  </a:cubicBezTo>
                  <a:cubicBezTo>
                    <a:pt x="2524" y="16203"/>
                    <a:pt x="3046" y="16533"/>
                    <a:pt x="3585" y="16803"/>
                  </a:cubicBezTo>
                  <a:cubicBezTo>
                    <a:pt x="5031" y="17529"/>
                    <a:pt x="6627" y="17858"/>
                    <a:pt x="8233" y="17858"/>
                  </a:cubicBezTo>
                  <a:cubicBezTo>
                    <a:pt x="9981" y="17858"/>
                    <a:pt x="11740" y="17469"/>
                    <a:pt x="13328" y="16781"/>
                  </a:cubicBezTo>
                  <a:cubicBezTo>
                    <a:pt x="14460" y="16291"/>
                    <a:pt x="15250" y="15481"/>
                    <a:pt x="15851" y="14398"/>
                  </a:cubicBezTo>
                  <a:lnTo>
                    <a:pt x="15858" y="14385"/>
                  </a:lnTo>
                  <a:cubicBezTo>
                    <a:pt x="16218" y="13735"/>
                    <a:pt x="16371" y="12987"/>
                    <a:pt x="16397" y="12246"/>
                  </a:cubicBezTo>
                  <a:cubicBezTo>
                    <a:pt x="16414" y="11779"/>
                    <a:pt x="16379" y="11297"/>
                    <a:pt x="16183" y="10872"/>
                  </a:cubicBezTo>
                  <a:cubicBezTo>
                    <a:pt x="15987" y="10447"/>
                    <a:pt x="15603" y="10087"/>
                    <a:pt x="15139" y="10021"/>
                  </a:cubicBezTo>
                  <a:cubicBezTo>
                    <a:pt x="15095" y="10014"/>
                    <a:pt x="15050" y="10011"/>
                    <a:pt x="15004" y="10011"/>
                  </a:cubicBezTo>
                  <a:cubicBezTo>
                    <a:pt x="14782" y="10011"/>
                    <a:pt x="14558" y="10089"/>
                    <a:pt x="14419" y="10257"/>
                  </a:cubicBezTo>
                  <a:lnTo>
                    <a:pt x="14419" y="10257"/>
                  </a:lnTo>
                  <a:cubicBezTo>
                    <a:pt x="14937" y="9612"/>
                    <a:pt x="15408" y="8906"/>
                    <a:pt x="15612" y="8104"/>
                  </a:cubicBezTo>
                  <a:cubicBezTo>
                    <a:pt x="15817" y="7297"/>
                    <a:pt x="15716" y="6374"/>
                    <a:pt x="15179" y="5738"/>
                  </a:cubicBezTo>
                  <a:cubicBezTo>
                    <a:pt x="14741" y="5218"/>
                    <a:pt x="14055" y="4949"/>
                    <a:pt x="13374" y="4949"/>
                  </a:cubicBezTo>
                  <a:cubicBezTo>
                    <a:pt x="13250" y="4949"/>
                    <a:pt x="13126" y="4958"/>
                    <a:pt x="13005" y="4976"/>
                  </a:cubicBezTo>
                  <a:cubicBezTo>
                    <a:pt x="12211" y="5093"/>
                    <a:pt x="11494" y="5556"/>
                    <a:pt x="10972" y="6165"/>
                  </a:cubicBezTo>
                  <a:cubicBezTo>
                    <a:pt x="11029" y="4912"/>
                    <a:pt x="11316" y="3648"/>
                    <a:pt x="11087" y="2415"/>
                  </a:cubicBezTo>
                  <a:cubicBezTo>
                    <a:pt x="10863" y="1208"/>
                    <a:pt x="9920" y="0"/>
                    <a:pt x="8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4018775" y="1172325"/>
              <a:ext cx="91975" cy="78725"/>
            </a:xfrm>
            <a:custGeom>
              <a:avLst/>
              <a:gdLst/>
              <a:ahLst/>
              <a:cxnLst/>
              <a:rect l="l" t="t" r="r" b="b"/>
              <a:pathLst>
                <a:path w="3679" h="3149" extrusionOk="0">
                  <a:moveTo>
                    <a:pt x="1690" y="1"/>
                  </a:moveTo>
                  <a:cubicBezTo>
                    <a:pt x="1378" y="1"/>
                    <a:pt x="1097" y="335"/>
                    <a:pt x="1428" y="854"/>
                  </a:cubicBezTo>
                  <a:cubicBezTo>
                    <a:pt x="1182" y="598"/>
                    <a:pt x="944" y="497"/>
                    <a:pt x="748" y="497"/>
                  </a:cubicBezTo>
                  <a:cubicBezTo>
                    <a:pt x="209" y="497"/>
                    <a:pt x="0" y="1268"/>
                    <a:pt x="880" y="1672"/>
                  </a:cubicBezTo>
                  <a:cubicBezTo>
                    <a:pt x="43" y="1688"/>
                    <a:pt x="278" y="2672"/>
                    <a:pt x="883" y="2672"/>
                  </a:cubicBezTo>
                  <a:cubicBezTo>
                    <a:pt x="1003" y="2672"/>
                    <a:pt x="1137" y="2633"/>
                    <a:pt x="1281" y="2541"/>
                  </a:cubicBezTo>
                  <a:lnTo>
                    <a:pt x="1281" y="2541"/>
                  </a:lnTo>
                  <a:cubicBezTo>
                    <a:pt x="1001" y="2754"/>
                    <a:pt x="1182" y="3149"/>
                    <a:pt x="1512" y="3149"/>
                  </a:cubicBezTo>
                  <a:cubicBezTo>
                    <a:pt x="1535" y="3149"/>
                    <a:pt x="1558" y="3147"/>
                    <a:pt x="1582" y="3143"/>
                  </a:cubicBezTo>
                  <a:cubicBezTo>
                    <a:pt x="2619" y="2973"/>
                    <a:pt x="3678" y="1320"/>
                    <a:pt x="2744" y="475"/>
                  </a:cubicBezTo>
                  <a:cubicBezTo>
                    <a:pt x="2674" y="393"/>
                    <a:pt x="2535" y="336"/>
                    <a:pt x="2415" y="336"/>
                  </a:cubicBezTo>
                  <a:cubicBezTo>
                    <a:pt x="2293" y="336"/>
                    <a:pt x="2189" y="394"/>
                    <a:pt x="2193" y="544"/>
                  </a:cubicBezTo>
                  <a:cubicBezTo>
                    <a:pt x="2143" y="165"/>
                    <a:pt x="1909" y="1"/>
                    <a:pt x="1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4027725" y="921500"/>
              <a:ext cx="223250" cy="243950"/>
            </a:xfrm>
            <a:custGeom>
              <a:avLst/>
              <a:gdLst/>
              <a:ahLst/>
              <a:cxnLst/>
              <a:rect l="l" t="t" r="r" b="b"/>
              <a:pathLst>
                <a:path w="8930" h="9758" extrusionOk="0">
                  <a:moveTo>
                    <a:pt x="3022" y="0"/>
                  </a:moveTo>
                  <a:cubicBezTo>
                    <a:pt x="2932" y="0"/>
                    <a:pt x="2843" y="11"/>
                    <a:pt x="2754" y="33"/>
                  </a:cubicBezTo>
                  <a:cubicBezTo>
                    <a:pt x="2079" y="203"/>
                    <a:pt x="1755" y="1017"/>
                    <a:pt x="1830" y="1710"/>
                  </a:cubicBezTo>
                  <a:cubicBezTo>
                    <a:pt x="1905" y="2403"/>
                    <a:pt x="2260" y="3028"/>
                    <a:pt x="2491" y="3686"/>
                  </a:cubicBezTo>
                  <a:cubicBezTo>
                    <a:pt x="2179" y="3486"/>
                    <a:pt x="1813" y="3361"/>
                    <a:pt x="1445" y="3361"/>
                  </a:cubicBezTo>
                  <a:cubicBezTo>
                    <a:pt x="1370" y="3361"/>
                    <a:pt x="1294" y="3367"/>
                    <a:pt x="1219" y="3378"/>
                  </a:cubicBezTo>
                  <a:cubicBezTo>
                    <a:pt x="779" y="3443"/>
                    <a:pt x="362" y="3721"/>
                    <a:pt x="185" y="4130"/>
                  </a:cubicBezTo>
                  <a:cubicBezTo>
                    <a:pt x="1" y="4554"/>
                    <a:pt x="93" y="5062"/>
                    <a:pt x="332" y="5458"/>
                  </a:cubicBezTo>
                  <a:cubicBezTo>
                    <a:pt x="570" y="5851"/>
                    <a:pt x="933" y="6152"/>
                    <a:pt x="1311" y="6412"/>
                  </a:cubicBezTo>
                  <a:lnTo>
                    <a:pt x="1311" y="6412"/>
                  </a:lnTo>
                  <a:cubicBezTo>
                    <a:pt x="1250" y="6372"/>
                    <a:pt x="1177" y="6354"/>
                    <a:pt x="1103" y="6354"/>
                  </a:cubicBezTo>
                  <a:cubicBezTo>
                    <a:pt x="1030" y="6354"/>
                    <a:pt x="956" y="6371"/>
                    <a:pt x="890" y="6401"/>
                  </a:cubicBezTo>
                  <a:cubicBezTo>
                    <a:pt x="655" y="6511"/>
                    <a:pt x="508" y="6764"/>
                    <a:pt x="471" y="7021"/>
                  </a:cubicBezTo>
                  <a:cubicBezTo>
                    <a:pt x="435" y="7278"/>
                    <a:pt x="494" y="7540"/>
                    <a:pt x="577" y="7786"/>
                  </a:cubicBezTo>
                  <a:cubicBezTo>
                    <a:pt x="709" y="8176"/>
                    <a:pt x="910" y="8550"/>
                    <a:pt x="1205" y="8836"/>
                  </a:cubicBezTo>
                  <a:lnTo>
                    <a:pt x="1210" y="8842"/>
                  </a:lnTo>
                  <a:cubicBezTo>
                    <a:pt x="1703" y="9323"/>
                    <a:pt x="2253" y="9627"/>
                    <a:pt x="2933" y="9708"/>
                  </a:cubicBezTo>
                  <a:cubicBezTo>
                    <a:pt x="3216" y="9741"/>
                    <a:pt x="3502" y="9757"/>
                    <a:pt x="3789" y="9757"/>
                  </a:cubicBezTo>
                  <a:cubicBezTo>
                    <a:pt x="5364" y="9757"/>
                    <a:pt x="6965" y="9253"/>
                    <a:pt x="8118" y="8163"/>
                  </a:cubicBezTo>
                  <a:cubicBezTo>
                    <a:pt x="8362" y="7932"/>
                    <a:pt x="8586" y="7673"/>
                    <a:pt x="8723" y="7367"/>
                  </a:cubicBezTo>
                  <a:cubicBezTo>
                    <a:pt x="8884" y="7004"/>
                    <a:pt x="8929" y="6535"/>
                    <a:pt x="8642" y="6225"/>
                  </a:cubicBezTo>
                  <a:cubicBezTo>
                    <a:pt x="8517" y="6093"/>
                    <a:pt x="8332" y="6017"/>
                    <a:pt x="8153" y="6017"/>
                  </a:cubicBezTo>
                  <a:cubicBezTo>
                    <a:pt x="8024" y="6017"/>
                    <a:pt x="7898" y="6056"/>
                    <a:pt x="7800" y="6141"/>
                  </a:cubicBezTo>
                  <a:cubicBezTo>
                    <a:pt x="8208" y="5346"/>
                    <a:pt x="8626" y="4516"/>
                    <a:pt x="8642" y="3622"/>
                  </a:cubicBezTo>
                  <a:cubicBezTo>
                    <a:pt x="8649" y="3080"/>
                    <a:pt x="8508" y="2544"/>
                    <a:pt x="8232" y="2075"/>
                  </a:cubicBezTo>
                  <a:cubicBezTo>
                    <a:pt x="7994" y="1672"/>
                    <a:pt x="7590" y="1303"/>
                    <a:pt x="7133" y="1303"/>
                  </a:cubicBezTo>
                  <a:cubicBezTo>
                    <a:pt x="7097" y="1303"/>
                    <a:pt x="7060" y="1305"/>
                    <a:pt x="7022" y="1310"/>
                  </a:cubicBezTo>
                  <a:cubicBezTo>
                    <a:pt x="6717" y="1350"/>
                    <a:pt x="6454" y="1557"/>
                    <a:pt x="6277" y="1809"/>
                  </a:cubicBezTo>
                  <a:cubicBezTo>
                    <a:pt x="6101" y="2061"/>
                    <a:pt x="5996" y="2355"/>
                    <a:pt x="5894" y="2645"/>
                  </a:cubicBezTo>
                  <a:cubicBezTo>
                    <a:pt x="5534" y="1727"/>
                    <a:pt x="4902" y="939"/>
                    <a:pt x="4082" y="389"/>
                  </a:cubicBezTo>
                  <a:cubicBezTo>
                    <a:pt x="3765" y="178"/>
                    <a:pt x="3394" y="0"/>
                    <a:pt x="3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3940025" y="1026675"/>
              <a:ext cx="20900" cy="28500"/>
            </a:xfrm>
            <a:custGeom>
              <a:avLst/>
              <a:gdLst/>
              <a:ahLst/>
              <a:cxnLst/>
              <a:rect l="l" t="t" r="r" b="b"/>
              <a:pathLst>
                <a:path w="836" h="1140" extrusionOk="0">
                  <a:moveTo>
                    <a:pt x="104" y="1"/>
                  </a:moveTo>
                  <a:cubicBezTo>
                    <a:pt x="104" y="1"/>
                    <a:pt x="1" y="390"/>
                    <a:pt x="174" y="705"/>
                  </a:cubicBezTo>
                  <a:cubicBezTo>
                    <a:pt x="348" y="1019"/>
                    <a:pt x="733" y="1139"/>
                    <a:pt x="733" y="1139"/>
                  </a:cubicBezTo>
                  <a:cubicBezTo>
                    <a:pt x="733" y="1139"/>
                    <a:pt x="836" y="750"/>
                    <a:pt x="662" y="435"/>
                  </a:cubicBezTo>
                  <a:cubicBezTo>
                    <a:pt x="488" y="122"/>
                    <a:pt x="105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3908850" y="1054150"/>
              <a:ext cx="44625" cy="19200"/>
            </a:xfrm>
            <a:custGeom>
              <a:avLst/>
              <a:gdLst/>
              <a:ahLst/>
              <a:cxnLst/>
              <a:rect l="l" t="t" r="r" b="b"/>
              <a:pathLst>
                <a:path w="1785" h="768" extrusionOk="0">
                  <a:moveTo>
                    <a:pt x="927" y="0"/>
                  </a:moveTo>
                  <a:cubicBezTo>
                    <a:pt x="908" y="0"/>
                    <a:pt x="889" y="1"/>
                    <a:pt x="870" y="2"/>
                  </a:cubicBezTo>
                  <a:cubicBezTo>
                    <a:pt x="378" y="30"/>
                    <a:pt x="1" y="437"/>
                    <a:pt x="1" y="437"/>
                  </a:cubicBezTo>
                  <a:cubicBezTo>
                    <a:pt x="1" y="437"/>
                    <a:pt x="390" y="768"/>
                    <a:pt x="857" y="768"/>
                  </a:cubicBezTo>
                  <a:cubicBezTo>
                    <a:pt x="876" y="768"/>
                    <a:pt x="896" y="767"/>
                    <a:pt x="915" y="766"/>
                  </a:cubicBezTo>
                  <a:cubicBezTo>
                    <a:pt x="1408" y="737"/>
                    <a:pt x="1785" y="332"/>
                    <a:pt x="1785" y="332"/>
                  </a:cubicBezTo>
                  <a:cubicBezTo>
                    <a:pt x="1785" y="332"/>
                    <a:pt x="1395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4194300" y="1205575"/>
              <a:ext cx="16025" cy="8475"/>
            </a:xfrm>
            <a:custGeom>
              <a:avLst/>
              <a:gdLst/>
              <a:ahLst/>
              <a:cxnLst/>
              <a:rect l="l" t="t" r="r" b="b"/>
              <a:pathLst>
                <a:path w="641" h="339" extrusionOk="0">
                  <a:moveTo>
                    <a:pt x="206" y="0"/>
                  </a:moveTo>
                  <a:cubicBezTo>
                    <a:pt x="92" y="0"/>
                    <a:pt x="1" y="36"/>
                    <a:pt x="1" y="36"/>
                  </a:cubicBezTo>
                  <a:cubicBezTo>
                    <a:pt x="1" y="36"/>
                    <a:pt x="86" y="232"/>
                    <a:pt x="262" y="307"/>
                  </a:cubicBezTo>
                  <a:cubicBezTo>
                    <a:pt x="320" y="331"/>
                    <a:pt x="379" y="339"/>
                    <a:pt x="434" y="339"/>
                  </a:cubicBezTo>
                  <a:cubicBezTo>
                    <a:pt x="548" y="339"/>
                    <a:pt x="640" y="303"/>
                    <a:pt x="640" y="303"/>
                  </a:cubicBezTo>
                  <a:cubicBezTo>
                    <a:pt x="640" y="303"/>
                    <a:pt x="555" y="107"/>
                    <a:pt x="377" y="33"/>
                  </a:cubicBezTo>
                  <a:cubicBezTo>
                    <a:pt x="320" y="8"/>
                    <a:pt x="260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4193900" y="1185925"/>
              <a:ext cx="17825" cy="15900"/>
            </a:xfrm>
            <a:custGeom>
              <a:avLst/>
              <a:gdLst/>
              <a:ahLst/>
              <a:cxnLst/>
              <a:rect l="l" t="t" r="r" b="b"/>
              <a:pathLst>
                <a:path w="713" h="636" extrusionOk="0">
                  <a:moveTo>
                    <a:pt x="704" y="0"/>
                  </a:moveTo>
                  <a:cubicBezTo>
                    <a:pt x="653" y="0"/>
                    <a:pt x="398" y="9"/>
                    <a:pt x="221" y="165"/>
                  </a:cubicBezTo>
                  <a:cubicBezTo>
                    <a:pt x="25" y="341"/>
                    <a:pt x="1" y="636"/>
                    <a:pt x="1" y="636"/>
                  </a:cubicBezTo>
                  <a:cubicBezTo>
                    <a:pt x="1" y="636"/>
                    <a:pt x="4" y="636"/>
                    <a:pt x="10" y="636"/>
                  </a:cubicBezTo>
                  <a:cubicBezTo>
                    <a:pt x="61" y="636"/>
                    <a:pt x="317" y="628"/>
                    <a:pt x="493" y="470"/>
                  </a:cubicBezTo>
                  <a:cubicBezTo>
                    <a:pt x="690" y="295"/>
                    <a:pt x="713" y="0"/>
                    <a:pt x="713" y="0"/>
                  </a:cubicBezTo>
                  <a:cubicBezTo>
                    <a:pt x="713" y="0"/>
                    <a:pt x="710" y="0"/>
                    <a:pt x="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4183200" y="923300"/>
              <a:ext cx="22675" cy="23300"/>
            </a:xfrm>
            <a:custGeom>
              <a:avLst/>
              <a:gdLst/>
              <a:ahLst/>
              <a:cxnLst/>
              <a:rect l="l" t="t" r="r" b="b"/>
              <a:pathLst>
                <a:path w="907" h="932" extrusionOk="0">
                  <a:moveTo>
                    <a:pt x="906" y="1"/>
                  </a:moveTo>
                  <a:cubicBezTo>
                    <a:pt x="906" y="1"/>
                    <a:pt x="503" y="14"/>
                    <a:pt x="254" y="271"/>
                  </a:cubicBezTo>
                  <a:cubicBezTo>
                    <a:pt x="3" y="529"/>
                    <a:pt x="0" y="931"/>
                    <a:pt x="0" y="931"/>
                  </a:cubicBezTo>
                  <a:cubicBezTo>
                    <a:pt x="0" y="931"/>
                    <a:pt x="402" y="917"/>
                    <a:pt x="652" y="660"/>
                  </a:cubicBezTo>
                  <a:cubicBezTo>
                    <a:pt x="903" y="402"/>
                    <a:pt x="906" y="1"/>
                    <a:pt x="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4035800" y="989900"/>
              <a:ext cx="21100" cy="10800"/>
            </a:xfrm>
            <a:custGeom>
              <a:avLst/>
              <a:gdLst/>
              <a:ahLst/>
              <a:cxnLst/>
              <a:rect l="l" t="t" r="r" b="b"/>
              <a:pathLst>
                <a:path w="844" h="432" extrusionOk="0">
                  <a:moveTo>
                    <a:pt x="289" y="1"/>
                  </a:moveTo>
                  <a:cubicBezTo>
                    <a:pt x="130" y="1"/>
                    <a:pt x="0" y="56"/>
                    <a:pt x="0" y="56"/>
                  </a:cubicBezTo>
                  <a:cubicBezTo>
                    <a:pt x="0" y="56"/>
                    <a:pt x="120" y="308"/>
                    <a:pt x="352" y="397"/>
                  </a:cubicBezTo>
                  <a:cubicBezTo>
                    <a:pt x="420" y="422"/>
                    <a:pt x="490" y="432"/>
                    <a:pt x="554" y="432"/>
                  </a:cubicBezTo>
                  <a:cubicBezTo>
                    <a:pt x="713" y="432"/>
                    <a:pt x="843" y="376"/>
                    <a:pt x="843" y="376"/>
                  </a:cubicBezTo>
                  <a:cubicBezTo>
                    <a:pt x="843" y="376"/>
                    <a:pt x="724" y="125"/>
                    <a:pt x="490" y="36"/>
                  </a:cubicBezTo>
                  <a:cubicBezTo>
                    <a:pt x="423" y="10"/>
                    <a:pt x="354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4153875" y="902100"/>
              <a:ext cx="26500" cy="41925"/>
            </a:xfrm>
            <a:custGeom>
              <a:avLst/>
              <a:gdLst/>
              <a:ahLst/>
              <a:cxnLst/>
              <a:rect l="l" t="t" r="r" b="b"/>
              <a:pathLst>
                <a:path w="1060" h="1677" extrusionOk="0">
                  <a:moveTo>
                    <a:pt x="221" y="0"/>
                  </a:moveTo>
                  <a:cubicBezTo>
                    <a:pt x="221" y="0"/>
                    <a:pt x="1" y="508"/>
                    <a:pt x="171" y="970"/>
                  </a:cubicBezTo>
                  <a:cubicBezTo>
                    <a:pt x="341" y="1434"/>
                    <a:pt x="839" y="1677"/>
                    <a:pt x="839" y="1677"/>
                  </a:cubicBezTo>
                  <a:cubicBezTo>
                    <a:pt x="839" y="1677"/>
                    <a:pt x="1059" y="1169"/>
                    <a:pt x="889" y="706"/>
                  </a:cubicBezTo>
                  <a:cubicBezTo>
                    <a:pt x="718" y="243"/>
                    <a:pt x="221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4054925" y="1203900"/>
              <a:ext cx="37550" cy="33650"/>
            </a:xfrm>
            <a:custGeom>
              <a:avLst/>
              <a:gdLst/>
              <a:ahLst/>
              <a:cxnLst/>
              <a:rect l="l" t="t" r="r" b="b"/>
              <a:pathLst>
                <a:path w="1502" h="1346" extrusionOk="0">
                  <a:moveTo>
                    <a:pt x="1104" y="0"/>
                  </a:moveTo>
                  <a:cubicBezTo>
                    <a:pt x="973" y="0"/>
                    <a:pt x="934" y="192"/>
                    <a:pt x="797" y="195"/>
                  </a:cubicBezTo>
                  <a:cubicBezTo>
                    <a:pt x="796" y="195"/>
                    <a:pt x="795" y="195"/>
                    <a:pt x="795" y="195"/>
                  </a:cubicBezTo>
                  <a:cubicBezTo>
                    <a:pt x="761" y="195"/>
                    <a:pt x="731" y="173"/>
                    <a:pt x="708" y="149"/>
                  </a:cubicBezTo>
                  <a:cubicBezTo>
                    <a:pt x="670" y="109"/>
                    <a:pt x="633" y="52"/>
                    <a:pt x="576" y="39"/>
                  </a:cubicBezTo>
                  <a:cubicBezTo>
                    <a:pt x="568" y="37"/>
                    <a:pt x="560" y="36"/>
                    <a:pt x="553" y="36"/>
                  </a:cubicBezTo>
                  <a:cubicBezTo>
                    <a:pt x="485" y="36"/>
                    <a:pt x="424" y="101"/>
                    <a:pt x="407" y="170"/>
                  </a:cubicBezTo>
                  <a:cubicBezTo>
                    <a:pt x="387" y="246"/>
                    <a:pt x="406" y="326"/>
                    <a:pt x="417" y="405"/>
                  </a:cubicBezTo>
                  <a:cubicBezTo>
                    <a:pt x="427" y="483"/>
                    <a:pt x="426" y="570"/>
                    <a:pt x="377" y="632"/>
                  </a:cubicBezTo>
                  <a:cubicBezTo>
                    <a:pt x="287" y="745"/>
                    <a:pt x="92" y="709"/>
                    <a:pt x="38" y="859"/>
                  </a:cubicBezTo>
                  <a:cubicBezTo>
                    <a:pt x="0" y="962"/>
                    <a:pt x="38" y="1091"/>
                    <a:pt x="104" y="1174"/>
                  </a:cubicBezTo>
                  <a:cubicBezTo>
                    <a:pt x="184" y="1270"/>
                    <a:pt x="306" y="1324"/>
                    <a:pt x="431" y="1340"/>
                  </a:cubicBezTo>
                  <a:cubicBezTo>
                    <a:pt x="469" y="1344"/>
                    <a:pt x="507" y="1346"/>
                    <a:pt x="544" y="1346"/>
                  </a:cubicBezTo>
                  <a:cubicBezTo>
                    <a:pt x="595" y="1346"/>
                    <a:pt x="646" y="1342"/>
                    <a:pt x="697" y="1335"/>
                  </a:cubicBezTo>
                  <a:cubicBezTo>
                    <a:pt x="922" y="1306"/>
                    <a:pt x="1143" y="1235"/>
                    <a:pt x="1295" y="1055"/>
                  </a:cubicBezTo>
                  <a:cubicBezTo>
                    <a:pt x="1464" y="854"/>
                    <a:pt x="1501" y="585"/>
                    <a:pt x="1423" y="338"/>
                  </a:cubicBezTo>
                  <a:cubicBezTo>
                    <a:pt x="1379" y="198"/>
                    <a:pt x="1289" y="31"/>
                    <a:pt x="1130" y="3"/>
                  </a:cubicBezTo>
                  <a:cubicBezTo>
                    <a:pt x="1121" y="1"/>
                    <a:pt x="1112" y="0"/>
                    <a:pt x="1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4265075" y="309825"/>
              <a:ext cx="1917800" cy="499325"/>
            </a:xfrm>
            <a:custGeom>
              <a:avLst/>
              <a:gdLst/>
              <a:ahLst/>
              <a:cxnLst/>
              <a:rect l="l" t="t" r="r" b="b"/>
              <a:pathLst>
                <a:path w="76712" h="19973" extrusionOk="0">
                  <a:moveTo>
                    <a:pt x="20758" y="0"/>
                  </a:moveTo>
                  <a:lnTo>
                    <a:pt x="1" y="19972"/>
                  </a:lnTo>
                  <a:lnTo>
                    <a:pt x="76711" y="19972"/>
                  </a:lnTo>
                  <a:lnTo>
                    <a:pt x="56593" y="614"/>
                  </a:lnTo>
                  <a:lnTo>
                    <a:pt x="20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5556350" y="809075"/>
              <a:ext cx="582175" cy="520775"/>
            </a:xfrm>
            <a:custGeom>
              <a:avLst/>
              <a:gdLst/>
              <a:ahLst/>
              <a:cxnLst/>
              <a:rect l="l" t="t" r="r" b="b"/>
              <a:pathLst>
                <a:path w="2328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3287" y="20830"/>
                  </a:lnTo>
                  <a:lnTo>
                    <a:pt x="23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6074850" y="809075"/>
              <a:ext cx="63675" cy="520775"/>
            </a:xfrm>
            <a:custGeom>
              <a:avLst/>
              <a:gdLst/>
              <a:ahLst/>
              <a:cxnLst/>
              <a:rect l="l" t="t" r="r" b="b"/>
              <a:pathLst>
                <a:path w="254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547" y="20830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5556350" y="809075"/>
              <a:ext cx="63675" cy="520775"/>
            </a:xfrm>
            <a:custGeom>
              <a:avLst/>
              <a:gdLst/>
              <a:ahLst/>
              <a:cxnLst/>
              <a:rect l="l" t="t" r="r" b="b"/>
              <a:pathLst>
                <a:path w="254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546" y="20830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5620000" y="884475"/>
              <a:ext cx="454875" cy="6400"/>
            </a:xfrm>
            <a:custGeom>
              <a:avLst/>
              <a:gdLst/>
              <a:ahLst/>
              <a:cxnLst/>
              <a:rect l="l" t="t" r="r" b="b"/>
              <a:pathLst>
                <a:path w="18195" h="256" extrusionOk="0">
                  <a:moveTo>
                    <a:pt x="0" y="1"/>
                  </a:moveTo>
                  <a:lnTo>
                    <a:pt x="0" y="256"/>
                  </a:lnTo>
                  <a:lnTo>
                    <a:pt x="18195" y="256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5620000" y="957825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5620000" y="1031175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0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5620000" y="1104550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0"/>
                  </a:moveTo>
                  <a:lnTo>
                    <a:pt x="0" y="256"/>
                  </a:lnTo>
                  <a:lnTo>
                    <a:pt x="18195" y="256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5620000" y="1177875"/>
              <a:ext cx="454875" cy="6450"/>
            </a:xfrm>
            <a:custGeom>
              <a:avLst/>
              <a:gdLst/>
              <a:ahLst/>
              <a:cxnLst/>
              <a:rect l="l" t="t" r="r" b="b"/>
              <a:pathLst>
                <a:path w="18195" h="258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5620000" y="1251250"/>
              <a:ext cx="454875" cy="6425"/>
            </a:xfrm>
            <a:custGeom>
              <a:avLst/>
              <a:gdLst/>
              <a:ahLst/>
              <a:cxnLst/>
              <a:rect l="l" t="t" r="r" b="b"/>
              <a:pathLst>
                <a:path w="18195" h="257" extrusionOk="0">
                  <a:moveTo>
                    <a:pt x="0" y="1"/>
                  </a:moveTo>
                  <a:lnTo>
                    <a:pt x="0" y="257"/>
                  </a:lnTo>
                  <a:lnTo>
                    <a:pt x="18195" y="257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5556350" y="884475"/>
              <a:ext cx="63675" cy="6400"/>
            </a:xfrm>
            <a:custGeom>
              <a:avLst/>
              <a:gdLst/>
              <a:ahLst/>
              <a:cxnLst/>
              <a:rect l="l" t="t" r="r" b="b"/>
              <a:pathLst>
                <a:path w="254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546" y="256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5556350" y="95782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5556350" y="103117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5556350" y="11045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546" y="25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5556350" y="1177875"/>
              <a:ext cx="63675" cy="6450"/>
            </a:xfrm>
            <a:custGeom>
              <a:avLst/>
              <a:gdLst/>
              <a:ahLst/>
              <a:cxnLst/>
              <a:rect l="l" t="t" r="r" b="b"/>
              <a:pathLst>
                <a:path w="254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5556350" y="12512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6" y="257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6074850" y="884475"/>
              <a:ext cx="63675" cy="6400"/>
            </a:xfrm>
            <a:custGeom>
              <a:avLst/>
              <a:gdLst/>
              <a:ahLst/>
              <a:cxnLst/>
              <a:rect l="l" t="t" r="r" b="b"/>
              <a:pathLst>
                <a:path w="254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547" y="256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6074850" y="95782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6074850" y="1031175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6074850" y="11045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547" y="256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6074850" y="1177875"/>
              <a:ext cx="63675" cy="6450"/>
            </a:xfrm>
            <a:custGeom>
              <a:avLst/>
              <a:gdLst/>
              <a:ahLst/>
              <a:cxnLst/>
              <a:rect l="l" t="t" r="r" b="b"/>
              <a:pathLst>
                <a:path w="254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6074850" y="1251250"/>
              <a:ext cx="63675" cy="6425"/>
            </a:xfrm>
            <a:custGeom>
              <a:avLst/>
              <a:gdLst/>
              <a:ahLst/>
              <a:cxnLst/>
              <a:rect l="l" t="t" r="r" b="b"/>
              <a:pathLst>
                <a:path w="254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547" y="257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4309450" y="809075"/>
              <a:ext cx="582175" cy="520775"/>
            </a:xfrm>
            <a:custGeom>
              <a:avLst/>
              <a:gdLst/>
              <a:ahLst/>
              <a:cxnLst/>
              <a:rect l="l" t="t" r="r" b="b"/>
              <a:pathLst>
                <a:path w="23287" h="20831" extrusionOk="0">
                  <a:moveTo>
                    <a:pt x="1" y="1"/>
                  </a:moveTo>
                  <a:lnTo>
                    <a:pt x="1" y="20830"/>
                  </a:lnTo>
                  <a:lnTo>
                    <a:pt x="23286" y="20830"/>
                  </a:lnTo>
                  <a:lnTo>
                    <a:pt x="23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4309450" y="884475"/>
              <a:ext cx="577175" cy="6400"/>
            </a:xfrm>
            <a:custGeom>
              <a:avLst/>
              <a:gdLst/>
              <a:ahLst/>
              <a:cxnLst/>
              <a:rect l="l" t="t" r="r" b="b"/>
              <a:pathLst>
                <a:path w="23087" h="256" extrusionOk="0">
                  <a:moveTo>
                    <a:pt x="1" y="1"/>
                  </a:moveTo>
                  <a:lnTo>
                    <a:pt x="1" y="256"/>
                  </a:lnTo>
                  <a:lnTo>
                    <a:pt x="23086" y="256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4309450" y="957825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4309450" y="1031175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0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4309450" y="1104550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0"/>
                  </a:moveTo>
                  <a:lnTo>
                    <a:pt x="1" y="256"/>
                  </a:lnTo>
                  <a:lnTo>
                    <a:pt x="23086" y="256"/>
                  </a:lnTo>
                  <a:lnTo>
                    <a:pt x="230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4309450" y="1177875"/>
              <a:ext cx="577175" cy="6450"/>
            </a:xfrm>
            <a:custGeom>
              <a:avLst/>
              <a:gdLst/>
              <a:ahLst/>
              <a:cxnLst/>
              <a:rect l="l" t="t" r="r" b="b"/>
              <a:pathLst>
                <a:path w="23087" h="258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4309450" y="1251250"/>
              <a:ext cx="577175" cy="6425"/>
            </a:xfrm>
            <a:custGeom>
              <a:avLst/>
              <a:gdLst/>
              <a:ahLst/>
              <a:cxnLst/>
              <a:rect l="l" t="t" r="r" b="b"/>
              <a:pathLst>
                <a:path w="23087" h="257" extrusionOk="0">
                  <a:moveTo>
                    <a:pt x="1" y="1"/>
                  </a:moveTo>
                  <a:lnTo>
                    <a:pt x="1" y="257"/>
                  </a:lnTo>
                  <a:lnTo>
                    <a:pt x="23086" y="257"/>
                  </a:lnTo>
                  <a:lnTo>
                    <a:pt x="23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4408875" y="916125"/>
              <a:ext cx="383300" cy="413725"/>
            </a:xfrm>
            <a:custGeom>
              <a:avLst/>
              <a:gdLst/>
              <a:ahLst/>
              <a:cxnLst/>
              <a:rect l="l" t="t" r="r" b="b"/>
              <a:pathLst>
                <a:path w="15332" h="16549" extrusionOk="0">
                  <a:moveTo>
                    <a:pt x="1" y="1"/>
                  </a:moveTo>
                  <a:lnTo>
                    <a:pt x="1" y="16548"/>
                  </a:lnTo>
                  <a:lnTo>
                    <a:pt x="15332" y="16548"/>
                  </a:lnTo>
                  <a:lnTo>
                    <a:pt x="15332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4408875" y="916125"/>
              <a:ext cx="383300" cy="80425"/>
            </a:xfrm>
            <a:custGeom>
              <a:avLst/>
              <a:gdLst/>
              <a:ahLst/>
              <a:cxnLst/>
              <a:rect l="l" t="t" r="r" b="b"/>
              <a:pathLst>
                <a:path w="15332" h="3217" extrusionOk="0">
                  <a:moveTo>
                    <a:pt x="1" y="1"/>
                  </a:moveTo>
                  <a:lnTo>
                    <a:pt x="1" y="3217"/>
                  </a:lnTo>
                  <a:lnTo>
                    <a:pt x="15332" y="729"/>
                  </a:lnTo>
                  <a:lnTo>
                    <a:pt x="15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>
              <a:off x="4866125" y="809125"/>
              <a:ext cx="25500" cy="520725"/>
            </a:xfrm>
            <a:custGeom>
              <a:avLst/>
              <a:gdLst/>
              <a:ahLst/>
              <a:cxnLst/>
              <a:rect l="l" t="t" r="r" b="b"/>
              <a:pathLst>
                <a:path w="1020" h="20829" extrusionOk="0">
                  <a:moveTo>
                    <a:pt x="637" y="0"/>
                  </a:moveTo>
                  <a:lnTo>
                    <a:pt x="0" y="20828"/>
                  </a:lnTo>
                  <a:lnTo>
                    <a:pt x="1019" y="2082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4309450" y="809125"/>
              <a:ext cx="582175" cy="40400"/>
            </a:xfrm>
            <a:custGeom>
              <a:avLst/>
              <a:gdLst/>
              <a:ahLst/>
              <a:cxnLst/>
              <a:rect l="l" t="t" r="r" b="b"/>
              <a:pathLst>
                <a:path w="23287" h="1616" extrusionOk="0">
                  <a:moveTo>
                    <a:pt x="1" y="0"/>
                  </a:moveTo>
                  <a:lnTo>
                    <a:pt x="1" y="1616"/>
                  </a:lnTo>
                  <a:lnTo>
                    <a:pt x="23286" y="343"/>
                  </a:lnTo>
                  <a:lnTo>
                    <a:pt x="232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5620000" y="809125"/>
              <a:ext cx="454875" cy="36950"/>
            </a:xfrm>
            <a:custGeom>
              <a:avLst/>
              <a:gdLst/>
              <a:ahLst/>
              <a:cxnLst/>
              <a:rect l="l" t="t" r="r" b="b"/>
              <a:pathLst>
                <a:path w="18195" h="1478" extrusionOk="0">
                  <a:moveTo>
                    <a:pt x="0" y="0"/>
                  </a:moveTo>
                  <a:lnTo>
                    <a:pt x="0" y="1477"/>
                  </a:lnTo>
                  <a:lnTo>
                    <a:pt x="18195" y="483"/>
                  </a:lnTo>
                  <a:lnTo>
                    <a:pt x="18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6074850" y="809125"/>
              <a:ext cx="63675" cy="12075"/>
            </a:xfrm>
            <a:custGeom>
              <a:avLst/>
              <a:gdLst/>
              <a:ahLst/>
              <a:cxnLst/>
              <a:rect l="l" t="t" r="r" b="b"/>
              <a:pathLst>
                <a:path w="2547" h="483" extrusionOk="0">
                  <a:moveTo>
                    <a:pt x="1" y="0"/>
                  </a:moveTo>
                  <a:lnTo>
                    <a:pt x="1" y="483"/>
                  </a:lnTo>
                  <a:lnTo>
                    <a:pt x="2547" y="343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5556350" y="809125"/>
              <a:ext cx="63675" cy="40400"/>
            </a:xfrm>
            <a:custGeom>
              <a:avLst/>
              <a:gdLst/>
              <a:ahLst/>
              <a:cxnLst/>
              <a:rect l="l" t="t" r="r" b="b"/>
              <a:pathLst>
                <a:path w="2547" h="1616" extrusionOk="0">
                  <a:moveTo>
                    <a:pt x="1" y="0"/>
                  </a:moveTo>
                  <a:lnTo>
                    <a:pt x="1" y="1616"/>
                  </a:lnTo>
                  <a:lnTo>
                    <a:pt x="2546" y="1477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4891600" y="260875"/>
              <a:ext cx="664775" cy="1068975"/>
            </a:xfrm>
            <a:custGeom>
              <a:avLst/>
              <a:gdLst/>
              <a:ahLst/>
              <a:cxnLst/>
              <a:rect l="l" t="t" r="r" b="b"/>
              <a:pathLst>
                <a:path w="26591" h="42759" extrusionOk="0">
                  <a:moveTo>
                    <a:pt x="13296" y="1"/>
                  </a:moveTo>
                  <a:lnTo>
                    <a:pt x="0" y="10376"/>
                  </a:lnTo>
                  <a:lnTo>
                    <a:pt x="0" y="42758"/>
                  </a:lnTo>
                  <a:lnTo>
                    <a:pt x="26591" y="42758"/>
                  </a:lnTo>
                  <a:lnTo>
                    <a:pt x="26591" y="10376"/>
                  </a:lnTo>
                  <a:lnTo>
                    <a:pt x="13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4891600" y="260875"/>
              <a:ext cx="664775" cy="344550"/>
            </a:xfrm>
            <a:custGeom>
              <a:avLst/>
              <a:gdLst/>
              <a:ahLst/>
              <a:cxnLst/>
              <a:rect l="l" t="t" r="r" b="b"/>
              <a:pathLst>
                <a:path w="26591" h="13782" extrusionOk="0">
                  <a:moveTo>
                    <a:pt x="13296" y="1"/>
                  </a:moveTo>
                  <a:lnTo>
                    <a:pt x="0" y="10376"/>
                  </a:lnTo>
                  <a:lnTo>
                    <a:pt x="0" y="12723"/>
                  </a:lnTo>
                  <a:lnTo>
                    <a:pt x="12676" y="2923"/>
                  </a:lnTo>
                  <a:lnTo>
                    <a:pt x="26591" y="13781"/>
                  </a:lnTo>
                  <a:lnTo>
                    <a:pt x="26591" y="10376"/>
                  </a:lnTo>
                  <a:lnTo>
                    <a:pt x="132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4839050" y="238125"/>
              <a:ext cx="770150" cy="329450"/>
            </a:xfrm>
            <a:custGeom>
              <a:avLst/>
              <a:gdLst/>
              <a:ahLst/>
              <a:cxnLst/>
              <a:rect l="l" t="t" r="r" b="b"/>
              <a:pathLst>
                <a:path w="30806" h="13178" extrusionOk="0">
                  <a:moveTo>
                    <a:pt x="15398" y="0"/>
                  </a:moveTo>
                  <a:lnTo>
                    <a:pt x="0" y="11677"/>
                  </a:lnTo>
                  <a:lnTo>
                    <a:pt x="1501" y="13178"/>
                  </a:lnTo>
                  <a:lnTo>
                    <a:pt x="15398" y="2335"/>
                  </a:lnTo>
                  <a:lnTo>
                    <a:pt x="29234" y="13133"/>
                  </a:lnTo>
                  <a:lnTo>
                    <a:pt x="30805" y="11562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4271200" y="1329825"/>
              <a:ext cx="1885525" cy="35725"/>
            </a:xfrm>
            <a:custGeom>
              <a:avLst/>
              <a:gdLst/>
              <a:ahLst/>
              <a:cxnLst/>
              <a:rect l="l" t="t" r="r" b="b"/>
              <a:pathLst>
                <a:path w="75421" h="1429" extrusionOk="0">
                  <a:moveTo>
                    <a:pt x="0" y="0"/>
                  </a:moveTo>
                  <a:lnTo>
                    <a:pt x="0" y="1429"/>
                  </a:lnTo>
                  <a:lnTo>
                    <a:pt x="75420" y="1429"/>
                  </a:lnTo>
                  <a:lnTo>
                    <a:pt x="75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4473100" y="1005725"/>
              <a:ext cx="255900" cy="324125"/>
            </a:xfrm>
            <a:custGeom>
              <a:avLst/>
              <a:gdLst/>
              <a:ahLst/>
              <a:cxnLst/>
              <a:rect l="l" t="t" r="r" b="b"/>
              <a:pathLst>
                <a:path w="10236" h="12965" extrusionOk="0">
                  <a:moveTo>
                    <a:pt x="0" y="1"/>
                  </a:moveTo>
                  <a:lnTo>
                    <a:pt x="0" y="12964"/>
                  </a:lnTo>
                  <a:lnTo>
                    <a:pt x="10235" y="12964"/>
                  </a:lnTo>
                  <a:lnTo>
                    <a:pt x="10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4491600" y="1020575"/>
              <a:ext cx="99825" cy="291250"/>
            </a:xfrm>
            <a:custGeom>
              <a:avLst/>
              <a:gdLst/>
              <a:ahLst/>
              <a:cxnLst/>
              <a:rect l="l" t="t" r="r" b="b"/>
              <a:pathLst>
                <a:path w="3993" h="11650" extrusionOk="0">
                  <a:moveTo>
                    <a:pt x="0" y="0"/>
                  </a:moveTo>
                  <a:lnTo>
                    <a:pt x="0" y="11649"/>
                  </a:lnTo>
                  <a:lnTo>
                    <a:pt x="3992" y="11649"/>
                  </a:lnTo>
                  <a:lnTo>
                    <a:pt x="3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4609625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0" y="0"/>
                  </a:moveTo>
                  <a:lnTo>
                    <a:pt x="0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>
              <a:off x="4464250" y="1001225"/>
              <a:ext cx="264750" cy="328625"/>
            </a:xfrm>
            <a:custGeom>
              <a:avLst/>
              <a:gdLst/>
              <a:ahLst/>
              <a:cxnLst/>
              <a:rect l="l" t="t" r="r" b="b"/>
              <a:pathLst>
                <a:path w="10590" h="13145" extrusionOk="0">
                  <a:moveTo>
                    <a:pt x="127" y="0"/>
                  </a:moveTo>
                  <a:lnTo>
                    <a:pt x="1" y="13144"/>
                  </a:lnTo>
                  <a:lnTo>
                    <a:pt x="354" y="13144"/>
                  </a:lnTo>
                  <a:lnTo>
                    <a:pt x="354" y="181"/>
                  </a:lnTo>
                  <a:lnTo>
                    <a:pt x="10589" y="181"/>
                  </a:lnTo>
                  <a:lnTo>
                    <a:pt x="105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5663400" y="1005725"/>
              <a:ext cx="365725" cy="220300"/>
            </a:xfrm>
            <a:custGeom>
              <a:avLst/>
              <a:gdLst/>
              <a:ahLst/>
              <a:cxnLst/>
              <a:rect l="l" t="t" r="r" b="b"/>
              <a:pathLst>
                <a:path w="14629" h="8812" extrusionOk="0">
                  <a:moveTo>
                    <a:pt x="1" y="1"/>
                  </a:moveTo>
                  <a:lnTo>
                    <a:pt x="1" y="8812"/>
                  </a:lnTo>
                  <a:lnTo>
                    <a:pt x="14629" y="8812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5680425" y="1020575"/>
              <a:ext cx="61550" cy="188225"/>
            </a:xfrm>
            <a:custGeom>
              <a:avLst/>
              <a:gdLst/>
              <a:ahLst/>
              <a:cxnLst/>
              <a:rect l="l" t="t" r="r" b="b"/>
              <a:pathLst>
                <a:path w="2462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2461" y="7528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5759775" y="1020575"/>
              <a:ext cx="175350" cy="188225"/>
            </a:xfrm>
            <a:custGeom>
              <a:avLst/>
              <a:gdLst/>
              <a:ahLst/>
              <a:cxnLst/>
              <a:rect l="l" t="t" r="r" b="b"/>
              <a:pathLst>
                <a:path w="7014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7013" y="7528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5952925" y="1020575"/>
              <a:ext cx="61550" cy="188225"/>
            </a:xfrm>
            <a:custGeom>
              <a:avLst/>
              <a:gdLst/>
              <a:ahLst/>
              <a:cxnLst/>
              <a:rect l="l" t="t" r="r" b="b"/>
              <a:pathLst>
                <a:path w="2462" h="7529" extrusionOk="0">
                  <a:moveTo>
                    <a:pt x="0" y="0"/>
                  </a:moveTo>
                  <a:lnTo>
                    <a:pt x="0" y="7528"/>
                  </a:lnTo>
                  <a:lnTo>
                    <a:pt x="2461" y="7528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5653500" y="1002900"/>
              <a:ext cx="375625" cy="223125"/>
            </a:xfrm>
            <a:custGeom>
              <a:avLst/>
              <a:gdLst/>
              <a:ahLst/>
              <a:cxnLst/>
              <a:rect l="l" t="t" r="r" b="b"/>
              <a:pathLst>
                <a:path w="15025" h="8925" extrusionOk="0">
                  <a:moveTo>
                    <a:pt x="179" y="1"/>
                  </a:moveTo>
                  <a:lnTo>
                    <a:pt x="1" y="8925"/>
                  </a:lnTo>
                  <a:lnTo>
                    <a:pt x="397" y="8925"/>
                  </a:lnTo>
                  <a:lnTo>
                    <a:pt x="397" y="114"/>
                  </a:lnTo>
                  <a:lnTo>
                    <a:pt x="15025" y="114"/>
                  </a:lnTo>
                  <a:lnTo>
                    <a:pt x="150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5653500" y="1224150"/>
              <a:ext cx="375625" cy="21150"/>
            </a:xfrm>
            <a:custGeom>
              <a:avLst/>
              <a:gdLst/>
              <a:ahLst/>
              <a:cxnLst/>
              <a:rect l="l" t="t" r="r" b="b"/>
              <a:pathLst>
                <a:path w="15025" h="846" extrusionOk="0">
                  <a:moveTo>
                    <a:pt x="1" y="0"/>
                  </a:moveTo>
                  <a:lnTo>
                    <a:pt x="1" y="846"/>
                  </a:lnTo>
                  <a:lnTo>
                    <a:pt x="15025" y="209"/>
                  </a:lnTo>
                  <a:lnTo>
                    <a:pt x="15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4997000" y="1020575"/>
              <a:ext cx="99875" cy="291250"/>
            </a:xfrm>
            <a:custGeom>
              <a:avLst/>
              <a:gdLst/>
              <a:ahLst/>
              <a:cxnLst/>
              <a:rect l="l" t="t" r="r" b="b"/>
              <a:pathLst>
                <a:path w="3995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4" y="11649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5115050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5233075" y="1020575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5351100" y="1020575"/>
              <a:ext cx="99875" cy="291250"/>
            </a:xfrm>
            <a:custGeom>
              <a:avLst/>
              <a:gdLst/>
              <a:ahLst/>
              <a:cxnLst/>
              <a:rect l="l" t="t" r="r" b="b"/>
              <a:pathLst>
                <a:path w="3995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4" y="11649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4965250" y="1002900"/>
              <a:ext cx="497400" cy="326950"/>
            </a:xfrm>
            <a:custGeom>
              <a:avLst/>
              <a:gdLst/>
              <a:ahLst/>
              <a:cxnLst/>
              <a:rect l="l" t="t" r="r" b="b"/>
              <a:pathLst>
                <a:path w="19896" h="13078" extrusionOk="0">
                  <a:moveTo>
                    <a:pt x="305" y="1"/>
                  </a:moveTo>
                  <a:lnTo>
                    <a:pt x="0" y="13077"/>
                  </a:lnTo>
                  <a:lnTo>
                    <a:pt x="615" y="13077"/>
                  </a:lnTo>
                  <a:lnTo>
                    <a:pt x="615" y="114"/>
                  </a:lnTo>
                  <a:lnTo>
                    <a:pt x="19895" y="114"/>
                  </a:lnTo>
                  <a:lnTo>
                    <a:pt x="19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5115050" y="525450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5233075" y="525450"/>
              <a:ext cx="99850" cy="291250"/>
            </a:xfrm>
            <a:custGeom>
              <a:avLst/>
              <a:gdLst/>
              <a:ahLst/>
              <a:cxnLst/>
              <a:rect l="l" t="t" r="r" b="b"/>
              <a:pathLst>
                <a:path w="3994" h="11650" extrusionOk="0">
                  <a:moveTo>
                    <a:pt x="1" y="0"/>
                  </a:moveTo>
                  <a:lnTo>
                    <a:pt x="1" y="11649"/>
                  </a:lnTo>
                  <a:lnTo>
                    <a:pt x="3993" y="11649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5084225" y="507750"/>
              <a:ext cx="264825" cy="326975"/>
            </a:xfrm>
            <a:custGeom>
              <a:avLst/>
              <a:gdLst/>
              <a:ahLst/>
              <a:cxnLst/>
              <a:rect l="l" t="t" r="r" b="b"/>
              <a:pathLst>
                <a:path w="10593" h="13079" extrusionOk="0">
                  <a:moveTo>
                    <a:pt x="304" y="1"/>
                  </a:moveTo>
                  <a:lnTo>
                    <a:pt x="1" y="13078"/>
                  </a:lnTo>
                  <a:lnTo>
                    <a:pt x="616" y="13078"/>
                  </a:lnTo>
                  <a:lnTo>
                    <a:pt x="616" y="115"/>
                  </a:lnTo>
                  <a:lnTo>
                    <a:pt x="10592" y="115"/>
                  </a:lnTo>
                  <a:lnTo>
                    <a:pt x="10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4962500" y="832575"/>
              <a:ext cx="522950" cy="26925"/>
            </a:xfrm>
            <a:custGeom>
              <a:avLst/>
              <a:gdLst/>
              <a:ahLst/>
              <a:cxnLst/>
              <a:rect l="l" t="t" r="r" b="b"/>
              <a:pathLst>
                <a:path w="20918" h="1077" extrusionOk="0">
                  <a:moveTo>
                    <a:pt x="1" y="1"/>
                  </a:moveTo>
                  <a:lnTo>
                    <a:pt x="1" y="1076"/>
                  </a:lnTo>
                  <a:lnTo>
                    <a:pt x="20917" y="1076"/>
                  </a:lnTo>
                  <a:lnTo>
                    <a:pt x="20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4942450" y="832600"/>
              <a:ext cx="543000" cy="52175"/>
            </a:xfrm>
            <a:custGeom>
              <a:avLst/>
              <a:gdLst/>
              <a:ahLst/>
              <a:cxnLst/>
              <a:rect l="l" t="t" r="r" b="b"/>
              <a:pathLst>
                <a:path w="21720" h="2087" extrusionOk="0">
                  <a:moveTo>
                    <a:pt x="803" y="1"/>
                  </a:moveTo>
                  <a:lnTo>
                    <a:pt x="1" y="1075"/>
                  </a:lnTo>
                  <a:lnTo>
                    <a:pt x="1" y="2086"/>
                  </a:lnTo>
                  <a:lnTo>
                    <a:pt x="21719" y="1313"/>
                  </a:lnTo>
                  <a:lnTo>
                    <a:pt x="21719" y="1075"/>
                  </a:lnTo>
                  <a:lnTo>
                    <a:pt x="803" y="1075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49853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1" y="2929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5268650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0" y="292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5174250" y="759375"/>
              <a:ext cx="8475" cy="73225"/>
            </a:xfrm>
            <a:custGeom>
              <a:avLst/>
              <a:gdLst/>
              <a:ahLst/>
              <a:cxnLst/>
              <a:rect l="l" t="t" r="r" b="b"/>
              <a:pathLst>
                <a:path w="339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39" y="2929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53630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40" y="292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5079825" y="759375"/>
              <a:ext cx="8500" cy="73225"/>
            </a:xfrm>
            <a:custGeom>
              <a:avLst/>
              <a:gdLst/>
              <a:ahLst/>
              <a:cxnLst/>
              <a:rect l="l" t="t" r="r" b="b"/>
              <a:pathLst>
                <a:path w="340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39" y="2929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5457475" y="759375"/>
              <a:ext cx="8525" cy="73225"/>
            </a:xfrm>
            <a:custGeom>
              <a:avLst/>
              <a:gdLst/>
              <a:ahLst/>
              <a:cxnLst/>
              <a:rect l="l" t="t" r="r" b="b"/>
              <a:pathLst>
                <a:path w="341" h="2929" extrusionOk="0">
                  <a:moveTo>
                    <a:pt x="1" y="1"/>
                  </a:moveTo>
                  <a:lnTo>
                    <a:pt x="1" y="2929"/>
                  </a:lnTo>
                  <a:lnTo>
                    <a:pt x="341" y="2929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49853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1" y="27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5268650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0" y="27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5174250" y="759375"/>
              <a:ext cx="8475" cy="6925"/>
            </a:xfrm>
            <a:custGeom>
              <a:avLst/>
              <a:gdLst/>
              <a:ahLst/>
              <a:cxnLst/>
              <a:rect l="l" t="t" r="r" b="b"/>
              <a:pathLst>
                <a:path w="339" h="277" extrusionOk="0">
                  <a:moveTo>
                    <a:pt x="0" y="1"/>
                  </a:moveTo>
                  <a:lnTo>
                    <a:pt x="0" y="276"/>
                  </a:lnTo>
                  <a:lnTo>
                    <a:pt x="339" y="27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53630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0" y="1"/>
                  </a:moveTo>
                  <a:lnTo>
                    <a:pt x="0" y="276"/>
                  </a:lnTo>
                  <a:lnTo>
                    <a:pt x="340" y="27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5079825" y="759375"/>
              <a:ext cx="8500" cy="6925"/>
            </a:xfrm>
            <a:custGeom>
              <a:avLst/>
              <a:gdLst/>
              <a:ahLst/>
              <a:cxnLst/>
              <a:rect l="l" t="t" r="r" b="b"/>
              <a:pathLst>
                <a:path w="340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39" y="27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5457475" y="759375"/>
              <a:ext cx="8525" cy="6925"/>
            </a:xfrm>
            <a:custGeom>
              <a:avLst/>
              <a:gdLst/>
              <a:ahLst/>
              <a:cxnLst/>
              <a:rect l="l" t="t" r="r" b="b"/>
              <a:pathLst>
                <a:path w="341" h="277" extrusionOk="0">
                  <a:moveTo>
                    <a:pt x="1" y="1"/>
                  </a:moveTo>
                  <a:lnTo>
                    <a:pt x="1" y="276"/>
                  </a:lnTo>
                  <a:lnTo>
                    <a:pt x="341" y="27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4A9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4973725" y="740825"/>
              <a:ext cx="499950" cy="18575"/>
            </a:xfrm>
            <a:custGeom>
              <a:avLst/>
              <a:gdLst/>
              <a:ahLst/>
              <a:cxnLst/>
              <a:rect l="l" t="t" r="r" b="b"/>
              <a:pathLst>
                <a:path w="19998" h="743" extrusionOk="0">
                  <a:moveTo>
                    <a:pt x="1" y="0"/>
                  </a:moveTo>
                  <a:lnTo>
                    <a:pt x="1" y="743"/>
                  </a:lnTo>
                  <a:lnTo>
                    <a:pt x="19998" y="743"/>
                  </a:lnTo>
                  <a:lnTo>
                    <a:pt x="19998" y="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4005050" y="1291425"/>
              <a:ext cx="290650" cy="11250"/>
            </a:xfrm>
            <a:custGeom>
              <a:avLst/>
              <a:gdLst/>
              <a:ahLst/>
              <a:cxnLst/>
              <a:rect l="l" t="t" r="r" b="b"/>
              <a:pathLst>
                <a:path w="11626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626" y="450"/>
                  </a:lnTo>
                  <a:lnTo>
                    <a:pt x="11626" y="1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4005050" y="1337075"/>
              <a:ext cx="290650" cy="11275"/>
            </a:xfrm>
            <a:custGeom>
              <a:avLst/>
              <a:gdLst/>
              <a:ahLst/>
              <a:cxnLst/>
              <a:rect l="l" t="t" r="r" b="b"/>
              <a:pathLst>
                <a:path w="11626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1626" y="450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40139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9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3" y="3976"/>
                    <a:pt x="42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8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40551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3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2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40963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8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41375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7" y="1"/>
                    <a:pt x="431" y="11"/>
                    <a:pt x="413" y="33"/>
                  </a:cubicBezTo>
                  <a:lnTo>
                    <a:pt x="18" y="508"/>
                  </a:lnTo>
                  <a:cubicBezTo>
                    <a:pt x="6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5" y="539"/>
                    <a:pt x="959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8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41787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5" y="33"/>
                  </a:cubicBezTo>
                  <a:lnTo>
                    <a:pt x="20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4219950" y="1264100"/>
              <a:ext cx="24125" cy="100325"/>
            </a:xfrm>
            <a:custGeom>
              <a:avLst/>
              <a:gdLst/>
              <a:ahLst/>
              <a:cxnLst/>
              <a:rect l="l" t="t" r="r" b="b"/>
              <a:pathLst>
                <a:path w="965" h="4013" extrusionOk="0">
                  <a:moveTo>
                    <a:pt x="483" y="1"/>
                  </a:moveTo>
                  <a:cubicBezTo>
                    <a:pt x="457" y="1"/>
                    <a:pt x="431" y="11"/>
                    <a:pt x="413" y="33"/>
                  </a:cubicBezTo>
                  <a:lnTo>
                    <a:pt x="18" y="508"/>
                  </a:lnTo>
                  <a:cubicBezTo>
                    <a:pt x="6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5" y="4013"/>
                  </a:cubicBezTo>
                  <a:cubicBezTo>
                    <a:pt x="86" y="4013"/>
                    <a:pt x="86" y="4013"/>
                    <a:pt x="87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5" y="3929"/>
                  </a:cubicBezTo>
                  <a:lnTo>
                    <a:pt x="965" y="558"/>
                  </a:lnTo>
                  <a:cubicBezTo>
                    <a:pt x="965" y="539"/>
                    <a:pt x="959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8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42611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7" y="3929"/>
                  </a:cubicBezTo>
                  <a:lnTo>
                    <a:pt x="967" y="558"/>
                  </a:lnTo>
                  <a:cubicBezTo>
                    <a:pt x="965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6094550" y="1291425"/>
              <a:ext cx="411975" cy="11250"/>
            </a:xfrm>
            <a:custGeom>
              <a:avLst/>
              <a:gdLst/>
              <a:ahLst/>
              <a:cxnLst/>
              <a:rect l="l" t="t" r="r" b="b"/>
              <a:pathLst>
                <a:path w="1647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6479" y="450"/>
                  </a:lnTo>
                  <a:lnTo>
                    <a:pt x="16479" y="1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6094550" y="1337075"/>
              <a:ext cx="411975" cy="11275"/>
            </a:xfrm>
            <a:custGeom>
              <a:avLst/>
              <a:gdLst/>
              <a:ahLst/>
              <a:cxnLst/>
              <a:rect l="l" t="t" r="r" b="b"/>
              <a:pathLst>
                <a:path w="16479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6479" y="450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rgbClr val="B6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6103450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39" y="4013"/>
                    <a:pt x="86" y="4013"/>
                  </a:cubicBezTo>
                  <a:cubicBezTo>
                    <a:pt x="87" y="4013"/>
                    <a:pt x="87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79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614465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3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61858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62270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3" y="3976"/>
                    <a:pt x="41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5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62682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7" y="508"/>
                  </a:cubicBezTo>
                  <a:lnTo>
                    <a:pt x="553" y="33"/>
                  </a:lnTo>
                  <a:cubicBezTo>
                    <a:pt x="535" y="11"/>
                    <a:pt x="509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63094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8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6350625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>
              <a:off x="6391825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8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7" y="521"/>
                    <a:pt x="0" y="539"/>
                    <a:pt x="0" y="558"/>
                  </a:cubicBezTo>
                  <a:lnTo>
                    <a:pt x="0" y="3930"/>
                  </a:lnTo>
                  <a:cubicBezTo>
                    <a:pt x="1" y="3976"/>
                    <a:pt x="40" y="4013"/>
                    <a:pt x="86" y="4013"/>
                  </a:cubicBezTo>
                  <a:cubicBezTo>
                    <a:pt x="87" y="4013"/>
                    <a:pt x="87" y="4013"/>
                    <a:pt x="88" y="4013"/>
                  </a:cubicBezTo>
                  <a:lnTo>
                    <a:pt x="877" y="4013"/>
                  </a:lnTo>
                  <a:cubicBezTo>
                    <a:pt x="878" y="4013"/>
                    <a:pt x="880" y="4013"/>
                    <a:pt x="881" y="4013"/>
                  </a:cubicBezTo>
                  <a:cubicBezTo>
                    <a:pt x="928" y="4013"/>
                    <a:pt x="965" y="3975"/>
                    <a:pt x="966" y="3929"/>
                  </a:cubicBezTo>
                  <a:lnTo>
                    <a:pt x="966" y="558"/>
                  </a:lnTo>
                  <a:cubicBezTo>
                    <a:pt x="966" y="539"/>
                    <a:pt x="959" y="521"/>
                    <a:pt x="948" y="508"/>
                  </a:cubicBezTo>
                  <a:lnTo>
                    <a:pt x="553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>
              <a:off x="6433025" y="1264100"/>
              <a:ext cx="24150" cy="100325"/>
            </a:xfrm>
            <a:custGeom>
              <a:avLst/>
              <a:gdLst/>
              <a:ahLst/>
              <a:cxnLst/>
              <a:rect l="l" t="t" r="r" b="b"/>
              <a:pathLst>
                <a:path w="966" h="4013" extrusionOk="0">
                  <a:moveTo>
                    <a:pt x="483" y="1"/>
                  </a:moveTo>
                  <a:cubicBezTo>
                    <a:pt x="457" y="1"/>
                    <a:pt x="432" y="11"/>
                    <a:pt x="414" y="33"/>
                  </a:cubicBezTo>
                  <a:lnTo>
                    <a:pt x="19" y="508"/>
                  </a:lnTo>
                  <a:cubicBezTo>
                    <a:pt x="6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7" y="4013"/>
                    <a:pt x="88" y="4013"/>
                    <a:pt x="89" y="4013"/>
                  </a:cubicBezTo>
                  <a:lnTo>
                    <a:pt x="877" y="4013"/>
                  </a:lnTo>
                  <a:cubicBezTo>
                    <a:pt x="879" y="4013"/>
                    <a:pt x="880" y="4013"/>
                    <a:pt x="881" y="4013"/>
                  </a:cubicBezTo>
                  <a:cubicBezTo>
                    <a:pt x="927" y="4013"/>
                    <a:pt x="965" y="3975"/>
                    <a:pt x="965" y="3929"/>
                  </a:cubicBezTo>
                  <a:lnTo>
                    <a:pt x="965" y="558"/>
                  </a:lnTo>
                  <a:cubicBezTo>
                    <a:pt x="965" y="539"/>
                    <a:pt x="960" y="521"/>
                    <a:pt x="947" y="508"/>
                  </a:cubicBezTo>
                  <a:lnTo>
                    <a:pt x="552" y="33"/>
                  </a:lnTo>
                  <a:cubicBezTo>
                    <a:pt x="534" y="11"/>
                    <a:pt x="509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6474200" y="1264100"/>
              <a:ext cx="24175" cy="100325"/>
            </a:xfrm>
            <a:custGeom>
              <a:avLst/>
              <a:gdLst/>
              <a:ahLst/>
              <a:cxnLst/>
              <a:rect l="l" t="t" r="r" b="b"/>
              <a:pathLst>
                <a:path w="967" h="4013" extrusionOk="0">
                  <a:moveTo>
                    <a:pt x="484" y="1"/>
                  </a:moveTo>
                  <a:cubicBezTo>
                    <a:pt x="458" y="1"/>
                    <a:pt x="433" y="11"/>
                    <a:pt x="414" y="33"/>
                  </a:cubicBezTo>
                  <a:lnTo>
                    <a:pt x="19" y="508"/>
                  </a:lnTo>
                  <a:cubicBezTo>
                    <a:pt x="8" y="521"/>
                    <a:pt x="1" y="539"/>
                    <a:pt x="1" y="558"/>
                  </a:cubicBezTo>
                  <a:lnTo>
                    <a:pt x="1" y="3930"/>
                  </a:lnTo>
                  <a:cubicBezTo>
                    <a:pt x="2" y="3976"/>
                    <a:pt x="40" y="4013"/>
                    <a:pt x="87" y="4013"/>
                  </a:cubicBezTo>
                  <a:cubicBezTo>
                    <a:pt x="88" y="4013"/>
                    <a:pt x="88" y="4013"/>
                    <a:pt x="89" y="4013"/>
                  </a:cubicBezTo>
                  <a:lnTo>
                    <a:pt x="878" y="4013"/>
                  </a:lnTo>
                  <a:cubicBezTo>
                    <a:pt x="879" y="4013"/>
                    <a:pt x="880" y="4013"/>
                    <a:pt x="882" y="4013"/>
                  </a:cubicBezTo>
                  <a:cubicBezTo>
                    <a:pt x="927" y="4013"/>
                    <a:pt x="966" y="3975"/>
                    <a:pt x="967" y="3929"/>
                  </a:cubicBezTo>
                  <a:lnTo>
                    <a:pt x="967" y="558"/>
                  </a:lnTo>
                  <a:cubicBezTo>
                    <a:pt x="967" y="539"/>
                    <a:pt x="960" y="521"/>
                    <a:pt x="949" y="508"/>
                  </a:cubicBezTo>
                  <a:lnTo>
                    <a:pt x="554" y="33"/>
                  </a:lnTo>
                  <a:cubicBezTo>
                    <a:pt x="535" y="11"/>
                    <a:pt x="510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3978200" y="1361250"/>
              <a:ext cx="2568450" cy="8575"/>
            </a:xfrm>
            <a:custGeom>
              <a:avLst/>
              <a:gdLst/>
              <a:ahLst/>
              <a:cxnLst/>
              <a:rect l="l" t="t" r="r" b="b"/>
              <a:pathLst>
                <a:path w="102738" h="343" extrusionOk="0">
                  <a:moveTo>
                    <a:pt x="0" y="0"/>
                  </a:moveTo>
                  <a:lnTo>
                    <a:pt x="0" y="342"/>
                  </a:lnTo>
                  <a:lnTo>
                    <a:pt x="102737" y="342"/>
                  </a:lnTo>
                  <a:lnTo>
                    <a:pt x="102737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43"/>
          <p:cNvSpPr/>
          <p:nvPr/>
        </p:nvSpPr>
        <p:spPr>
          <a:xfrm>
            <a:off x="-1241031" y="1186050"/>
            <a:ext cx="1434231" cy="597675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43"/>
          <p:cNvSpPr/>
          <p:nvPr/>
        </p:nvSpPr>
        <p:spPr>
          <a:xfrm>
            <a:off x="8950850" y="1186050"/>
            <a:ext cx="901644" cy="5839914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43"/>
          <p:cNvSpPr/>
          <p:nvPr/>
        </p:nvSpPr>
        <p:spPr>
          <a:xfrm>
            <a:off x="7936600" y="445025"/>
            <a:ext cx="755700" cy="75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3"/>
          <p:cNvSpPr/>
          <p:nvPr/>
        </p:nvSpPr>
        <p:spPr>
          <a:xfrm>
            <a:off x="1570048" y="3336699"/>
            <a:ext cx="891418" cy="244914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3"/>
          <p:cNvSpPr/>
          <p:nvPr/>
        </p:nvSpPr>
        <p:spPr>
          <a:xfrm>
            <a:off x="713225" y="1707175"/>
            <a:ext cx="1465582" cy="461004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43"/>
          <p:cNvSpPr/>
          <p:nvPr/>
        </p:nvSpPr>
        <p:spPr>
          <a:xfrm>
            <a:off x="6961799" y="1217025"/>
            <a:ext cx="1229756" cy="337884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58;p27">
            <a:extLst>
              <a:ext uri="{FF2B5EF4-FFF2-40B4-BE49-F238E27FC236}">
                <a16:creationId xmlns:a16="http://schemas.microsoft.com/office/drawing/2014/main" id="{A43BA3D6-CE02-115A-3854-8A5B6CE0857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673" r="2673" b="12267"/>
          <a:stretch/>
        </p:blipFill>
        <p:spPr>
          <a:xfrm>
            <a:off x="3330037" y="189816"/>
            <a:ext cx="1906800" cy="1767376"/>
          </a:xfrm>
          <a:prstGeom prst="roundRect">
            <a:avLst>
              <a:gd name="adj" fmla="val 16667"/>
            </a:avLst>
          </a:prstGeom>
        </p:spPr>
      </p:pic>
      <p:pic>
        <p:nvPicPr>
          <p:cNvPr id="3" name="Picture 2" descr="National Telelcommunication Institute">
            <a:extLst>
              <a:ext uri="{FF2B5EF4-FFF2-40B4-BE49-F238E27FC236}">
                <a16:creationId xmlns:a16="http://schemas.microsoft.com/office/drawing/2014/main" id="{6B922A71-C3BA-65BE-85F6-079A0273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4" y="289883"/>
            <a:ext cx="1197377" cy="59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1033;p67">
            <a:extLst>
              <a:ext uri="{FF2B5EF4-FFF2-40B4-BE49-F238E27FC236}">
                <a16:creationId xmlns:a16="http://schemas.microsoft.com/office/drawing/2014/main" id="{DCC4B178-E67F-9D3F-416B-8F7FE8D4F7E6}"/>
              </a:ext>
            </a:extLst>
          </p:cNvPr>
          <p:cNvSpPr/>
          <p:nvPr/>
        </p:nvSpPr>
        <p:spPr>
          <a:xfrm>
            <a:off x="4893773" y="4171931"/>
            <a:ext cx="407383" cy="43920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cxnSp>
        <p:nvCxnSpPr>
          <p:cNvPr id="26" name="Google Shape;946;p25">
            <a:extLst>
              <a:ext uri="{FF2B5EF4-FFF2-40B4-BE49-F238E27FC236}">
                <a16:creationId xmlns:a16="http://schemas.microsoft.com/office/drawing/2014/main" id="{E6092223-3143-F54E-FCBF-93B43B36E2BE}"/>
              </a:ext>
            </a:extLst>
          </p:cNvPr>
          <p:cNvCxnSpPr>
            <a:cxnSpLocks/>
            <a:stCxn id="1291" idx="4"/>
          </p:cNvCxnSpPr>
          <p:nvPr/>
        </p:nvCxnSpPr>
        <p:spPr>
          <a:xfrm>
            <a:off x="8592551" y="8345792"/>
            <a:ext cx="0" cy="8263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946;p25">
            <a:extLst>
              <a:ext uri="{FF2B5EF4-FFF2-40B4-BE49-F238E27FC236}">
                <a16:creationId xmlns:a16="http://schemas.microsoft.com/office/drawing/2014/main" id="{C72218BF-04E0-F08C-D618-529C21ADBB88}"/>
              </a:ext>
            </a:extLst>
          </p:cNvPr>
          <p:cNvCxnSpPr>
            <a:cxnSpLocks/>
          </p:cNvCxnSpPr>
          <p:nvPr/>
        </p:nvCxnSpPr>
        <p:spPr>
          <a:xfrm>
            <a:off x="831260" y="7632525"/>
            <a:ext cx="0" cy="45033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970;p25">
            <a:extLst>
              <a:ext uri="{FF2B5EF4-FFF2-40B4-BE49-F238E27FC236}">
                <a16:creationId xmlns:a16="http://schemas.microsoft.com/office/drawing/2014/main" id="{75671002-9973-CAAA-3426-3CAF4DCC9232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41300" y="7911457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" name="Google Shape;979;p25">
            <a:extLst>
              <a:ext uri="{FF2B5EF4-FFF2-40B4-BE49-F238E27FC236}">
                <a16:creationId xmlns:a16="http://schemas.microsoft.com/office/drawing/2014/main" id="{0F1630BC-1A4D-C667-441D-C353D0A37424}"/>
              </a:ext>
            </a:extLst>
          </p:cNvPr>
          <p:cNvSpPr txBox="1"/>
          <p:nvPr/>
        </p:nvSpPr>
        <p:spPr>
          <a:xfrm>
            <a:off x="1450199" y="7632525"/>
            <a:ext cx="299480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Standalone Villa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the biggest average price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13.5M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 and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Studios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least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1.5M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EGP.</a:t>
            </a:r>
          </a:p>
        </p:txBody>
      </p:sp>
      <p:sp>
        <p:nvSpPr>
          <p:cNvPr id="30" name="Google Shape;971;p25">
            <a:extLst>
              <a:ext uri="{FF2B5EF4-FFF2-40B4-BE49-F238E27FC236}">
                <a16:creationId xmlns:a16="http://schemas.microsoft.com/office/drawing/2014/main" id="{5524D8CF-6102-281A-B9B9-C23C6096E44D}"/>
              </a:ext>
            </a:extLst>
          </p:cNvPr>
          <p:cNvSpPr/>
          <p:nvPr/>
        </p:nvSpPr>
        <p:spPr>
          <a:xfrm>
            <a:off x="532300" y="7606957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31" name="Google Shape;949;p25">
            <a:extLst>
              <a:ext uri="{FF2B5EF4-FFF2-40B4-BE49-F238E27FC236}">
                <a16:creationId xmlns:a16="http://schemas.microsoft.com/office/drawing/2014/main" id="{D4775D2E-8E49-AF5A-7522-7EAB89FDD38D}"/>
              </a:ext>
            </a:extLst>
          </p:cNvPr>
          <p:cNvCxnSpPr>
            <a:cxnSpLocks/>
            <a:stCxn id="1024" idx="6"/>
          </p:cNvCxnSpPr>
          <p:nvPr/>
        </p:nvCxnSpPr>
        <p:spPr>
          <a:xfrm>
            <a:off x="1141300" y="10437693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24" name="Google Shape;950;p25">
            <a:extLst>
              <a:ext uri="{FF2B5EF4-FFF2-40B4-BE49-F238E27FC236}">
                <a16:creationId xmlns:a16="http://schemas.microsoft.com/office/drawing/2014/main" id="{74C59DF8-E76B-AEBC-6A62-9697B5D6D1DB}"/>
              </a:ext>
            </a:extLst>
          </p:cNvPr>
          <p:cNvSpPr/>
          <p:nvPr/>
        </p:nvSpPr>
        <p:spPr>
          <a:xfrm>
            <a:off x="532300" y="10133193"/>
            <a:ext cx="609000" cy="609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78" name="Google Shape;956;p25">
            <a:extLst>
              <a:ext uri="{FF2B5EF4-FFF2-40B4-BE49-F238E27FC236}">
                <a16:creationId xmlns:a16="http://schemas.microsoft.com/office/drawing/2014/main" id="{7D72C9D0-45EB-9939-405E-92B8640EA4E3}"/>
              </a:ext>
            </a:extLst>
          </p:cNvPr>
          <p:cNvCxnSpPr>
            <a:cxnSpLocks/>
            <a:stCxn id="1279" idx="6"/>
          </p:cNvCxnSpPr>
          <p:nvPr/>
        </p:nvCxnSpPr>
        <p:spPr>
          <a:xfrm>
            <a:off x="1141300" y="9588176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79" name="Google Shape;957;p25">
            <a:extLst>
              <a:ext uri="{FF2B5EF4-FFF2-40B4-BE49-F238E27FC236}">
                <a16:creationId xmlns:a16="http://schemas.microsoft.com/office/drawing/2014/main" id="{A218CB60-953C-A83C-E2E1-62A4976FDAFA}"/>
              </a:ext>
            </a:extLst>
          </p:cNvPr>
          <p:cNvSpPr/>
          <p:nvPr/>
        </p:nvSpPr>
        <p:spPr>
          <a:xfrm>
            <a:off x="532300" y="9283676"/>
            <a:ext cx="609000" cy="60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280" name="Google Shape;963;p25">
            <a:extLst>
              <a:ext uri="{FF2B5EF4-FFF2-40B4-BE49-F238E27FC236}">
                <a16:creationId xmlns:a16="http://schemas.microsoft.com/office/drawing/2014/main" id="{B84BBD27-B56B-CFD0-D190-362169687690}"/>
              </a:ext>
            </a:extLst>
          </p:cNvPr>
          <p:cNvCxnSpPr>
            <a:cxnSpLocks/>
            <a:stCxn id="1281" idx="6"/>
          </p:cNvCxnSpPr>
          <p:nvPr/>
        </p:nvCxnSpPr>
        <p:spPr>
          <a:xfrm>
            <a:off x="1141300" y="8749128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1" name="Google Shape;964;p25">
            <a:extLst>
              <a:ext uri="{FF2B5EF4-FFF2-40B4-BE49-F238E27FC236}">
                <a16:creationId xmlns:a16="http://schemas.microsoft.com/office/drawing/2014/main" id="{90C6BB7B-584E-7AC6-1F33-081BC033FF87}"/>
              </a:ext>
            </a:extLst>
          </p:cNvPr>
          <p:cNvSpPr/>
          <p:nvPr/>
        </p:nvSpPr>
        <p:spPr>
          <a:xfrm>
            <a:off x="532300" y="8444628"/>
            <a:ext cx="609000" cy="60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282" name="Google Shape;970;p25">
            <a:extLst>
              <a:ext uri="{FF2B5EF4-FFF2-40B4-BE49-F238E27FC236}">
                <a16:creationId xmlns:a16="http://schemas.microsoft.com/office/drawing/2014/main" id="{D645CE8D-DD56-9F26-E418-3344C91A9228}"/>
              </a:ext>
            </a:extLst>
          </p:cNvPr>
          <p:cNvCxnSpPr>
            <a:cxnSpLocks/>
            <a:stCxn id="1283" idx="6"/>
          </p:cNvCxnSpPr>
          <p:nvPr/>
        </p:nvCxnSpPr>
        <p:spPr>
          <a:xfrm>
            <a:off x="1141300" y="11306112"/>
            <a:ext cx="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3" name="Google Shape;971;p25">
            <a:extLst>
              <a:ext uri="{FF2B5EF4-FFF2-40B4-BE49-F238E27FC236}">
                <a16:creationId xmlns:a16="http://schemas.microsoft.com/office/drawing/2014/main" id="{61E1E655-D4DF-B194-38AA-55680AD3B3EA}"/>
              </a:ext>
            </a:extLst>
          </p:cNvPr>
          <p:cNvSpPr/>
          <p:nvPr/>
        </p:nvSpPr>
        <p:spPr>
          <a:xfrm>
            <a:off x="532300" y="11001612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284" name="Google Shape;973;p25">
            <a:extLst>
              <a:ext uri="{FF2B5EF4-FFF2-40B4-BE49-F238E27FC236}">
                <a16:creationId xmlns:a16="http://schemas.microsoft.com/office/drawing/2014/main" id="{35799589-69A4-7252-E907-5835FF940EA0}"/>
              </a:ext>
            </a:extLst>
          </p:cNvPr>
          <p:cNvCxnSpPr>
            <a:cxnSpLocks/>
          </p:cNvCxnSpPr>
          <p:nvPr/>
        </p:nvCxnSpPr>
        <p:spPr>
          <a:xfrm flipH="1">
            <a:off x="7962900" y="8060053"/>
            <a:ext cx="3361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5" name="Google Shape;962;p25">
            <a:extLst>
              <a:ext uri="{FF2B5EF4-FFF2-40B4-BE49-F238E27FC236}">
                <a16:creationId xmlns:a16="http://schemas.microsoft.com/office/drawing/2014/main" id="{E634C979-EA88-10EF-3DBE-A965DD9E139A}"/>
              </a:ext>
            </a:extLst>
          </p:cNvPr>
          <p:cNvSpPr/>
          <p:nvPr/>
        </p:nvSpPr>
        <p:spPr>
          <a:xfrm>
            <a:off x="8299087" y="8778502"/>
            <a:ext cx="609000" cy="60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1286" name="Google Shape;966;p25">
            <a:extLst>
              <a:ext uri="{FF2B5EF4-FFF2-40B4-BE49-F238E27FC236}">
                <a16:creationId xmlns:a16="http://schemas.microsoft.com/office/drawing/2014/main" id="{2096600B-03C9-B004-CDF2-92B11BA8C2CD}"/>
              </a:ext>
            </a:extLst>
          </p:cNvPr>
          <p:cNvCxnSpPr>
            <a:cxnSpLocks/>
            <a:stCxn id="1285" idx="2"/>
          </p:cNvCxnSpPr>
          <p:nvPr/>
        </p:nvCxnSpPr>
        <p:spPr>
          <a:xfrm flipH="1">
            <a:off x="7962900" y="9083002"/>
            <a:ext cx="3361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7" name="Google Shape;955;p25">
            <a:extLst>
              <a:ext uri="{FF2B5EF4-FFF2-40B4-BE49-F238E27FC236}">
                <a16:creationId xmlns:a16="http://schemas.microsoft.com/office/drawing/2014/main" id="{5924C1E3-EE4D-587A-EAE3-8AB2C57D0056}"/>
              </a:ext>
            </a:extLst>
          </p:cNvPr>
          <p:cNvSpPr/>
          <p:nvPr/>
        </p:nvSpPr>
        <p:spPr>
          <a:xfrm>
            <a:off x="8307200" y="9736758"/>
            <a:ext cx="609000" cy="60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1288" name="Google Shape;959;p25">
            <a:extLst>
              <a:ext uri="{FF2B5EF4-FFF2-40B4-BE49-F238E27FC236}">
                <a16:creationId xmlns:a16="http://schemas.microsoft.com/office/drawing/2014/main" id="{873435EA-ED2E-2AAA-EDC5-055038896AE2}"/>
              </a:ext>
            </a:extLst>
          </p:cNvPr>
          <p:cNvCxnSpPr>
            <a:cxnSpLocks/>
            <a:stCxn id="1287" idx="2"/>
          </p:cNvCxnSpPr>
          <p:nvPr/>
        </p:nvCxnSpPr>
        <p:spPr>
          <a:xfrm flipH="1">
            <a:off x="7962900" y="10041258"/>
            <a:ext cx="34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9" name="Google Shape;948;p25">
            <a:extLst>
              <a:ext uri="{FF2B5EF4-FFF2-40B4-BE49-F238E27FC236}">
                <a16:creationId xmlns:a16="http://schemas.microsoft.com/office/drawing/2014/main" id="{066D8AA5-41A0-B9D2-691E-1CC9E4198B07}"/>
              </a:ext>
            </a:extLst>
          </p:cNvPr>
          <p:cNvSpPr/>
          <p:nvPr/>
        </p:nvSpPr>
        <p:spPr>
          <a:xfrm>
            <a:off x="8307200" y="10614426"/>
            <a:ext cx="609000" cy="609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1290" name="Google Shape;952;p25">
            <a:extLst>
              <a:ext uri="{FF2B5EF4-FFF2-40B4-BE49-F238E27FC236}">
                <a16:creationId xmlns:a16="http://schemas.microsoft.com/office/drawing/2014/main" id="{B40A5711-00A4-A0C3-A976-8EDA689C11AF}"/>
              </a:ext>
            </a:extLst>
          </p:cNvPr>
          <p:cNvCxnSpPr>
            <a:cxnSpLocks/>
            <a:stCxn id="1289" idx="2"/>
          </p:cNvCxnSpPr>
          <p:nvPr/>
        </p:nvCxnSpPr>
        <p:spPr>
          <a:xfrm flipH="1">
            <a:off x="7962900" y="10918926"/>
            <a:ext cx="34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91" name="Google Shape;971;p25">
            <a:extLst>
              <a:ext uri="{FF2B5EF4-FFF2-40B4-BE49-F238E27FC236}">
                <a16:creationId xmlns:a16="http://schemas.microsoft.com/office/drawing/2014/main" id="{E6533E75-B9F2-5AD4-57F4-007186518921}"/>
              </a:ext>
            </a:extLst>
          </p:cNvPr>
          <p:cNvSpPr/>
          <p:nvPr/>
        </p:nvSpPr>
        <p:spPr>
          <a:xfrm>
            <a:off x="8288051" y="7736792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92" name="Google Shape;979;p25">
            <a:extLst>
              <a:ext uri="{FF2B5EF4-FFF2-40B4-BE49-F238E27FC236}">
                <a16:creationId xmlns:a16="http://schemas.microsoft.com/office/drawing/2014/main" id="{355BFCE6-24C3-0C08-3EB3-E3A0E01A884C}"/>
              </a:ext>
            </a:extLst>
          </p:cNvPr>
          <p:cNvSpPr txBox="1"/>
          <p:nvPr/>
        </p:nvSpPr>
        <p:spPr>
          <a:xfrm>
            <a:off x="1450199" y="8480331"/>
            <a:ext cx="271442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North coast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the biggest average prices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4.6M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EGP.</a:t>
            </a:r>
          </a:p>
        </p:txBody>
      </p:sp>
      <p:sp>
        <p:nvSpPr>
          <p:cNvPr id="1293" name="Google Shape;979;p25">
            <a:extLst>
              <a:ext uri="{FF2B5EF4-FFF2-40B4-BE49-F238E27FC236}">
                <a16:creationId xmlns:a16="http://schemas.microsoft.com/office/drawing/2014/main" id="{C55EA9A0-DDAE-D752-3C6D-E4A7DE560EE7}"/>
              </a:ext>
            </a:extLst>
          </p:cNvPr>
          <p:cNvSpPr txBox="1"/>
          <p:nvPr/>
        </p:nvSpPr>
        <p:spPr>
          <a:xfrm>
            <a:off x="1450199" y="9355303"/>
            <a:ext cx="271442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furnished houses are generally more expensive with about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than not.</a:t>
            </a:r>
          </a:p>
        </p:txBody>
      </p:sp>
      <p:sp>
        <p:nvSpPr>
          <p:cNvPr id="1294" name="Google Shape;979;p25">
            <a:extLst>
              <a:ext uri="{FF2B5EF4-FFF2-40B4-BE49-F238E27FC236}">
                <a16:creationId xmlns:a16="http://schemas.microsoft.com/office/drawing/2014/main" id="{2D548DCA-80C5-AA45-F593-5BBB078E0233}"/>
              </a:ext>
            </a:extLst>
          </p:cNvPr>
          <p:cNvSpPr txBox="1"/>
          <p:nvPr/>
        </p:nvSpPr>
        <p:spPr>
          <a:xfrm>
            <a:off x="1450199" y="10184260"/>
            <a:ext cx="2994802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No. of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bedrooms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bathrooms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Highly positive correlated with the price with more than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95%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1295" name="Google Shape;979;p25">
            <a:extLst>
              <a:ext uri="{FF2B5EF4-FFF2-40B4-BE49-F238E27FC236}">
                <a16:creationId xmlns:a16="http://schemas.microsoft.com/office/drawing/2014/main" id="{F9CEBBF8-F143-D796-742A-313A17F898FA}"/>
              </a:ext>
            </a:extLst>
          </p:cNvPr>
          <p:cNvSpPr txBox="1"/>
          <p:nvPr/>
        </p:nvSpPr>
        <p:spPr>
          <a:xfrm>
            <a:off x="1450198" y="11013217"/>
            <a:ext cx="3363099" cy="75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installment options are more commonly in cheaper houses with about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55%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compared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expensive.</a:t>
            </a:r>
          </a:p>
        </p:txBody>
      </p:sp>
      <p:sp>
        <p:nvSpPr>
          <p:cNvPr id="1296" name="Google Shape;979;p25">
            <a:extLst>
              <a:ext uri="{FF2B5EF4-FFF2-40B4-BE49-F238E27FC236}">
                <a16:creationId xmlns:a16="http://schemas.microsoft.com/office/drawing/2014/main" id="{71CC0AB4-A9A9-2FAA-7293-BAE98B036239}"/>
              </a:ext>
            </a:extLst>
          </p:cNvPr>
          <p:cNvSpPr txBox="1"/>
          <p:nvPr/>
        </p:nvSpPr>
        <p:spPr>
          <a:xfrm>
            <a:off x="4952999" y="7831824"/>
            <a:ext cx="3039773" cy="94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Ground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floor has the biggest price average with about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4M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EGP and the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9th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least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1.75M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EGP.</a:t>
            </a:r>
          </a:p>
        </p:txBody>
      </p:sp>
      <p:sp>
        <p:nvSpPr>
          <p:cNvPr id="1297" name="Google Shape;979;p25">
            <a:extLst>
              <a:ext uri="{FF2B5EF4-FFF2-40B4-BE49-F238E27FC236}">
                <a16:creationId xmlns:a16="http://schemas.microsoft.com/office/drawing/2014/main" id="{1E9A621C-7902-80B0-2FC2-A5D52C414CA5}"/>
              </a:ext>
            </a:extLst>
          </p:cNvPr>
          <p:cNvSpPr txBox="1"/>
          <p:nvPr/>
        </p:nvSpPr>
        <p:spPr>
          <a:xfrm>
            <a:off x="4572000" y="8823597"/>
            <a:ext cx="3488250" cy="94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Dawahy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portsaid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 the lowest meter price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1.3K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 and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n-US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Gouna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most expensive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56K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EGP per meter.</a:t>
            </a:r>
          </a:p>
        </p:txBody>
      </p:sp>
      <p:sp>
        <p:nvSpPr>
          <p:cNvPr id="1298" name="Google Shape;979;p25">
            <a:extLst>
              <a:ext uri="{FF2B5EF4-FFF2-40B4-BE49-F238E27FC236}">
                <a16:creationId xmlns:a16="http://schemas.microsoft.com/office/drawing/2014/main" id="{F1028069-DCD6-18A0-F1CA-8783BD6CC767}"/>
              </a:ext>
            </a:extLst>
          </p:cNvPr>
          <p:cNvSpPr txBox="1"/>
          <p:nvPr/>
        </p:nvSpPr>
        <p:spPr>
          <a:xfrm>
            <a:off x="5071414" y="9828009"/>
            <a:ext cx="2872338" cy="64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Property Price is correlated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positively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the Area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51%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1299" name="Google Shape;979;p25">
            <a:extLst>
              <a:ext uri="{FF2B5EF4-FFF2-40B4-BE49-F238E27FC236}">
                <a16:creationId xmlns:a16="http://schemas.microsoft.com/office/drawing/2014/main" id="{F1D7EE38-751A-5110-3163-BE474D9811D5}"/>
              </a:ext>
            </a:extLst>
          </p:cNvPr>
          <p:cNvSpPr txBox="1"/>
          <p:nvPr/>
        </p:nvSpPr>
        <p:spPr>
          <a:xfrm>
            <a:off x="5093801" y="10578123"/>
            <a:ext cx="2845104" cy="96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Town house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the biggest chance of installment options 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84%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against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Standalone villa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41%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1300" name="!!Google Shape;870;p22">
            <a:extLst>
              <a:ext uri="{FF2B5EF4-FFF2-40B4-BE49-F238E27FC236}">
                <a16:creationId xmlns:a16="http://schemas.microsoft.com/office/drawing/2014/main" id="{CCFFC223-1CF2-6ABD-62AB-2B7F495C9C48}"/>
              </a:ext>
            </a:extLst>
          </p:cNvPr>
          <p:cNvSpPr/>
          <p:nvPr/>
        </p:nvSpPr>
        <p:spPr>
          <a:xfrm>
            <a:off x="2974408" y="-1036993"/>
            <a:ext cx="3616892" cy="768350"/>
          </a:xfrm>
          <a:prstGeom prst="roundRect">
            <a:avLst>
              <a:gd name="adj" fmla="val 16667"/>
            </a:avLst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1" name="Google Shape;871;p22">
            <a:extLst>
              <a:ext uri="{FF2B5EF4-FFF2-40B4-BE49-F238E27FC236}">
                <a16:creationId xmlns:a16="http://schemas.microsoft.com/office/drawing/2014/main" id="{76AA9B51-1B3F-E795-1C8E-8B265B5DC783}"/>
              </a:ext>
            </a:extLst>
          </p:cNvPr>
          <p:cNvSpPr/>
          <p:nvPr/>
        </p:nvSpPr>
        <p:spPr>
          <a:xfrm>
            <a:off x="5602004" y="-993118"/>
            <a:ext cx="673500" cy="67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2" name="Google Shape;873;p22">
            <a:extLst>
              <a:ext uri="{FF2B5EF4-FFF2-40B4-BE49-F238E27FC236}">
                <a16:creationId xmlns:a16="http://schemas.microsoft.com/office/drawing/2014/main" id="{0D256A24-69D0-3CE1-A930-815A3F5D7822}"/>
              </a:ext>
            </a:extLst>
          </p:cNvPr>
          <p:cNvSpPr txBox="1"/>
          <p:nvPr/>
        </p:nvSpPr>
        <p:spPr>
          <a:xfrm>
            <a:off x="3186572" y="-883828"/>
            <a:ext cx="2306250" cy="49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Conclusions</a:t>
            </a:r>
            <a:endParaRPr lang="en-US" sz="24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03" name="Google Shape;9076;p84">
            <a:extLst>
              <a:ext uri="{FF2B5EF4-FFF2-40B4-BE49-F238E27FC236}">
                <a16:creationId xmlns:a16="http://schemas.microsoft.com/office/drawing/2014/main" id="{C85A6BB3-9881-162D-9213-7C4522134922}"/>
              </a:ext>
            </a:extLst>
          </p:cNvPr>
          <p:cNvSpPr/>
          <p:nvPr/>
        </p:nvSpPr>
        <p:spPr>
          <a:xfrm>
            <a:off x="5703841" y="-910569"/>
            <a:ext cx="478326" cy="438812"/>
          </a:xfrm>
          <a:custGeom>
            <a:avLst/>
            <a:gdLst/>
            <a:ahLst/>
            <a:cxnLst/>
            <a:rect l="l" t="t" r="r" b="b"/>
            <a:pathLst>
              <a:path w="19585" h="17967" extrusionOk="0">
                <a:moveTo>
                  <a:pt x="9792" y="1132"/>
                </a:moveTo>
                <a:cubicBezTo>
                  <a:pt x="10374" y="1132"/>
                  <a:pt x="10955" y="1424"/>
                  <a:pt x="11278" y="2009"/>
                </a:cubicBezTo>
                <a:lnTo>
                  <a:pt x="18111" y="14313"/>
                </a:lnTo>
                <a:cubicBezTo>
                  <a:pt x="18404" y="14838"/>
                  <a:pt x="18395" y="15481"/>
                  <a:pt x="18087" y="15998"/>
                </a:cubicBezTo>
                <a:cubicBezTo>
                  <a:pt x="17786" y="16518"/>
                  <a:pt x="17232" y="16834"/>
                  <a:pt x="16634" y="16834"/>
                </a:cubicBezTo>
                <a:cubicBezTo>
                  <a:pt x="16631" y="16834"/>
                  <a:pt x="16628" y="16834"/>
                  <a:pt x="16625" y="16834"/>
                </a:cubicBezTo>
                <a:lnTo>
                  <a:pt x="2962" y="16834"/>
                </a:lnTo>
                <a:cubicBezTo>
                  <a:pt x="1667" y="16834"/>
                  <a:pt x="849" y="15445"/>
                  <a:pt x="1474" y="14313"/>
                </a:cubicBezTo>
                <a:lnTo>
                  <a:pt x="8307" y="2009"/>
                </a:lnTo>
                <a:cubicBezTo>
                  <a:pt x="8630" y="1424"/>
                  <a:pt x="9211" y="1132"/>
                  <a:pt x="9792" y="1132"/>
                </a:cubicBezTo>
                <a:close/>
                <a:moveTo>
                  <a:pt x="9792" y="1"/>
                </a:moveTo>
                <a:cubicBezTo>
                  <a:pt x="8763" y="1"/>
                  <a:pt x="7815" y="559"/>
                  <a:pt x="7317" y="1462"/>
                </a:cubicBezTo>
                <a:lnTo>
                  <a:pt x="483" y="13766"/>
                </a:lnTo>
                <a:cubicBezTo>
                  <a:pt x="0" y="14642"/>
                  <a:pt x="15" y="15711"/>
                  <a:pt x="523" y="16574"/>
                </a:cubicBezTo>
                <a:cubicBezTo>
                  <a:pt x="1033" y="17435"/>
                  <a:pt x="1960" y="17966"/>
                  <a:pt x="2962" y="17966"/>
                </a:cubicBezTo>
                <a:lnTo>
                  <a:pt x="16625" y="17966"/>
                </a:lnTo>
                <a:cubicBezTo>
                  <a:pt x="17625" y="17966"/>
                  <a:pt x="18555" y="17435"/>
                  <a:pt x="19062" y="16574"/>
                </a:cubicBezTo>
                <a:cubicBezTo>
                  <a:pt x="19572" y="15711"/>
                  <a:pt x="19585" y="14642"/>
                  <a:pt x="19101" y="13766"/>
                </a:cubicBezTo>
                <a:lnTo>
                  <a:pt x="12271" y="1462"/>
                </a:lnTo>
                <a:cubicBezTo>
                  <a:pt x="11770" y="559"/>
                  <a:pt x="10822" y="1"/>
                  <a:pt x="9792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04" name="Google Shape;9077;p84">
            <a:extLst>
              <a:ext uri="{FF2B5EF4-FFF2-40B4-BE49-F238E27FC236}">
                <a16:creationId xmlns:a16="http://schemas.microsoft.com/office/drawing/2014/main" id="{00A09729-D404-17FF-973B-F4B66AD66195}"/>
              </a:ext>
            </a:extLst>
          </p:cNvPr>
          <p:cNvSpPr/>
          <p:nvPr/>
        </p:nvSpPr>
        <p:spPr>
          <a:xfrm>
            <a:off x="5898224" y="-610066"/>
            <a:ext cx="86311" cy="82990"/>
          </a:xfrm>
          <a:custGeom>
            <a:avLst/>
            <a:gdLst/>
            <a:ahLst/>
            <a:cxnLst/>
            <a:rect l="l" t="t" r="r" b="b"/>
            <a:pathLst>
              <a:path w="3534" h="3398" extrusionOk="0">
                <a:moveTo>
                  <a:pt x="1830" y="1132"/>
                </a:moveTo>
                <a:cubicBezTo>
                  <a:pt x="2122" y="1132"/>
                  <a:pt x="2401" y="1358"/>
                  <a:pt x="2401" y="1701"/>
                </a:cubicBezTo>
                <a:cubicBezTo>
                  <a:pt x="2401" y="2012"/>
                  <a:pt x="2147" y="2266"/>
                  <a:pt x="1833" y="2266"/>
                </a:cubicBezTo>
                <a:cubicBezTo>
                  <a:pt x="1329" y="2266"/>
                  <a:pt x="1076" y="1656"/>
                  <a:pt x="1432" y="1299"/>
                </a:cubicBezTo>
                <a:cubicBezTo>
                  <a:pt x="1548" y="1184"/>
                  <a:pt x="1691" y="1132"/>
                  <a:pt x="1830" y="1132"/>
                </a:cubicBezTo>
                <a:close/>
                <a:moveTo>
                  <a:pt x="1833" y="1"/>
                </a:moveTo>
                <a:cubicBezTo>
                  <a:pt x="1145" y="1"/>
                  <a:pt x="526" y="415"/>
                  <a:pt x="263" y="1049"/>
                </a:cubicBezTo>
                <a:cubicBezTo>
                  <a:pt x="1" y="1683"/>
                  <a:pt x="146" y="2414"/>
                  <a:pt x="632" y="2900"/>
                </a:cubicBezTo>
                <a:cubicBezTo>
                  <a:pt x="957" y="3225"/>
                  <a:pt x="1391" y="3397"/>
                  <a:pt x="1833" y="3397"/>
                </a:cubicBezTo>
                <a:cubicBezTo>
                  <a:pt x="2052" y="3397"/>
                  <a:pt x="2273" y="3355"/>
                  <a:pt x="2483" y="3268"/>
                </a:cubicBezTo>
                <a:cubicBezTo>
                  <a:pt x="3117" y="3005"/>
                  <a:pt x="3533" y="2386"/>
                  <a:pt x="3533" y="1701"/>
                </a:cubicBezTo>
                <a:cubicBezTo>
                  <a:pt x="3530" y="762"/>
                  <a:pt x="2772" y="1"/>
                  <a:pt x="183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05" name="Google Shape;9078;p84">
            <a:extLst>
              <a:ext uri="{FF2B5EF4-FFF2-40B4-BE49-F238E27FC236}">
                <a16:creationId xmlns:a16="http://schemas.microsoft.com/office/drawing/2014/main" id="{6B7712C6-F2DB-C087-AF8C-31F0F0911103}"/>
              </a:ext>
            </a:extLst>
          </p:cNvPr>
          <p:cNvSpPr/>
          <p:nvPr/>
        </p:nvSpPr>
        <p:spPr>
          <a:xfrm>
            <a:off x="5901546" y="-831291"/>
            <a:ext cx="82990" cy="193676"/>
          </a:xfrm>
          <a:custGeom>
            <a:avLst/>
            <a:gdLst/>
            <a:ahLst/>
            <a:cxnLst/>
            <a:rect l="l" t="t" r="r" b="b"/>
            <a:pathLst>
              <a:path w="3398" h="7930" extrusionOk="0">
                <a:moveTo>
                  <a:pt x="1697" y="1133"/>
                </a:moveTo>
                <a:cubicBezTo>
                  <a:pt x="2011" y="1133"/>
                  <a:pt x="2265" y="1387"/>
                  <a:pt x="2265" y="1701"/>
                </a:cubicBezTo>
                <a:lnTo>
                  <a:pt x="2265" y="6230"/>
                </a:lnTo>
                <a:cubicBezTo>
                  <a:pt x="2265" y="6544"/>
                  <a:pt x="2011" y="6797"/>
                  <a:pt x="1697" y="6797"/>
                </a:cubicBezTo>
                <a:cubicBezTo>
                  <a:pt x="1383" y="6797"/>
                  <a:pt x="1133" y="6544"/>
                  <a:pt x="1133" y="6230"/>
                </a:cubicBezTo>
                <a:lnTo>
                  <a:pt x="1133" y="1701"/>
                </a:lnTo>
                <a:cubicBezTo>
                  <a:pt x="1133" y="1387"/>
                  <a:pt x="1383" y="1133"/>
                  <a:pt x="1697" y="1133"/>
                </a:cubicBezTo>
                <a:close/>
                <a:moveTo>
                  <a:pt x="1697" y="1"/>
                </a:moveTo>
                <a:cubicBezTo>
                  <a:pt x="758" y="1"/>
                  <a:pt x="1" y="762"/>
                  <a:pt x="1" y="1701"/>
                </a:cubicBezTo>
                <a:lnTo>
                  <a:pt x="1" y="6233"/>
                </a:lnTo>
                <a:cubicBezTo>
                  <a:pt x="1" y="7169"/>
                  <a:pt x="758" y="7930"/>
                  <a:pt x="1697" y="7930"/>
                </a:cubicBezTo>
                <a:cubicBezTo>
                  <a:pt x="2636" y="7930"/>
                  <a:pt x="3397" y="7169"/>
                  <a:pt x="3397" y="6233"/>
                </a:cubicBezTo>
                <a:lnTo>
                  <a:pt x="3397" y="1701"/>
                </a:lnTo>
                <a:cubicBezTo>
                  <a:pt x="3397" y="762"/>
                  <a:pt x="2636" y="1"/>
                  <a:pt x="1697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06" name="Rectangle 1305">
            <a:extLst>
              <a:ext uri="{FF2B5EF4-FFF2-40B4-BE49-F238E27FC236}">
                <a16:creationId xmlns:a16="http://schemas.microsoft.com/office/drawing/2014/main" id="{DEC0163E-6688-0159-433F-0D9CF6031A79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just"/>
            <a:endParaRPr lang="ar-EG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27A098-3449-2140-FE27-EA17BD4F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98" y="4130764"/>
            <a:ext cx="439200" cy="4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5785B8EC-8D87-DA93-EEF7-3E7758BA0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643;p31">
            <a:extLst>
              <a:ext uri="{FF2B5EF4-FFF2-40B4-BE49-F238E27FC236}">
                <a16:creationId xmlns:a16="http://schemas.microsoft.com/office/drawing/2014/main" id="{F76C0B51-5C59-C1F7-74CA-A5E023C14192}"/>
              </a:ext>
            </a:extLst>
          </p:cNvPr>
          <p:cNvSpPr txBox="1">
            <a:spLocks/>
          </p:cNvSpPr>
          <p:nvPr/>
        </p:nvSpPr>
        <p:spPr>
          <a:xfrm>
            <a:off x="-5908885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Table of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contents</a:t>
            </a:r>
          </a:p>
        </p:txBody>
      </p:sp>
      <p:sp>
        <p:nvSpPr>
          <p:cNvPr id="403" name="Google Shape;645;p31">
            <a:extLst>
              <a:ext uri="{FF2B5EF4-FFF2-40B4-BE49-F238E27FC236}">
                <a16:creationId xmlns:a16="http://schemas.microsoft.com/office/drawing/2014/main" id="{1FA3E6D3-7678-2665-D908-8C27BF9931F2}"/>
              </a:ext>
            </a:extLst>
          </p:cNvPr>
          <p:cNvSpPr txBox="1">
            <a:spLocks/>
          </p:cNvSpPr>
          <p:nvPr/>
        </p:nvSpPr>
        <p:spPr>
          <a:xfrm>
            <a:off x="-5229743" y="2914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04</a:t>
            </a:r>
          </a:p>
        </p:txBody>
      </p:sp>
      <p:sp>
        <p:nvSpPr>
          <p:cNvPr id="404" name="Google Shape;646;p31">
            <a:extLst>
              <a:ext uri="{FF2B5EF4-FFF2-40B4-BE49-F238E27FC236}">
                <a16:creationId xmlns:a16="http://schemas.microsoft.com/office/drawing/2014/main" id="{5D3BA1A6-0F70-6096-A831-9D48C0D911A5}"/>
              </a:ext>
            </a:extLst>
          </p:cNvPr>
          <p:cNvSpPr txBox="1">
            <a:spLocks/>
          </p:cNvSpPr>
          <p:nvPr/>
        </p:nvSpPr>
        <p:spPr>
          <a:xfrm>
            <a:off x="-2529443" y="1480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02</a:t>
            </a:r>
          </a:p>
        </p:txBody>
      </p:sp>
      <p:sp>
        <p:nvSpPr>
          <p:cNvPr id="405" name="Google Shape;647;p31">
            <a:extLst>
              <a:ext uri="{FF2B5EF4-FFF2-40B4-BE49-F238E27FC236}">
                <a16:creationId xmlns:a16="http://schemas.microsoft.com/office/drawing/2014/main" id="{7D33354E-B9A6-B065-D83F-A78DCA09E9C7}"/>
              </a:ext>
            </a:extLst>
          </p:cNvPr>
          <p:cNvSpPr txBox="1">
            <a:spLocks/>
          </p:cNvSpPr>
          <p:nvPr/>
        </p:nvSpPr>
        <p:spPr>
          <a:xfrm>
            <a:off x="-2529443" y="2914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05</a:t>
            </a:r>
          </a:p>
        </p:txBody>
      </p:sp>
      <p:sp>
        <p:nvSpPr>
          <p:cNvPr id="406" name="Google Shape;648;p31">
            <a:extLst>
              <a:ext uri="{FF2B5EF4-FFF2-40B4-BE49-F238E27FC236}">
                <a16:creationId xmlns:a16="http://schemas.microsoft.com/office/drawing/2014/main" id="{A783377B-E06C-6F4C-4B1B-6FB4438ADFB3}"/>
              </a:ext>
            </a:extLst>
          </p:cNvPr>
          <p:cNvSpPr txBox="1">
            <a:spLocks/>
          </p:cNvSpPr>
          <p:nvPr/>
        </p:nvSpPr>
        <p:spPr>
          <a:xfrm>
            <a:off x="6130387" y="588320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03</a:t>
            </a:r>
          </a:p>
        </p:txBody>
      </p:sp>
      <p:sp>
        <p:nvSpPr>
          <p:cNvPr id="407" name="Google Shape;649;p31">
            <a:extLst>
              <a:ext uri="{FF2B5EF4-FFF2-40B4-BE49-F238E27FC236}">
                <a16:creationId xmlns:a16="http://schemas.microsoft.com/office/drawing/2014/main" id="{4861DEEF-06D0-1B7E-20A4-895C8B578617}"/>
              </a:ext>
            </a:extLst>
          </p:cNvPr>
          <p:cNvSpPr txBox="1">
            <a:spLocks/>
          </p:cNvSpPr>
          <p:nvPr/>
        </p:nvSpPr>
        <p:spPr>
          <a:xfrm>
            <a:off x="6175050" y="731696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Lora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Lora"/>
                <a:sym typeface="Lora"/>
              </a:rPr>
              <a:t>06</a:t>
            </a:r>
          </a:p>
        </p:txBody>
      </p:sp>
      <p:sp>
        <p:nvSpPr>
          <p:cNvPr id="408" name="Google Shape;650;p31">
            <a:extLst>
              <a:ext uri="{FF2B5EF4-FFF2-40B4-BE49-F238E27FC236}">
                <a16:creationId xmlns:a16="http://schemas.microsoft.com/office/drawing/2014/main" id="{C716AF07-6927-0C80-85BE-9A28F6877D03}"/>
              </a:ext>
            </a:extLst>
          </p:cNvPr>
          <p:cNvSpPr txBox="1">
            <a:spLocks/>
          </p:cNvSpPr>
          <p:nvPr/>
        </p:nvSpPr>
        <p:spPr>
          <a:xfrm>
            <a:off x="-5229743" y="1928474"/>
            <a:ext cx="2194500" cy="737607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Business Understanding</a:t>
            </a:r>
          </a:p>
        </p:txBody>
      </p:sp>
      <p:sp>
        <p:nvSpPr>
          <p:cNvPr id="409" name="Google Shape;651;p31">
            <a:extLst>
              <a:ext uri="{FF2B5EF4-FFF2-40B4-BE49-F238E27FC236}">
                <a16:creationId xmlns:a16="http://schemas.microsoft.com/office/drawing/2014/main" id="{4204993E-C1EC-6674-8EE9-4DF0FC44F2A8}"/>
              </a:ext>
            </a:extLst>
          </p:cNvPr>
          <p:cNvSpPr txBox="1">
            <a:spLocks/>
          </p:cNvSpPr>
          <p:nvPr/>
        </p:nvSpPr>
        <p:spPr>
          <a:xfrm>
            <a:off x="-2530343" y="1928474"/>
            <a:ext cx="2193000" cy="737607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Generating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Questions</a:t>
            </a:r>
          </a:p>
        </p:txBody>
      </p:sp>
      <p:sp>
        <p:nvSpPr>
          <p:cNvPr id="410" name="Google Shape;652;p31">
            <a:extLst>
              <a:ext uri="{FF2B5EF4-FFF2-40B4-BE49-F238E27FC236}">
                <a16:creationId xmlns:a16="http://schemas.microsoft.com/office/drawing/2014/main" id="{A28F2FA3-1297-4093-FA0A-BBFEEA75ED4B}"/>
              </a:ext>
            </a:extLst>
          </p:cNvPr>
          <p:cNvSpPr txBox="1">
            <a:spLocks/>
          </p:cNvSpPr>
          <p:nvPr/>
        </p:nvSpPr>
        <p:spPr>
          <a:xfrm>
            <a:off x="6175050" y="6331147"/>
            <a:ext cx="2194500" cy="985125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spc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Lora" pitchFamily="2" charset="0"/>
                <a:ea typeface="Arial" panose="020B0604020202020204" pitchFamily="34" charset="0"/>
                <a:cs typeface="Arial" panose="020B0604020202020204" pitchFamily="34" charset="0"/>
              </a:rPr>
              <a:t>Gathering &amp;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Understanding</a:t>
            </a:r>
            <a:r>
              <a:rPr kumimoji="0" lang="en-US" sz="1800" u="none" strike="noStrike" kern="0" cap="none" normalizeH="0" noProof="0" dirty="0">
                <a:solidFill>
                  <a:schemeClr val="tx1">
                    <a:lumMod val="50000"/>
                  </a:schemeClr>
                </a:solidFill>
                <a:uLnTx/>
                <a:uFillTx/>
                <a:latin typeface="Lora" pitchFamily="2" charset="0"/>
                <a:cs typeface="Arial" panose="020B0604020202020204" pitchFamily="34" charset="0"/>
                <a:sym typeface="Lora"/>
              </a:rPr>
              <a:t> </a:t>
            </a:r>
            <a:r>
              <a:rPr lang="en-US" sz="1800" b="1" i="0" spc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Lora" pitchFamily="2" charset="0"/>
                <a:ea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ar-EG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411" name="Google Shape;653;p31">
            <a:extLst>
              <a:ext uri="{FF2B5EF4-FFF2-40B4-BE49-F238E27FC236}">
                <a16:creationId xmlns:a16="http://schemas.microsoft.com/office/drawing/2014/main" id="{8DF2F686-07DF-2CC6-F9D0-547803F867A1}"/>
              </a:ext>
            </a:extLst>
          </p:cNvPr>
          <p:cNvSpPr txBox="1">
            <a:spLocks/>
          </p:cNvSpPr>
          <p:nvPr/>
        </p:nvSpPr>
        <p:spPr>
          <a:xfrm>
            <a:off x="-5229743" y="3361600"/>
            <a:ext cx="2194500" cy="737606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Cleaning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Data</a:t>
            </a:r>
          </a:p>
        </p:txBody>
      </p:sp>
      <p:sp>
        <p:nvSpPr>
          <p:cNvPr id="412" name="Google Shape;654;p31">
            <a:extLst>
              <a:ext uri="{FF2B5EF4-FFF2-40B4-BE49-F238E27FC236}">
                <a16:creationId xmlns:a16="http://schemas.microsoft.com/office/drawing/2014/main" id="{D9A2844B-2271-486B-8268-A156F5B595C1}"/>
              </a:ext>
            </a:extLst>
          </p:cNvPr>
          <p:cNvSpPr txBox="1">
            <a:spLocks/>
          </p:cNvSpPr>
          <p:nvPr/>
        </p:nvSpPr>
        <p:spPr>
          <a:xfrm>
            <a:off x="-2530343" y="3361900"/>
            <a:ext cx="2194500" cy="737306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Analyzing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Data</a:t>
            </a:r>
          </a:p>
        </p:txBody>
      </p:sp>
      <p:sp>
        <p:nvSpPr>
          <p:cNvPr id="413" name="Google Shape;655;p31">
            <a:extLst>
              <a:ext uri="{FF2B5EF4-FFF2-40B4-BE49-F238E27FC236}">
                <a16:creationId xmlns:a16="http://schemas.microsoft.com/office/drawing/2014/main" id="{5FE60AA3-54B0-A6BD-6F90-52E1FE09454D}"/>
              </a:ext>
            </a:extLst>
          </p:cNvPr>
          <p:cNvSpPr txBox="1">
            <a:spLocks/>
          </p:cNvSpPr>
          <p:nvPr/>
        </p:nvSpPr>
        <p:spPr>
          <a:xfrm>
            <a:off x="6175050" y="7764273"/>
            <a:ext cx="2194500" cy="448200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ora"/>
                <a:sym typeface="Lora"/>
              </a:rPr>
              <a:t>Conclusions</a:t>
            </a:r>
          </a:p>
        </p:txBody>
      </p:sp>
      <p:grpSp>
        <p:nvGrpSpPr>
          <p:cNvPr id="419" name="Google Shape;661;p31">
            <a:extLst>
              <a:ext uri="{FF2B5EF4-FFF2-40B4-BE49-F238E27FC236}">
                <a16:creationId xmlns:a16="http://schemas.microsoft.com/office/drawing/2014/main" id="{73452855-0C4A-36F2-6517-6A7254FB13B4}"/>
              </a:ext>
            </a:extLst>
          </p:cNvPr>
          <p:cNvGrpSpPr/>
          <p:nvPr/>
        </p:nvGrpSpPr>
        <p:grpSpPr>
          <a:xfrm rot="5400000" flipH="1">
            <a:off x="2054276" y="4174358"/>
            <a:ext cx="256297" cy="1299264"/>
            <a:chOff x="3269375" y="237825"/>
            <a:chExt cx="1031375" cy="5228425"/>
          </a:xfrm>
        </p:grpSpPr>
        <p:sp>
          <p:nvSpPr>
            <p:cNvPr id="420" name="Google Shape;662;p31">
              <a:extLst>
                <a:ext uri="{FF2B5EF4-FFF2-40B4-BE49-F238E27FC236}">
                  <a16:creationId xmlns:a16="http://schemas.microsoft.com/office/drawing/2014/main" id="{3B4A4AE9-DDFD-9D77-F3EE-70D0BDA74ABB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1" name="Google Shape;663;p31">
              <a:extLst>
                <a:ext uri="{FF2B5EF4-FFF2-40B4-BE49-F238E27FC236}">
                  <a16:creationId xmlns:a16="http://schemas.microsoft.com/office/drawing/2014/main" id="{433E6315-FC38-04F8-59CC-3208D28E798A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2" name="Google Shape;664;p31">
              <a:extLst>
                <a:ext uri="{FF2B5EF4-FFF2-40B4-BE49-F238E27FC236}">
                  <a16:creationId xmlns:a16="http://schemas.microsoft.com/office/drawing/2014/main" id="{B72DBDF9-79E7-1663-9A8A-ABE5A58941B4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3" name="Google Shape;665;p31">
              <a:extLst>
                <a:ext uri="{FF2B5EF4-FFF2-40B4-BE49-F238E27FC236}">
                  <a16:creationId xmlns:a16="http://schemas.microsoft.com/office/drawing/2014/main" id="{226CE4A9-2144-17BD-45C8-05BCEE886093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4" name="Google Shape;666;p31">
              <a:extLst>
                <a:ext uri="{FF2B5EF4-FFF2-40B4-BE49-F238E27FC236}">
                  <a16:creationId xmlns:a16="http://schemas.microsoft.com/office/drawing/2014/main" id="{7003E2EE-2EEE-2B15-8A48-9DDD2634046C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5" name="Google Shape;667;p31">
              <a:extLst>
                <a:ext uri="{FF2B5EF4-FFF2-40B4-BE49-F238E27FC236}">
                  <a16:creationId xmlns:a16="http://schemas.microsoft.com/office/drawing/2014/main" id="{14047006-482A-99E2-A911-B9FDF879259D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6" name="Google Shape;668;p31">
              <a:extLst>
                <a:ext uri="{FF2B5EF4-FFF2-40B4-BE49-F238E27FC236}">
                  <a16:creationId xmlns:a16="http://schemas.microsoft.com/office/drawing/2014/main" id="{6015C96B-641F-731C-BF38-879E8C394844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7" name="Google Shape;669;p31">
              <a:extLst>
                <a:ext uri="{FF2B5EF4-FFF2-40B4-BE49-F238E27FC236}">
                  <a16:creationId xmlns:a16="http://schemas.microsoft.com/office/drawing/2014/main" id="{45106700-8A58-2481-02CB-8DF5E78CB854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8" name="Google Shape;670;p31">
              <a:extLst>
                <a:ext uri="{FF2B5EF4-FFF2-40B4-BE49-F238E27FC236}">
                  <a16:creationId xmlns:a16="http://schemas.microsoft.com/office/drawing/2014/main" id="{B8418A3C-CE31-7FF6-D6D7-AC6C2421C54C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9" name="Google Shape;671;p31">
              <a:extLst>
                <a:ext uri="{FF2B5EF4-FFF2-40B4-BE49-F238E27FC236}">
                  <a16:creationId xmlns:a16="http://schemas.microsoft.com/office/drawing/2014/main" id="{FEA2CDD0-1668-1DFD-8DE4-C1DEB1958530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0" name="Google Shape;672;p31">
              <a:extLst>
                <a:ext uri="{FF2B5EF4-FFF2-40B4-BE49-F238E27FC236}">
                  <a16:creationId xmlns:a16="http://schemas.microsoft.com/office/drawing/2014/main" id="{2EF07DEF-CA6D-6015-D650-0E4162ECCFB8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1" name="Google Shape;673;p31">
              <a:extLst>
                <a:ext uri="{FF2B5EF4-FFF2-40B4-BE49-F238E27FC236}">
                  <a16:creationId xmlns:a16="http://schemas.microsoft.com/office/drawing/2014/main" id="{5205CA7B-6728-632B-9F0D-DBDCAA433186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2" name="Google Shape;674;p31">
              <a:extLst>
                <a:ext uri="{FF2B5EF4-FFF2-40B4-BE49-F238E27FC236}">
                  <a16:creationId xmlns:a16="http://schemas.microsoft.com/office/drawing/2014/main" id="{576FC150-1FD8-A4AC-DC43-82493A6CEB89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3" name="Google Shape;675;p31">
              <a:extLst>
                <a:ext uri="{FF2B5EF4-FFF2-40B4-BE49-F238E27FC236}">
                  <a16:creationId xmlns:a16="http://schemas.microsoft.com/office/drawing/2014/main" id="{49C7CB72-71BD-CC70-2FD8-7FF2A953FD2D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4" name="Google Shape;676;p31">
              <a:extLst>
                <a:ext uri="{FF2B5EF4-FFF2-40B4-BE49-F238E27FC236}">
                  <a16:creationId xmlns:a16="http://schemas.microsoft.com/office/drawing/2014/main" id="{1B6366CE-8E02-F4EB-464A-9758C9BC074E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5" name="Google Shape;677;p31">
              <a:extLst>
                <a:ext uri="{FF2B5EF4-FFF2-40B4-BE49-F238E27FC236}">
                  <a16:creationId xmlns:a16="http://schemas.microsoft.com/office/drawing/2014/main" id="{8F412BDE-7702-7DC8-89A9-7E4463866AC7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6" name="Google Shape;678;p31">
              <a:extLst>
                <a:ext uri="{FF2B5EF4-FFF2-40B4-BE49-F238E27FC236}">
                  <a16:creationId xmlns:a16="http://schemas.microsoft.com/office/drawing/2014/main" id="{BF391B57-DC1B-5048-218F-095C2DE12D56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7" name="Google Shape;679;p31">
              <a:extLst>
                <a:ext uri="{FF2B5EF4-FFF2-40B4-BE49-F238E27FC236}">
                  <a16:creationId xmlns:a16="http://schemas.microsoft.com/office/drawing/2014/main" id="{81D93122-C08F-6760-99B9-C76BF8984117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8" name="Google Shape;680;p31">
              <a:extLst>
                <a:ext uri="{FF2B5EF4-FFF2-40B4-BE49-F238E27FC236}">
                  <a16:creationId xmlns:a16="http://schemas.microsoft.com/office/drawing/2014/main" id="{E80F6C8C-7FEF-F408-87C9-F1D5206FCCE6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9" name="Google Shape;681;p31">
              <a:extLst>
                <a:ext uri="{FF2B5EF4-FFF2-40B4-BE49-F238E27FC236}">
                  <a16:creationId xmlns:a16="http://schemas.microsoft.com/office/drawing/2014/main" id="{8D80858C-CC31-8E49-1FF2-739E129874EB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0" name="Google Shape;682;p31">
              <a:extLst>
                <a:ext uri="{FF2B5EF4-FFF2-40B4-BE49-F238E27FC236}">
                  <a16:creationId xmlns:a16="http://schemas.microsoft.com/office/drawing/2014/main" id="{3BC506FD-62D6-6A6F-F3F5-A7E3055B32CE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1" name="Google Shape;683;p31">
              <a:extLst>
                <a:ext uri="{FF2B5EF4-FFF2-40B4-BE49-F238E27FC236}">
                  <a16:creationId xmlns:a16="http://schemas.microsoft.com/office/drawing/2014/main" id="{D59465F8-1551-5AE9-7CA2-24B8646F912F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2" name="Google Shape;684;p31">
              <a:extLst>
                <a:ext uri="{FF2B5EF4-FFF2-40B4-BE49-F238E27FC236}">
                  <a16:creationId xmlns:a16="http://schemas.microsoft.com/office/drawing/2014/main" id="{E92DFFE5-2ED9-A21B-FF44-86B44090F14A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3" name="Google Shape;685;p31">
              <a:extLst>
                <a:ext uri="{FF2B5EF4-FFF2-40B4-BE49-F238E27FC236}">
                  <a16:creationId xmlns:a16="http://schemas.microsoft.com/office/drawing/2014/main" id="{B03040C5-E9DF-C43F-A75C-BB15AF16297A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44" name="Google Shape;686;p31">
            <a:extLst>
              <a:ext uri="{FF2B5EF4-FFF2-40B4-BE49-F238E27FC236}">
                <a16:creationId xmlns:a16="http://schemas.microsoft.com/office/drawing/2014/main" id="{A754CF4F-7C03-E7B4-E89A-FB55E45B70DC}"/>
              </a:ext>
            </a:extLst>
          </p:cNvPr>
          <p:cNvGrpSpPr/>
          <p:nvPr/>
        </p:nvGrpSpPr>
        <p:grpSpPr>
          <a:xfrm>
            <a:off x="6640066" y="-690525"/>
            <a:ext cx="1917300" cy="361100"/>
            <a:chOff x="713225" y="250225"/>
            <a:chExt cx="1917300" cy="361100"/>
          </a:xfrm>
        </p:grpSpPr>
        <p:pic>
          <p:nvPicPr>
            <p:cNvPr id="445" name="Google Shape;687;p31">
              <a:extLst>
                <a:ext uri="{FF2B5EF4-FFF2-40B4-BE49-F238E27FC236}">
                  <a16:creationId xmlns:a16="http://schemas.microsoft.com/office/drawing/2014/main" id="{55CA3827-917E-8971-D1FC-B78A7FF10E5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5" y="250225"/>
              <a:ext cx="346875" cy="36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688;p31">
              <a:extLst>
                <a:ext uri="{FF2B5EF4-FFF2-40B4-BE49-F238E27FC236}">
                  <a16:creationId xmlns:a16="http://schemas.microsoft.com/office/drawing/2014/main" id="{05F3B5FB-9AA7-4CE1-A88C-597F0554021C}"/>
                </a:ext>
              </a:extLst>
            </p:cNvPr>
            <p:cNvSpPr txBox="1"/>
            <p:nvPr/>
          </p:nvSpPr>
          <p:spPr>
            <a:xfrm>
              <a:off x="1015625" y="392525"/>
              <a:ext cx="1614900" cy="1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 dirty="0">
                  <a:latin typeface="Montserrat"/>
                  <a:ea typeface="Montserrat"/>
                  <a:cs typeface="Montserrat"/>
                  <a:sym typeface="Montserrat"/>
                </a:rPr>
                <a:t>DREAM</a:t>
              </a:r>
              <a:r>
                <a:rPr lang="en" dirty="0">
                  <a:latin typeface="Montserrat"/>
                  <a:ea typeface="Montserrat"/>
                  <a:cs typeface="Montserrat"/>
                  <a:sym typeface="Montserrat"/>
                </a:rPr>
                <a:t>HOUSE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49" name="Google Shape;136;p24">
            <a:extLst>
              <a:ext uri="{FF2B5EF4-FFF2-40B4-BE49-F238E27FC236}">
                <a16:creationId xmlns:a16="http://schemas.microsoft.com/office/drawing/2014/main" id="{D24C89C9-6E6D-5919-2BB4-1BF69445F534}"/>
              </a:ext>
            </a:extLst>
          </p:cNvPr>
          <p:cNvSpPr/>
          <p:nvPr/>
        </p:nvSpPr>
        <p:spPr>
          <a:xfrm>
            <a:off x="-8269533" y="5631785"/>
            <a:ext cx="5661300" cy="6240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406;p28">
            <a:extLst>
              <a:ext uri="{FF2B5EF4-FFF2-40B4-BE49-F238E27FC236}">
                <a16:creationId xmlns:a16="http://schemas.microsoft.com/office/drawing/2014/main" id="{6BB9F619-95F4-FDD5-AC28-B5209D9E6578}"/>
              </a:ext>
            </a:extLst>
          </p:cNvPr>
          <p:cNvSpPr txBox="1">
            <a:spLocks/>
          </p:cNvSpPr>
          <p:nvPr/>
        </p:nvSpPr>
        <p:spPr>
          <a:xfrm>
            <a:off x="3807725" y="1300250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Business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Understanding</a:t>
            </a:r>
            <a:endParaRPr lang="en-US" sz="5000" dirty="0">
              <a:solidFill>
                <a:schemeClr val="tx1">
                  <a:lumMod val="50000"/>
                </a:schemeClr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683" name="Google Shape;408;p28">
            <a:extLst>
              <a:ext uri="{FF2B5EF4-FFF2-40B4-BE49-F238E27FC236}">
                <a16:creationId xmlns:a16="http://schemas.microsoft.com/office/drawing/2014/main" id="{5F1938BE-CBBD-FCCB-9B42-773789C927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37335" r="17347"/>
          <a:stretch/>
        </p:blipFill>
        <p:spPr>
          <a:xfrm>
            <a:off x="71322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684" name="Google Shape;407;p28">
            <a:extLst>
              <a:ext uri="{FF2B5EF4-FFF2-40B4-BE49-F238E27FC236}">
                <a16:creationId xmlns:a16="http://schemas.microsoft.com/office/drawing/2014/main" id="{509B7B74-BB30-249C-9277-72533B8D9C61}"/>
              </a:ext>
            </a:extLst>
          </p:cNvPr>
          <p:cNvSpPr txBox="1">
            <a:spLocks/>
          </p:cNvSpPr>
          <p:nvPr/>
        </p:nvSpPr>
        <p:spPr>
          <a:xfrm>
            <a:off x="3807725" y="539500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01</a:t>
            </a:r>
          </a:p>
        </p:txBody>
      </p:sp>
      <p:grpSp>
        <p:nvGrpSpPr>
          <p:cNvPr id="685" name="Google Shape;409;p28">
            <a:extLst>
              <a:ext uri="{FF2B5EF4-FFF2-40B4-BE49-F238E27FC236}">
                <a16:creationId xmlns:a16="http://schemas.microsoft.com/office/drawing/2014/main" id="{0D397B3F-C998-FC9D-C264-AEBC160BBC83}"/>
              </a:ext>
            </a:extLst>
          </p:cNvPr>
          <p:cNvGrpSpPr/>
          <p:nvPr/>
        </p:nvGrpSpPr>
        <p:grpSpPr>
          <a:xfrm flipH="1">
            <a:off x="3711290" y="3088974"/>
            <a:ext cx="3087127" cy="1514894"/>
            <a:chOff x="3877050" y="4199900"/>
            <a:chExt cx="2587050" cy="1269500"/>
          </a:xfrm>
        </p:grpSpPr>
        <p:sp>
          <p:nvSpPr>
            <p:cNvPr id="686" name="Google Shape;410;p28">
              <a:extLst>
                <a:ext uri="{FF2B5EF4-FFF2-40B4-BE49-F238E27FC236}">
                  <a16:creationId xmlns:a16="http://schemas.microsoft.com/office/drawing/2014/main" id="{B3EB7040-4B19-B370-F84B-D4A7CBA20492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11;p28">
              <a:extLst>
                <a:ext uri="{FF2B5EF4-FFF2-40B4-BE49-F238E27FC236}">
                  <a16:creationId xmlns:a16="http://schemas.microsoft.com/office/drawing/2014/main" id="{8FB54D4D-8155-E8D5-4681-64C03F917467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12;p28">
              <a:extLst>
                <a:ext uri="{FF2B5EF4-FFF2-40B4-BE49-F238E27FC236}">
                  <a16:creationId xmlns:a16="http://schemas.microsoft.com/office/drawing/2014/main" id="{E7C2315C-C35F-D08F-8D8D-E1BB76D9616F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13;p28">
              <a:extLst>
                <a:ext uri="{FF2B5EF4-FFF2-40B4-BE49-F238E27FC236}">
                  <a16:creationId xmlns:a16="http://schemas.microsoft.com/office/drawing/2014/main" id="{4F90A4B1-A437-387F-984E-DD9F5FB78F77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14;p28">
              <a:extLst>
                <a:ext uri="{FF2B5EF4-FFF2-40B4-BE49-F238E27FC236}">
                  <a16:creationId xmlns:a16="http://schemas.microsoft.com/office/drawing/2014/main" id="{91EF70F6-D469-EE6A-0C38-B07777E0985F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15;p28">
              <a:extLst>
                <a:ext uri="{FF2B5EF4-FFF2-40B4-BE49-F238E27FC236}">
                  <a16:creationId xmlns:a16="http://schemas.microsoft.com/office/drawing/2014/main" id="{8C12DEE1-0A2B-C91A-4AE9-4A923734F49F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16;p28">
              <a:extLst>
                <a:ext uri="{FF2B5EF4-FFF2-40B4-BE49-F238E27FC236}">
                  <a16:creationId xmlns:a16="http://schemas.microsoft.com/office/drawing/2014/main" id="{2E8BA2B0-BAA5-3D09-0721-312976D7D5E2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17;p28">
              <a:extLst>
                <a:ext uri="{FF2B5EF4-FFF2-40B4-BE49-F238E27FC236}">
                  <a16:creationId xmlns:a16="http://schemas.microsoft.com/office/drawing/2014/main" id="{0D478C4F-A3FB-2A2B-2AB9-D98D606427D6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18;p28">
              <a:extLst>
                <a:ext uri="{FF2B5EF4-FFF2-40B4-BE49-F238E27FC236}">
                  <a16:creationId xmlns:a16="http://schemas.microsoft.com/office/drawing/2014/main" id="{ADCBE9BF-A6F3-1415-CF00-1B5ED5F6701E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19;p28">
              <a:extLst>
                <a:ext uri="{FF2B5EF4-FFF2-40B4-BE49-F238E27FC236}">
                  <a16:creationId xmlns:a16="http://schemas.microsoft.com/office/drawing/2014/main" id="{99877E7F-11B3-3F35-96A9-5A943019F4CB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20;p28">
              <a:extLst>
                <a:ext uri="{FF2B5EF4-FFF2-40B4-BE49-F238E27FC236}">
                  <a16:creationId xmlns:a16="http://schemas.microsoft.com/office/drawing/2014/main" id="{1862FD30-336B-BF03-7A7E-7F6FD10D5DDD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21;p28">
              <a:extLst>
                <a:ext uri="{FF2B5EF4-FFF2-40B4-BE49-F238E27FC236}">
                  <a16:creationId xmlns:a16="http://schemas.microsoft.com/office/drawing/2014/main" id="{9833AB6B-E294-1C8F-5EE7-9577537FFC3B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22;p28">
              <a:extLst>
                <a:ext uri="{FF2B5EF4-FFF2-40B4-BE49-F238E27FC236}">
                  <a16:creationId xmlns:a16="http://schemas.microsoft.com/office/drawing/2014/main" id="{AA258000-A21A-823A-823F-D2BCDFFF2D26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23;p28">
              <a:extLst>
                <a:ext uri="{FF2B5EF4-FFF2-40B4-BE49-F238E27FC236}">
                  <a16:creationId xmlns:a16="http://schemas.microsoft.com/office/drawing/2014/main" id="{662045A3-1322-5C08-AA36-F81C3609D25B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24;p28">
              <a:extLst>
                <a:ext uri="{FF2B5EF4-FFF2-40B4-BE49-F238E27FC236}">
                  <a16:creationId xmlns:a16="http://schemas.microsoft.com/office/drawing/2014/main" id="{3F3C1123-52E6-EF56-FE6B-F7D806E5B1C2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25;p28">
              <a:extLst>
                <a:ext uri="{FF2B5EF4-FFF2-40B4-BE49-F238E27FC236}">
                  <a16:creationId xmlns:a16="http://schemas.microsoft.com/office/drawing/2014/main" id="{CCDA366B-2830-09B7-E228-30F2DB0FFE39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26;p28">
              <a:extLst>
                <a:ext uri="{FF2B5EF4-FFF2-40B4-BE49-F238E27FC236}">
                  <a16:creationId xmlns:a16="http://schemas.microsoft.com/office/drawing/2014/main" id="{C3CB4CEE-C01B-6CD1-DF95-536865A1D301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27;p28">
              <a:extLst>
                <a:ext uri="{FF2B5EF4-FFF2-40B4-BE49-F238E27FC236}">
                  <a16:creationId xmlns:a16="http://schemas.microsoft.com/office/drawing/2014/main" id="{266176FE-1C82-F9B6-2321-4D6846B28E10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28;p28">
              <a:extLst>
                <a:ext uri="{FF2B5EF4-FFF2-40B4-BE49-F238E27FC236}">
                  <a16:creationId xmlns:a16="http://schemas.microsoft.com/office/drawing/2014/main" id="{7A5883C7-0442-20CC-3944-6EE30B95DD19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29;p28">
              <a:extLst>
                <a:ext uri="{FF2B5EF4-FFF2-40B4-BE49-F238E27FC236}">
                  <a16:creationId xmlns:a16="http://schemas.microsoft.com/office/drawing/2014/main" id="{1DEFEEE2-C857-E0CB-CC24-EE03D0E0BCAA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30;p28">
              <a:extLst>
                <a:ext uri="{FF2B5EF4-FFF2-40B4-BE49-F238E27FC236}">
                  <a16:creationId xmlns:a16="http://schemas.microsoft.com/office/drawing/2014/main" id="{CA149CA4-F15D-BA53-CCCF-EAFF8AFF1ACF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31;p28">
              <a:extLst>
                <a:ext uri="{FF2B5EF4-FFF2-40B4-BE49-F238E27FC236}">
                  <a16:creationId xmlns:a16="http://schemas.microsoft.com/office/drawing/2014/main" id="{FBF37201-1F90-DE1A-5D4D-62B7BA254488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32;p28">
              <a:extLst>
                <a:ext uri="{FF2B5EF4-FFF2-40B4-BE49-F238E27FC236}">
                  <a16:creationId xmlns:a16="http://schemas.microsoft.com/office/drawing/2014/main" id="{AF73D8F9-A406-8E36-0DD8-4E05AE6B2D3D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33;p28">
              <a:extLst>
                <a:ext uri="{FF2B5EF4-FFF2-40B4-BE49-F238E27FC236}">
                  <a16:creationId xmlns:a16="http://schemas.microsoft.com/office/drawing/2014/main" id="{BB10F1A9-2753-8F59-30F1-4E33DE3843A5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34;p28">
              <a:extLst>
                <a:ext uri="{FF2B5EF4-FFF2-40B4-BE49-F238E27FC236}">
                  <a16:creationId xmlns:a16="http://schemas.microsoft.com/office/drawing/2014/main" id="{5395F908-0639-C826-A9BD-5A79BCD70BE2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35;p28">
              <a:extLst>
                <a:ext uri="{FF2B5EF4-FFF2-40B4-BE49-F238E27FC236}">
                  <a16:creationId xmlns:a16="http://schemas.microsoft.com/office/drawing/2014/main" id="{8942852E-BD37-90AC-BD92-84E4034227A5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36;p28">
              <a:extLst>
                <a:ext uri="{FF2B5EF4-FFF2-40B4-BE49-F238E27FC236}">
                  <a16:creationId xmlns:a16="http://schemas.microsoft.com/office/drawing/2014/main" id="{9D4D378D-6FB7-1805-FD96-43D589598DAD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37;p28">
              <a:extLst>
                <a:ext uri="{FF2B5EF4-FFF2-40B4-BE49-F238E27FC236}">
                  <a16:creationId xmlns:a16="http://schemas.microsoft.com/office/drawing/2014/main" id="{F8733B64-A147-906A-1CCB-23190D64F7FD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38;p28">
              <a:extLst>
                <a:ext uri="{FF2B5EF4-FFF2-40B4-BE49-F238E27FC236}">
                  <a16:creationId xmlns:a16="http://schemas.microsoft.com/office/drawing/2014/main" id="{2BD0AFDF-001E-C8D0-6A29-1FE00C6277CC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39;p28">
              <a:extLst>
                <a:ext uri="{FF2B5EF4-FFF2-40B4-BE49-F238E27FC236}">
                  <a16:creationId xmlns:a16="http://schemas.microsoft.com/office/drawing/2014/main" id="{559A853B-D1AC-18FB-3623-2A2A0420F862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40;p28">
              <a:extLst>
                <a:ext uri="{FF2B5EF4-FFF2-40B4-BE49-F238E27FC236}">
                  <a16:creationId xmlns:a16="http://schemas.microsoft.com/office/drawing/2014/main" id="{48A7F011-F1A5-4D54-F120-76A2D0C802D1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41;p28">
              <a:extLst>
                <a:ext uri="{FF2B5EF4-FFF2-40B4-BE49-F238E27FC236}">
                  <a16:creationId xmlns:a16="http://schemas.microsoft.com/office/drawing/2014/main" id="{BAD9C54F-09BC-A799-EBBE-DE3DA8BB2022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42;p28">
              <a:extLst>
                <a:ext uri="{FF2B5EF4-FFF2-40B4-BE49-F238E27FC236}">
                  <a16:creationId xmlns:a16="http://schemas.microsoft.com/office/drawing/2014/main" id="{735798E1-A0A3-06F7-F6A2-61AA7C08DA53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43;p28">
              <a:extLst>
                <a:ext uri="{FF2B5EF4-FFF2-40B4-BE49-F238E27FC236}">
                  <a16:creationId xmlns:a16="http://schemas.microsoft.com/office/drawing/2014/main" id="{808B7E5C-DC88-AAC7-E5E3-092F13192459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44;p28">
              <a:extLst>
                <a:ext uri="{FF2B5EF4-FFF2-40B4-BE49-F238E27FC236}">
                  <a16:creationId xmlns:a16="http://schemas.microsoft.com/office/drawing/2014/main" id="{1A01358D-3B07-BB67-1843-F3F45A604691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45;p28">
              <a:extLst>
                <a:ext uri="{FF2B5EF4-FFF2-40B4-BE49-F238E27FC236}">
                  <a16:creationId xmlns:a16="http://schemas.microsoft.com/office/drawing/2014/main" id="{7935DFE0-524C-AC83-48C2-A6C26314EB01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46;p28">
              <a:extLst>
                <a:ext uri="{FF2B5EF4-FFF2-40B4-BE49-F238E27FC236}">
                  <a16:creationId xmlns:a16="http://schemas.microsoft.com/office/drawing/2014/main" id="{380432C6-6FFA-BB68-B02D-16833736CD3C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47;p28">
              <a:extLst>
                <a:ext uri="{FF2B5EF4-FFF2-40B4-BE49-F238E27FC236}">
                  <a16:creationId xmlns:a16="http://schemas.microsoft.com/office/drawing/2014/main" id="{D16FF40D-E457-CCAC-2F1F-B554547E730D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48;p28">
              <a:extLst>
                <a:ext uri="{FF2B5EF4-FFF2-40B4-BE49-F238E27FC236}">
                  <a16:creationId xmlns:a16="http://schemas.microsoft.com/office/drawing/2014/main" id="{2F78A1CE-872B-C39E-B479-A323F2543F83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49;p28">
              <a:extLst>
                <a:ext uri="{FF2B5EF4-FFF2-40B4-BE49-F238E27FC236}">
                  <a16:creationId xmlns:a16="http://schemas.microsoft.com/office/drawing/2014/main" id="{90DAED96-AA0F-D1D0-3AF1-2071C4FCE263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50;p28">
              <a:extLst>
                <a:ext uri="{FF2B5EF4-FFF2-40B4-BE49-F238E27FC236}">
                  <a16:creationId xmlns:a16="http://schemas.microsoft.com/office/drawing/2014/main" id="{0B14E0E7-5461-1658-A52A-BE8CC4D975B4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51;p28">
              <a:extLst>
                <a:ext uri="{FF2B5EF4-FFF2-40B4-BE49-F238E27FC236}">
                  <a16:creationId xmlns:a16="http://schemas.microsoft.com/office/drawing/2014/main" id="{E8AE4FFF-BFC0-2938-F502-BE78C40C3F27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52;p28">
              <a:extLst>
                <a:ext uri="{FF2B5EF4-FFF2-40B4-BE49-F238E27FC236}">
                  <a16:creationId xmlns:a16="http://schemas.microsoft.com/office/drawing/2014/main" id="{878D06B1-A303-D312-5EED-1732FD5EEFB0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53;p28">
              <a:extLst>
                <a:ext uri="{FF2B5EF4-FFF2-40B4-BE49-F238E27FC236}">
                  <a16:creationId xmlns:a16="http://schemas.microsoft.com/office/drawing/2014/main" id="{1F10298D-DF7B-E268-2727-E1B8D10E421D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54;p28">
              <a:extLst>
                <a:ext uri="{FF2B5EF4-FFF2-40B4-BE49-F238E27FC236}">
                  <a16:creationId xmlns:a16="http://schemas.microsoft.com/office/drawing/2014/main" id="{8D06AA42-6D3F-5370-6F78-CF8D6819B0BF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55;p28">
              <a:extLst>
                <a:ext uri="{FF2B5EF4-FFF2-40B4-BE49-F238E27FC236}">
                  <a16:creationId xmlns:a16="http://schemas.microsoft.com/office/drawing/2014/main" id="{61AA6DC9-1508-F6F4-07E2-D4B1F2A28722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56;p28">
              <a:extLst>
                <a:ext uri="{FF2B5EF4-FFF2-40B4-BE49-F238E27FC236}">
                  <a16:creationId xmlns:a16="http://schemas.microsoft.com/office/drawing/2014/main" id="{1D4CAB45-024D-7499-561D-D9A36EE4A651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57;p28">
              <a:extLst>
                <a:ext uri="{FF2B5EF4-FFF2-40B4-BE49-F238E27FC236}">
                  <a16:creationId xmlns:a16="http://schemas.microsoft.com/office/drawing/2014/main" id="{3EB60885-5D49-5F9C-301C-862602587E5B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58;p28">
              <a:extLst>
                <a:ext uri="{FF2B5EF4-FFF2-40B4-BE49-F238E27FC236}">
                  <a16:creationId xmlns:a16="http://schemas.microsoft.com/office/drawing/2014/main" id="{89E23B00-503B-08B1-CDCB-A3CB58684913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59;p28">
              <a:extLst>
                <a:ext uri="{FF2B5EF4-FFF2-40B4-BE49-F238E27FC236}">
                  <a16:creationId xmlns:a16="http://schemas.microsoft.com/office/drawing/2014/main" id="{55E18794-DD6B-428A-634C-E24DA5126D15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60;p28">
              <a:extLst>
                <a:ext uri="{FF2B5EF4-FFF2-40B4-BE49-F238E27FC236}">
                  <a16:creationId xmlns:a16="http://schemas.microsoft.com/office/drawing/2014/main" id="{C65E44B6-A8E6-F996-DA5F-062D2FC468EF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61;p28">
              <a:extLst>
                <a:ext uri="{FF2B5EF4-FFF2-40B4-BE49-F238E27FC236}">
                  <a16:creationId xmlns:a16="http://schemas.microsoft.com/office/drawing/2014/main" id="{062D4285-F50A-F741-8306-5F9157DAC84F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62;p28">
              <a:extLst>
                <a:ext uri="{FF2B5EF4-FFF2-40B4-BE49-F238E27FC236}">
                  <a16:creationId xmlns:a16="http://schemas.microsoft.com/office/drawing/2014/main" id="{BFFC97B7-C657-4210-CAEF-9B59102DEF6B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63;p28">
              <a:extLst>
                <a:ext uri="{FF2B5EF4-FFF2-40B4-BE49-F238E27FC236}">
                  <a16:creationId xmlns:a16="http://schemas.microsoft.com/office/drawing/2014/main" id="{944EB09B-8AE8-B495-B6BD-D304D7DD5F29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64;p28">
              <a:extLst>
                <a:ext uri="{FF2B5EF4-FFF2-40B4-BE49-F238E27FC236}">
                  <a16:creationId xmlns:a16="http://schemas.microsoft.com/office/drawing/2014/main" id="{FAE1D4D2-74EA-CCDA-045E-56E4C53A313F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65;p28">
              <a:extLst>
                <a:ext uri="{FF2B5EF4-FFF2-40B4-BE49-F238E27FC236}">
                  <a16:creationId xmlns:a16="http://schemas.microsoft.com/office/drawing/2014/main" id="{A9378DFC-2C38-BDDF-141D-E10E3BC300C1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66;p28">
              <a:extLst>
                <a:ext uri="{FF2B5EF4-FFF2-40B4-BE49-F238E27FC236}">
                  <a16:creationId xmlns:a16="http://schemas.microsoft.com/office/drawing/2014/main" id="{25272B54-B5FF-655C-BC39-07F2CA75521E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67;p28">
              <a:extLst>
                <a:ext uri="{FF2B5EF4-FFF2-40B4-BE49-F238E27FC236}">
                  <a16:creationId xmlns:a16="http://schemas.microsoft.com/office/drawing/2014/main" id="{D815D588-2F38-FD2A-F9E2-AF76D19301FE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68;p28">
              <a:extLst>
                <a:ext uri="{FF2B5EF4-FFF2-40B4-BE49-F238E27FC236}">
                  <a16:creationId xmlns:a16="http://schemas.microsoft.com/office/drawing/2014/main" id="{009FF99F-B225-2774-51CF-CB3679F7D253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69;p28">
              <a:extLst>
                <a:ext uri="{FF2B5EF4-FFF2-40B4-BE49-F238E27FC236}">
                  <a16:creationId xmlns:a16="http://schemas.microsoft.com/office/drawing/2014/main" id="{3AD73582-E0DA-7F22-CB0D-1A41D3336FDE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70;p28">
              <a:extLst>
                <a:ext uri="{FF2B5EF4-FFF2-40B4-BE49-F238E27FC236}">
                  <a16:creationId xmlns:a16="http://schemas.microsoft.com/office/drawing/2014/main" id="{3B2D75C7-17BC-DE23-E6D6-2BE4344B1729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71;p28">
              <a:extLst>
                <a:ext uri="{FF2B5EF4-FFF2-40B4-BE49-F238E27FC236}">
                  <a16:creationId xmlns:a16="http://schemas.microsoft.com/office/drawing/2014/main" id="{1619EEEC-E27D-F7E3-0494-7EE3F713BF54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72;p28">
              <a:extLst>
                <a:ext uri="{FF2B5EF4-FFF2-40B4-BE49-F238E27FC236}">
                  <a16:creationId xmlns:a16="http://schemas.microsoft.com/office/drawing/2014/main" id="{EA9F50DE-0C86-8931-0E04-E5A2E6FBAC96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73;p28">
              <a:extLst>
                <a:ext uri="{FF2B5EF4-FFF2-40B4-BE49-F238E27FC236}">
                  <a16:creationId xmlns:a16="http://schemas.microsoft.com/office/drawing/2014/main" id="{0C9AF53E-A3F8-DDF3-7752-0D3EDB4612AC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74;p28">
              <a:extLst>
                <a:ext uri="{FF2B5EF4-FFF2-40B4-BE49-F238E27FC236}">
                  <a16:creationId xmlns:a16="http://schemas.microsoft.com/office/drawing/2014/main" id="{7ADD23E0-F495-2B8B-7459-F1D143CC9CB5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75;p28">
              <a:extLst>
                <a:ext uri="{FF2B5EF4-FFF2-40B4-BE49-F238E27FC236}">
                  <a16:creationId xmlns:a16="http://schemas.microsoft.com/office/drawing/2014/main" id="{11CE638E-659E-6C4D-B193-2355659FF9CD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76;p28">
              <a:extLst>
                <a:ext uri="{FF2B5EF4-FFF2-40B4-BE49-F238E27FC236}">
                  <a16:creationId xmlns:a16="http://schemas.microsoft.com/office/drawing/2014/main" id="{641C133C-03CA-D09D-591F-5A7FDC2154C2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77;p28">
              <a:extLst>
                <a:ext uri="{FF2B5EF4-FFF2-40B4-BE49-F238E27FC236}">
                  <a16:creationId xmlns:a16="http://schemas.microsoft.com/office/drawing/2014/main" id="{4A73A838-E96C-E8F1-F783-254C53229ACB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78;p28">
              <a:extLst>
                <a:ext uri="{FF2B5EF4-FFF2-40B4-BE49-F238E27FC236}">
                  <a16:creationId xmlns:a16="http://schemas.microsoft.com/office/drawing/2014/main" id="{6B6B744B-B552-1B66-D5BD-7104B7B42D6F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79;p28">
              <a:extLst>
                <a:ext uri="{FF2B5EF4-FFF2-40B4-BE49-F238E27FC236}">
                  <a16:creationId xmlns:a16="http://schemas.microsoft.com/office/drawing/2014/main" id="{3037A76F-D195-5AFB-12E2-18012FC2A138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80;p28">
              <a:extLst>
                <a:ext uri="{FF2B5EF4-FFF2-40B4-BE49-F238E27FC236}">
                  <a16:creationId xmlns:a16="http://schemas.microsoft.com/office/drawing/2014/main" id="{A80B2A2B-E3ED-71C8-36EF-91748E8E6B08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81;p28">
              <a:extLst>
                <a:ext uri="{FF2B5EF4-FFF2-40B4-BE49-F238E27FC236}">
                  <a16:creationId xmlns:a16="http://schemas.microsoft.com/office/drawing/2014/main" id="{A9A085F7-892A-FD03-5A7E-C6A8E4547FEE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82;p28">
              <a:extLst>
                <a:ext uri="{FF2B5EF4-FFF2-40B4-BE49-F238E27FC236}">
                  <a16:creationId xmlns:a16="http://schemas.microsoft.com/office/drawing/2014/main" id="{1C145913-DB97-C256-2FD8-1F47A3E86E77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83;p28">
              <a:extLst>
                <a:ext uri="{FF2B5EF4-FFF2-40B4-BE49-F238E27FC236}">
                  <a16:creationId xmlns:a16="http://schemas.microsoft.com/office/drawing/2014/main" id="{9665664C-4229-D112-53DE-97F3BB22C650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84;p28">
              <a:extLst>
                <a:ext uri="{FF2B5EF4-FFF2-40B4-BE49-F238E27FC236}">
                  <a16:creationId xmlns:a16="http://schemas.microsoft.com/office/drawing/2014/main" id="{92DA9786-5068-7B8C-BD71-C237A3FE69F0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85;p28">
              <a:extLst>
                <a:ext uri="{FF2B5EF4-FFF2-40B4-BE49-F238E27FC236}">
                  <a16:creationId xmlns:a16="http://schemas.microsoft.com/office/drawing/2014/main" id="{F462669E-9C87-F394-3FD8-284C5FEB2A22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86;p28">
              <a:extLst>
                <a:ext uri="{FF2B5EF4-FFF2-40B4-BE49-F238E27FC236}">
                  <a16:creationId xmlns:a16="http://schemas.microsoft.com/office/drawing/2014/main" id="{2FCBBAAA-8528-755A-6751-C3C7A503D7A7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87;p28">
              <a:extLst>
                <a:ext uri="{FF2B5EF4-FFF2-40B4-BE49-F238E27FC236}">
                  <a16:creationId xmlns:a16="http://schemas.microsoft.com/office/drawing/2014/main" id="{EAC96993-F211-0E8C-A2D7-A08B200AC8F6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88;p28">
              <a:extLst>
                <a:ext uri="{FF2B5EF4-FFF2-40B4-BE49-F238E27FC236}">
                  <a16:creationId xmlns:a16="http://schemas.microsoft.com/office/drawing/2014/main" id="{59D78BAA-AA88-4A73-F573-9AB0D4D14579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89;p28">
              <a:extLst>
                <a:ext uri="{FF2B5EF4-FFF2-40B4-BE49-F238E27FC236}">
                  <a16:creationId xmlns:a16="http://schemas.microsoft.com/office/drawing/2014/main" id="{A59E17B0-0B5F-FC7F-28D3-E94E13D88ED2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90;p28">
              <a:extLst>
                <a:ext uri="{FF2B5EF4-FFF2-40B4-BE49-F238E27FC236}">
                  <a16:creationId xmlns:a16="http://schemas.microsoft.com/office/drawing/2014/main" id="{ECF4598E-F59F-03B5-26A8-1BD36CEBA41E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91;p28">
              <a:extLst>
                <a:ext uri="{FF2B5EF4-FFF2-40B4-BE49-F238E27FC236}">
                  <a16:creationId xmlns:a16="http://schemas.microsoft.com/office/drawing/2014/main" id="{DE0DBA0F-1574-135C-BF29-38DAA801EB37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92;p28">
              <a:extLst>
                <a:ext uri="{FF2B5EF4-FFF2-40B4-BE49-F238E27FC236}">
                  <a16:creationId xmlns:a16="http://schemas.microsoft.com/office/drawing/2014/main" id="{EA9B8B34-0589-EDD8-2937-F751153D0049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93;p28">
              <a:extLst>
                <a:ext uri="{FF2B5EF4-FFF2-40B4-BE49-F238E27FC236}">
                  <a16:creationId xmlns:a16="http://schemas.microsoft.com/office/drawing/2014/main" id="{266C1DEF-361A-247C-C3D1-84BF33EAC8C1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94;p28">
              <a:extLst>
                <a:ext uri="{FF2B5EF4-FFF2-40B4-BE49-F238E27FC236}">
                  <a16:creationId xmlns:a16="http://schemas.microsoft.com/office/drawing/2014/main" id="{02DB770E-AC3C-D756-225A-BC501964AF47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95;p28">
              <a:extLst>
                <a:ext uri="{FF2B5EF4-FFF2-40B4-BE49-F238E27FC236}">
                  <a16:creationId xmlns:a16="http://schemas.microsoft.com/office/drawing/2014/main" id="{82F96F0B-C373-C429-6B60-3D26868FC6FD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96;p28">
              <a:extLst>
                <a:ext uri="{FF2B5EF4-FFF2-40B4-BE49-F238E27FC236}">
                  <a16:creationId xmlns:a16="http://schemas.microsoft.com/office/drawing/2014/main" id="{DC873B84-2FF5-C3DF-DFC3-741896828E23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97;p28">
              <a:extLst>
                <a:ext uri="{FF2B5EF4-FFF2-40B4-BE49-F238E27FC236}">
                  <a16:creationId xmlns:a16="http://schemas.microsoft.com/office/drawing/2014/main" id="{3BDBC834-93AF-39E3-17C0-A9929B79317B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98;p28">
              <a:extLst>
                <a:ext uri="{FF2B5EF4-FFF2-40B4-BE49-F238E27FC236}">
                  <a16:creationId xmlns:a16="http://schemas.microsoft.com/office/drawing/2014/main" id="{56E58A8A-CDC4-24D1-4310-B558F0D1D260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99;p28">
              <a:extLst>
                <a:ext uri="{FF2B5EF4-FFF2-40B4-BE49-F238E27FC236}">
                  <a16:creationId xmlns:a16="http://schemas.microsoft.com/office/drawing/2014/main" id="{DA07633C-829F-B67F-102C-B5B976A50619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00;p28">
              <a:extLst>
                <a:ext uri="{FF2B5EF4-FFF2-40B4-BE49-F238E27FC236}">
                  <a16:creationId xmlns:a16="http://schemas.microsoft.com/office/drawing/2014/main" id="{B730EC7B-77AF-C341-D50F-960F255DB95D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01;p28">
              <a:extLst>
                <a:ext uri="{FF2B5EF4-FFF2-40B4-BE49-F238E27FC236}">
                  <a16:creationId xmlns:a16="http://schemas.microsoft.com/office/drawing/2014/main" id="{E61360CC-4565-65DC-9529-07DDA4B4A8C2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02;p28">
              <a:extLst>
                <a:ext uri="{FF2B5EF4-FFF2-40B4-BE49-F238E27FC236}">
                  <a16:creationId xmlns:a16="http://schemas.microsoft.com/office/drawing/2014/main" id="{74BB5E37-37E1-3B88-5769-6A0DFA99348E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03;p28">
              <a:extLst>
                <a:ext uri="{FF2B5EF4-FFF2-40B4-BE49-F238E27FC236}">
                  <a16:creationId xmlns:a16="http://schemas.microsoft.com/office/drawing/2014/main" id="{C6DA7038-A4F9-7E93-A8AD-13A307F8CE0F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04;p28">
              <a:extLst>
                <a:ext uri="{FF2B5EF4-FFF2-40B4-BE49-F238E27FC236}">
                  <a16:creationId xmlns:a16="http://schemas.microsoft.com/office/drawing/2014/main" id="{5B7E91F3-D017-060C-83B2-A9F7968931FD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05;p28">
              <a:extLst>
                <a:ext uri="{FF2B5EF4-FFF2-40B4-BE49-F238E27FC236}">
                  <a16:creationId xmlns:a16="http://schemas.microsoft.com/office/drawing/2014/main" id="{375C085A-7943-5C85-BF99-26F1C7A18153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06;p28">
              <a:extLst>
                <a:ext uri="{FF2B5EF4-FFF2-40B4-BE49-F238E27FC236}">
                  <a16:creationId xmlns:a16="http://schemas.microsoft.com/office/drawing/2014/main" id="{6010AE72-2D79-91D3-ADC7-B43309B7E99C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07;p28">
              <a:extLst>
                <a:ext uri="{FF2B5EF4-FFF2-40B4-BE49-F238E27FC236}">
                  <a16:creationId xmlns:a16="http://schemas.microsoft.com/office/drawing/2014/main" id="{1B730EDF-9285-9821-E6A5-082772CFEBAB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08;p28">
              <a:extLst>
                <a:ext uri="{FF2B5EF4-FFF2-40B4-BE49-F238E27FC236}">
                  <a16:creationId xmlns:a16="http://schemas.microsoft.com/office/drawing/2014/main" id="{95E1A3C6-CB44-CA9E-755D-A940855F2D66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09;p28">
              <a:extLst>
                <a:ext uri="{FF2B5EF4-FFF2-40B4-BE49-F238E27FC236}">
                  <a16:creationId xmlns:a16="http://schemas.microsoft.com/office/drawing/2014/main" id="{9E1BD8DD-1607-121F-501B-2C66B7E788E7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10;p28">
              <a:extLst>
                <a:ext uri="{FF2B5EF4-FFF2-40B4-BE49-F238E27FC236}">
                  <a16:creationId xmlns:a16="http://schemas.microsoft.com/office/drawing/2014/main" id="{7674C562-40FC-4240-4159-A72D5A04F5F4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11;p28">
              <a:extLst>
                <a:ext uri="{FF2B5EF4-FFF2-40B4-BE49-F238E27FC236}">
                  <a16:creationId xmlns:a16="http://schemas.microsoft.com/office/drawing/2014/main" id="{3CC39CA7-6ECA-7134-C25E-6481278F7EA0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12;p28">
              <a:extLst>
                <a:ext uri="{FF2B5EF4-FFF2-40B4-BE49-F238E27FC236}">
                  <a16:creationId xmlns:a16="http://schemas.microsoft.com/office/drawing/2014/main" id="{E90054D5-AB57-C785-17A1-B9B818163971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13;p28">
              <a:extLst>
                <a:ext uri="{FF2B5EF4-FFF2-40B4-BE49-F238E27FC236}">
                  <a16:creationId xmlns:a16="http://schemas.microsoft.com/office/drawing/2014/main" id="{1F16B32E-0805-E113-B484-053367B9A5FA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14;p28">
              <a:extLst>
                <a:ext uri="{FF2B5EF4-FFF2-40B4-BE49-F238E27FC236}">
                  <a16:creationId xmlns:a16="http://schemas.microsoft.com/office/drawing/2014/main" id="{5D696E2A-858A-CA37-F824-C5AA44C743D3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15;p28">
              <a:extLst>
                <a:ext uri="{FF2B5EF4-FFF2-40B4-BE49-F238E27FC236}">
                  <a16:creationId xmlns:a16="http://schemas.microsoft.com/office/drawing/2014/main" id="{D838888F-1A71-3383-045B-26C53B2713DC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16;p28">
              <a:extLst>
                <a:ext uri="{FF2B5EF4-FFF2-40B4-BE49-F238E27FC236}">
                  <a16:creationId xmlns:a16="http://schemas.microsoft.com/office/drawing/2014/main" id="{56F0423D-9DFF-8FC5-6462-CDB4F66B7C88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17;p28">
              <a:extLst>
                <a:ext uri="{FF2B5EF4-FFF2-40B4-BE49-F238E27FC236}">
                  <a16:creationId xmlns:a16="http://schemas.microsoft.com/office/drawing/2014/main" id="{8CD2408B-52DD-7FE5-7F23-8B65186299FD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18;p28">
              <a:extLst>
                <a:ext uri="{FF2B5EF4-FFF2-40B4-BE49-F238E27FC236}">
                  <a16:creationId xmlns:a16="http://schemas.microsoft.com/office/drawing/2014/main" id="{1308638E-A88B-F15F-00E5-61C6B7EB94AA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19;p28">
              <a:extLst>
                <a:ext uri="{FF2B5EF4-FFF2-40B4-BE49-F238E27FC236}">
                  <a16:creationId xmlns:a16="http://schemas.microsoft.com/office/drawing/2014/main" id="{2324BA85-D6E1-2487-046B-2933DD597588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20;p28">
              <a:extLst>
                <a:ext uri="{FF2B5EF4-FFF2-40B4-BE49-F238E27FC236}">
                  <a16:creationId xmlns:a16="http://schemas.microsoft.com/office/drawing/2014/main" id="{ED821A87-6ED7-E17E-8A96-E16A04071879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521;p28">
              <a:extLst>
                <a:ext uri="{FF2B5EF4-FFF2-40B4-BE49-F238E27FC236}">
                  <a16:creationId xmlns:a16="http://schemas.microsoft.com/office/drawing/2014/main" id="{BE0F2D16-5FFD-54E1-A393-A6FF487C5DD5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522;p28">
              <a:extLst>
                <a:ext uri="{FF2B5EF4-FFF2-40B4-BE49-F238E27FC236}">
                  <a16:creationId xmlns:a16="http://schemas.microsoft.com/office/drawing/2014/main" id="{664B43EC-DA00-9E18-0F6F-1508928D57D7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23;p28">
              <a:extLst>
                <a:ext uri="{FF2B5EF4-FFF2-40B4-BE49-F238E27FC236}">
                  <a16:creationId xmlns:a16="http://schemas.microsoft.com/office/drawing/2014/main" id="{38B63FF6-1ECE-E824-3194-B356595CEDFD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24;p28">
              <a:extLst>
                <a:ext uri="{FF2B5EF4-FFF2-40B4-BE49-F238E27FC236}">
                  <a16:creationId xmlns:a16="http://schemas.microsoft.com/office/drawing/2014/main" id="{B807492F-3331-122A-3C73-938C465227B6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25;p28">
              <a:extLst>
                <a:ext uri="{FF2B5EF4-FFF2-40B4-BE49-F238E27FC236}">
                  <a16:creationId xmlns:a16="http://schemas.microsoft.com/office/drawing/2014/main" id="{50D74E4E-8C25-6537-E70A-DDF2FFEEB7B4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26;p28">
              <a:extLst>
                <a:ext uri="{FF2B5EF4-FFF2-40B4-BE49-F238E27FC236}">
                  <a16:creationId xmlns:a16="http://schemas.microsoft.com/office/drawing/2014/main" id="{34A40D74-AF23-18EA-05FD-7794138E979E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27;p28">
              <a:extLst>
                <a:ext uri="{FF2B5EF4-FFF2-40B4-BE49-F238E27FC236}">
                  <a16:creationId xmlns:a16="http://schemas.microsoft.com/office/drawing/2014/main" id="{633B5797-1FC4-AACB-E819-D092005BEADD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28;p28">
              <a:extLst>
                <a:ext uri="{FF2B5EF4-FFF2-40B4-BE49-F238E27FC236}">
                  <a16:creationId xmlns:a16="http://schemas.microsoft.com/office/drawing/2014/main" id="{993EF530-EEF4-76E0-1266-A91EA96C86EA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29;p28">
              <a:extLst>
                <a:ext uri="{FF2B5EF4-FFF2-40B4-BE49-F238E27FC236}">
                  <a16:creationId xmlns:a16="http://schemas.microsoft.com/office/drawing/2014/main" id="{F5A37F86-DDEC-D208-AB80-529622C13C38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530;p28">
            <a:extLst>
              <a:ext uri="{FF2B5EF4-FFF2-40B4-BE49-F238E27FC236}">
                <a16:creationId xmlns:a16="http://schemas.microsoft.com/office/drawing/2014/main" id="{B61121CF-D5B4-4CED-35B1-8900D641C6A9}"/>
              </a:ext>
            </a:extLst>
          </p:cNvPr>
          <p:cNvSpPr/>
          <p:nvPr/>
        </p:nvSpPr>
        <p:spPr>
          <a:xfrm>
            <a:off x="7773300" y="464500"/>
            <a:ext cx="916800" cy="91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531;p28">
            <a:extLst>
              <a:ext uri="{FF2B5EF4-FFF2-40B4-BE49-F238E27FC236}">
                <a16:creationId xmlns:a16="http://schemas.microsoft.com/office/drawing/2014/main" id="{DBF41311-E391-98B4-538A-09000AE368CB}"/>
              </a:ext>
            </a:extLst>
          </p:cNvPr>
          <p:cNvSpPr/>
          <p:nvPr/>
        </p:nvSpPr>
        <p:spPr>
          <a:xfrm flipH="1">
            <a:off x="6341388" y="3395322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532;p28">
            <a:extLst>
              <a:ext uri="{FF2B5EF4-FFF2-40B4-BE49-F238E27FC236}">
                <a16:creationId xmlns:a16="http://schemas.microsoft.com/office/drawing/2014/main" id="{3489A3B0-6BCA-36F6-0339-B3C1A6995CE2}"/>
              </a:ext>
            </a:extLst>
          </p:cNvPr>
          <p:cNvSpPr/>
          <p:nvPr/>
        </p:nvSpPr>
        <p:spPr>
          <a:xfrm flipH="1">
            <a:off x="7907573" y="2511127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533;p28">
            <a:extLst>
              <a:ext uri="{FF2B5EF4-FFF2-40B4-BE49-F238E27FC236}">
                <a16:creationId xmlns:a16="http://schemas.microsoft.com/office/drawing/2014/main" id="{5F76A02A-8BB0-9CD6-7AA2-3D6F2104AB9A}"/>
              </a:ext>
            </a:extLst>
          </p:cNvPr>
          <p:cNvSpPr/>
          <p:nvPr/>
        </p:nvSpPr>
        <p:spPr>
          <a:xfrm flipH="1">
            <a:off x="5983001" y="821527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534;p28">
            <a:extLst>
              <a:ext uri="{FF2B5EF4-FFF2-40B4-BE49-F238E27FC236}">
                <a16:creationId xmlns:a16="http://schemas.microsoft.com/office/drawing/2014/main" id="{AE62B320-D6F8-EFD0-24D0-166320405FD0}"/>
              </a:ext>
            </a:extLst>
          </p:cNvPr>
          <p:cNvGrpSpPr/>
          <p:nvPr/>
        </p:nvGrpSpPr>
        <p:grpSpPr>
          <a:xfrm>
            <a:off x="7428476" y="3246892"/>
            <a:ext cx="886136" cy="1357009"/>
            <a:chOff x="1766150" y="2150600"/>
            <a:chExt cx="753325" cy="1153625"/>
          </a:xfrm>
        </p:grpSpPr>
        <p:sp>
          <p:nvSpPr>
            <p:cNvPr id="811" name="Google Shape;535;p28">
              <a:extLst>
                <a:ext uri="{FF2B5EF4-FFF2-40B4-BE49-F238E27FC236}">
                  <a16:creationId xmlns:a16="http://schemas.microsoft.com/office/drawing/2014/main" id="{5B77C31F-5DA7-C38E-DBDE-249602A324F7}"/>
                </a:ext>
              </a:extLst>
            </p:cNvPr>
            <p:cNvSpPr/>
            <p:nvPr/>
          </p:nvSpPr>
          <p:spPr>
            <a:xfrm>
              <a:off x="2041450" y="2823000"/>
              <a:ext cx="231900" cy="481225"/>
            </a:xfrm>
            <a:custGeom>
              <a:avLst/>
              <a:gdLst/>
              <a:ahLst/>
              <a:cxnLst/>
              <a:rect l="l" t="t" r="r" b="b"/>
              <a:pathLst>
                <a:path w="9276" h="19249" extrusionOk="0">
                  <a:moveTo>
                    <a:pt x="4641" y="0"/>
                  </a:moveTo>
                  <a:lnTo>
                    <a:pt x="4519" y="3583"/>
                  </a:lnTo>
                  <a:lnTo>
                    <a:pt x="2637" y="2078"/>
                  </a:lnTo>
                  <a:lnTo>
                    <a:pt x="2435" y="2251"/>
                  </a:lnTo>
                  <a:lnTo>
                    <a:pt x="4252" y="4501"/>
                  </a:lnTo>
                  <a:lnTo>
                    <a:pt x="3913" y="11352"/>
                  </a:lnTo>
                  <a:lnTo>
                    <a:pt x="3022" y="10487"/>
                  </a:lnTo>
                  <a:lnTo>
                    <a:pt x="3082" y="8152"/>
                  </a:lnTo>
                  <a:lnTo>
                    <a:pt x="2737" y="8062"/>
                  </a:lnTo>
                  <a:lnTo>
                    <a:pt x="2416" y="9935"/>
                  </a:lnTo>
                  <a:lnTo>
                    <a:pt x="228" y="8062"/>
                  </a:lnTo>
                  <a:lnTo>
                    <a:pt x="0" y="8246"/>
                  </a:lnTo>
                  <a:lnTo>
                    <a:pt x="3711" y="12543"/>
                  </a:lnTo>
                  <a:lnTo>
                    <a:pt x="3249" y="19249"/>
                  </a:lnTo>
                  <a:lnTo>
                    <a:pt x="6283" y="19249"/>
                  </a:lnTo>
                  <a:lnTo>
                    <a:pt x="5903" y="10802"/>
                  </a:lnTo>
                  <a:lnTo>
                    <a:pt x="7575" y="8182"/>
                  </a:lnTo>
                  <a:lnTo>
                    <a:pt x="9275" y="7922"/>
                  </a:lnTo>
                  <a:lnTo>
                    <a:pt x="9275" y="7663"/>
                  </a:lnTo>
                  <a:lnTo>
                    <a:pt x="7719" y="7684"/>
                  </a:lnTo>
                  <a:lnTo>
                    <a:pt x="8612" y="6277"/>
                  </a:lnTo>
                  <a:lnTo>
                    <a:pt x="8382" y="6126"/>
                  </a:lnTo>
                  <a:lnTo>
                    <a:pt x="5931" y="8783"/>
                  </a:lnTo>
                  <a:lnTo>
                    <a:pt x="5456" y="4405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36;p28">
              <a:extLst>
                <a:ext uri="{FF2B5EF4-FFF2-40B4-BE49-F238E27FC236}">
                  <a16:creationId xmlns:a16="http://schemas.microsoft.com/office/drawing/2014/main" id="{9C625DB3-E773-F95E-94EE-5F3C69EDA45B}"/>
                </a:ext>
              </a:extLst>
            </p:cNvPr>
            <p:cNvSpPr/>
            <p:nvPr/>
          </p:nvSpPr>
          <p:spPr>
            <a:xfrm>
              <a:off x="1786025" y="2150600"/>
              <a:ext cx="733450" cy="798025"/>
            </a:xfrm>
            <a:custGeom>
              <a:avLst/>
              <a:gdLst/>
              <a:ahLst/>
              <a:cxnLst/>
              <a:rect l="l" t="t" r="r" b="b"/>
              <a:pathLst>
                <a:path w="29338" h="31921" extrusionOk="0">
                  <a:moveTo>
                    <a:pt x="15561" y="1"/>
                  </a:moveTo>
                  <a:cubicBezTo>
                    <a:pt x="15513" y="1"/>
                    <a:pt x="15464" y="2"/>
                    <a:pt x="15416" y="4"/>
                  </a:cubicBezTo>
                  <a:cubicBezTo>
                    <a:pt x="13897" y="72"/>
                    <a:pt x="12620" y="1160"/>
                    <a:pt x="11651" y="2332"/>
                  </a:cubicBezTo>
                  <a:cubicBezTo>
                    <a:pt x="9642" y="4763"/>
                    <a:pt x="8404" y="7821"/>
                    <a:pt x="8154" y="10966"/>
                  </a:cubicBezTo>
                  <a:cubicBezTo>
                    <a:pt x="7570" y="10165"/>
                    <a:pt x="6978" y="9354"/>
                    <a:pt x="6199" y="8741"/>
                  </a:cubicBezTo>
                  <a:cubicBezTo>
                    <a:pt x="5537" y="8222"/>
                    <a:pt x="4715" y="7857"/>
                    <a:pt x="3883" y="7857"/>
                  </a:cubicBezTo>
                  <a:cubicBezTo>
                    <a:pt x="3736" y="7857"/>
                    <a:pt x="3588" y="7868"/>
                    <a:pt x="3440" y="7892"/>
                  </a:cubicBezTo>
                  <a:cubicBezTo>
                    <a:pt x="1833" y="8154"/>
                    <a:pt x="809" y="9791"/>
                    <a:pt x="418" y="11372"/>
                  </a:cubicBezTo>
                  <a:cubicBezTo>
                    <a:pt x="0" y="13073"/>
                    <a:pt x="60" y="14854"/>
                    <a:pt x="590" y="16522"/>
                  </a:cubicBezTo>
                  <a:cubicBezTo>
                    <a:pt x="1466" y="19259"/>
                    <a:pt x="3521" y="21433"/>
                    <a:pt x="5513" y="23504"/>
                  </a:cubicBezTo>
                  <a:cubicBezTo>
                    <a:pt x="5303" y="23411"/>
                    <a:pt x="5081" y="23368"/>
                    <a:pt x="4857" y="23368"/>
                  </a:cubicBezTo>
                  <a:cubicBezTo>
                    <a:pt x="4106" y="23368"/>
                    <a:pt x="3342" y="23854"/>
                    <a:pt x="3000" y="24546"/>
                  </a:cubicBezTo>
                  <a:cubicBezTo>
                    <a:pt x="2399" y="25768"/>
                    <a:pt x="2972" y="27174"/>
                    <a:pt x="3808" y="28145"/>
                  </a:cubicBezTo>
                  <a:cubicBezTo>
                    <a:pt x="4511" y="28963"/>
                    <a:pt x="5443" y="29552"/>
                    <a:pt x="6407" y="30036"/>
                  </a:cubicBezTo>
                  <a:cubicBezTo>
                    <a:pt x="8991" y="31334"/>
                    <a:pt x="11845" y="31920"/>
                    <a:pt x="14715" y="31920"/>
                  </a:cubicBezTo>
                  <a:cubicBezTo>
                    <a:pt x="17839" y="31920"/>
                    <a:pt x="20984" y="31225"/>
                    <a:pt x="23823" y="29996"/>
                  </a:cubicBezTo>
                  <a:cubicBezTo>
                    <a:pt x="25846" y="29120"/>
                    <a:pt x="27258" y="27672"/>
                    <a:pt x="28333" y="25735"/>
                  </a:cubicBezTo>
                  <a:cubicBezTo>
                    <a:pt x="28337" y="25727"/>
                    <a:pt x="28341" y="25720"/>
                    <a:pt x="28345" y="25712"/>
                  </a:cubicBezTo>
                  <a:cubicBezTo>
                    <a:pt x="28988" y="24551"/>
                    <a:pt x="29260" y="23214"/>
                    <a:pt x="29308" y="21890"/>
                  </a:cubicBezTo>
                  <a:cubicBezTo>
                    <a:pt x="29337" y="21053"/>
                    <a:pt x="29275" y="20193"/>
                    <a:pt x="28924" y="19434"/>
                  </a:cubicBezTo>
                  <a:cubicBezTo>
                    <a:pt x="28573" y="18675"/>
                    <a:pt x="27888" y="18032"/>
                    <a:pt x="27060" y="17912"/>
                  </a:cubicBezTo>
                  <a:cubicBezTo>
                    <a:pt x="26981" y="17901"/>
                    <a:pt x="26901" y="17895"/>
                    <a:pt x="26820" y="17895"/>
                  </a:cubicBezTo>
                  <a:cubicBezTo>
                    <a:pt x="26426" y="17895"/>
                    <a:pt x="26026" y="18031"/>
                    <a:pt x="25777" y="18329"/>
                  </a:cubicBezTo>
                  <a:lnTo>
                    <a:pt x="25777" y="18329"/>
                  </a:lnTo>
                  <a:cubicBezTo>
                    <a:pt x="26701" y="17177"/>
                    <a:pt x="27541" y="15916"/>
                    <a:pt x="27905" y="14486"/>
                  </a:cubicBezTo>
                  <a:cubicBezTo>
                    <a:pt x="28273" y="13043"/>
                    <a:pt x="28089" y="11394"/>
                    <a:pt x="27129" y="10256"/>
                  </a:cubicBezTo>
                  <a:cubicBezTo>
                    <a:pt x="26347" y="9329"/>
                    <a:pt x="25122" y="8847"/>
                    <a:pt x="23905" y="8847"/>
                  </a:cubicBezTo>
                  <a:cubicBezTo>
                    <a:pt x="23683" y="8847"/>
                    <a:pt x="23462" y="8863"/>
                    <a:pt x="23244" y="8896"/>
                  </a:cubicBezTo>
                  <a:cubicBezTo>
                    <a:pt x="21826" y="9104"/>
                    <a:pt x="20544" y="9932"/>
                    <a:pt x="19611" y="11021"/>
                  </a:cubicBezTo>
                  <a:cubicBezTo>
                    <a:pt x="19712" y="8780"/>
                    <a:pt x="20228" y="6521"/>
                    <a:pt x="19817" y="4317"/>
                  </a:cubicBezTo>
                  <a:cubicBezTo>
                    <a:pt x="19417" y="2161"/>
                    <a:pt x="17732" y="1"/>
                    <a:pt x="15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37;p28">
              <a:extLst>
                <a:ext uri="{FF2B5EF4-FFF2-40B4-BE49-F238E27FC236}">
                  <a16:creationId xmlns:a16="http://schemas.microsoft.com/office/drawing/2014/main" id="{015AE88F-9BD9-FAA2-595B-8CF81EF94F22}"/>
                </a:ext>
              </a:extLst>
            </p:cNvPr>
            <p:cNvSpPr/>
            <p:nvPr/>
          </p:nvSpPr>
          <p:spPr>
            <a:xfrm>
              <a:off x="1962625" y="2960900"/>
              <a:ext cx="164375" cy="140725"/>
            </a:xfrm>
            <a:custGeom>
              <a:avLst/>
              <a:gdLst/>
              <a:ahLst/>
              <a:cxnLst/>
              <a:rect l="l" t="t" r="r" b="b"/>
              <a:pathLst>
                <a:path w="6575" h="5629" extrusionOk="0">
                  <a:moveTo>
                    <a:pt x="3021" y="1"/>
                  </a:moveTo>
                  <a:cubicBezTo>
                    <a:pt x="2463" y="1"/>
                    <a:pt x="1962" y="599"/>
                    <a:pt x="2554" y="1525"/>
                  </a:cubicBezTo>
                  <a:cubicBezTo>
                    <a:pt x="2114" y="1068"/>
                    <a:pt x="1688" y="888"/>
                    <a:pt x="1338" y="888"/>
                  </a:cubicBezTo>
                  <a:cubicBezTo>
                    <a:pt x="373" y="888"/>
                    <a:pt x="0" y="2266"/>
                    <a:pt x="1574" y="2986"/>
                  </a:cubicBezTo>
                  <a:cubicBezTo>
                    <a:pt x="78" y="3017"/>
                    <a:pt x="497" y="4775"/>
                    <a:pt x="1579" y="4775"/>
                  </a:cubicBezTo>
                  <a:cubicBezTo>
                    <a:pt x="1793" y="4775"/>
                    <a:pt x="2033" y="4706"/>
                    <a:pt x="2290" y="4541"/>
                  </a:cubicBezTo>
                  <a:lnTo>
                    <a:pt x="2290" y="4541"/>
                  </a:lnTo>
                  <a:cubicBezTo>
                    <a:pt x="1789" y="4922"/>
                    <a:pt x="2115" y="5628"/>
                    <a:pt x="2706" y="5628"/>
                  </a:cubicBezTo>
                  <a:cubicBezTo>
                    <a:pt x="2746" y="5628"/>
                    <a:pt x="2786" y="5625"/>
                    <a:pt x="2828" y="5619"/>
                  </a:cubicBezTo>
                  <a:cubicBezTo>
                    <a:pt x="4682" y="5314"/>
                    <a:pt x="6574" y="2360"/>
                    <a:pt x="4904" y="848"/>
                  </a:cubicBezTo>
                  <a:cubicBezTo>
                    <a:pt x="4779" y="703"/>
                    <a:pt x="4532" y="601"/>
                    <a:pt x="4317" y="601"/>
                  </a:cubicBezTo>
                  <a:cubicBezTo>
                    <a:pt x="4099" y="601"/>
                    <a:pt x="3915" y="705"/>
                    <a:pt x="3922" y="973"/>
                  </a:cubicBezTo>
                  <a:cubicBezTo>
                    <a:pt x="3831" y="294"/>
                    <a:pt x="3412" y="1"/>
                    <a:pt x="3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38;p28">
              <a:extLst>
                <a:ext uri="{FF2B5EF4-FFF2-40B4-BE49-F238E27FC236}">
                  <a16:creationId xmlns:a16="http://schemas.microsoft.com/office/drawing/2014/main" id="{1870F908-98C6-C767-8663-699872732988}"/>
                </a:ext>
              </a:extLst>
            </p:cNvPr>
            <p:cNvSpPr/>
            <p:nvPr/>
          </p:nvSpPr>
          <p:spPr>
            <a:xfrm>
              <a:off x="1978675" y="2512575"/>
              <a:ext cx="398975" cy="436025"/>
            </a:xfrm>
            <a:custGeom>
              <a:avLst/>
              <a:gdLst/>
              <a:ahLst/>
              <a:cxnLst/>
              <a:rect l="l" t="t" r="r" b="b"/>
              <a:pathLst>
                <a:path w="15959" h="17441" extrusionOk="0">
                  <a:moveTo>
                    <a:pt x="5400" y="1"/>
                  </a:moveTo>
                  <a:cubicBezTo>
                    <a:pt x="5240" y="1"/>
                    <a:pt x="5080" y="19"/>
                    <a:pt x="4921" y="59"/>
                  </a:cubicBezTo>
                  <a:cubicBezTo>
                    <a:pt x="3714" y="365"/>
                    <a:pt x="3135" y="1818"/>
                    <a:pt x="3268" y="3056"/>
                  </a:cubicBezTo>
                  <a:cubicBezTo>
                    <a:pt x="3403" y="4294"/>
                    <a:pt x="4038" y="5412"/>
                    <a:pt x="4450" y="6588"/>
                  </a:cubicBezTo>
                  <a:cubicBezTo>
                    <a:pt x="3896" y="6232"/>
                    <a:pt x="3241" y="6009"/>
                    <a:pt x="2586" y="6009"/>
                  </a:cubicBezTo>
                  <a:cubicBezTo>
                    <a:pt x="2450" y="6009"/>
                    <a:pt x="2314" y="6019"/>
                    <a:pt x="2178" y="6038"/>
                  </a:cubicBezTo>
                  <a:cubicBezTo>
                    <a:pt x="1392" y="6154"/>
                    <a:pt x="646" y="6652"/>
                    <a:pt x="329" y="7382"/>
                  </a:cubicBezTo>
                  <a:cubicBezTo>
                    <a:pt x="1" y="8141"/>
                    <a:pt x="167" y="9047"/>
                    <a:pt x="593" y="9755"/>
                  </a:cubicBezTo>
                  <a:cubicBezTo>
                    <a:pt x="1014" y="10457"/>
                    <a:pt x="1662" y="10994"/>
                    <a:pt x="2337" y="11459"/>
                  </a:cubicBezTo>
                  <a:lnTo>
                    <a:pt x="2337" y="11459"/>
                  </a:lnTo>
                  <a:cubicBezTo>
                    <a:pt x="2229" y="11388"/>
                    <a:pt x="2102" y="11357"/>
                    <a:pt x="1972" y="11357"/>
                  </a:cubicBezTo>
                  <a:cubicBezTo>
                    <a:pt x="1841" y="11357"/>
                    <a:pt x="1708" y="11388"/>
                    <a:pt x="1589" y="11443"/>
                  </a:cubicBezTo>
                  <a:cubicBezTo>
                    <a:pt x="1169" y="11638"/>
                    <a:pt x="907" y="12090"/>
                    <a:pt x="841" y="12549"/>
                  </a:cubicBezTo>
                  <a:cubicBezTo>
                    <a:pt x="776" y="13009"/>
                    <a:pt x="881" y="13477"/>
                    <a:pt x="1030" y="13917"/>
                  </a:cubicBezTo>
                  <a:cubicBezTo>
                    <a:pt x="1267" y="14614"/>
                    <a:pt x="1626" y="15282"/>
                    <a:pt x="2152" y="15795"/>
                  </a:cubicBezTo>
                  <a:lnTo>
                    <a:pt x="2163" y="15805"/>
                  </a:lnTo>
                  <a:cubicBezTo>
                    <a:pt x="3044" y="16664"/>
                    <a:pt x="4026" y="17208"/>
                    <a:pt x="5242" y="17351"/>
                  </a:cubicBezTo>
                  <a:cubicBezTo>
                    <a:pt x="5747" y="17411"/>
                    <a:pt x="6259" y="17441"/>
                    <a:pt x="6773" y="17441"/>
                  </a:cubicBezTo>
                  <a:cubicBezTo>
                    <a:pt x="9587" y="17441"/>
                    <a:pt x="12448" y="16539"/>
                    <a:pt x="14510" y="14590"/>
                  </a:cubicBezTo>
                  <a:cubicBezTo>
                    <a:pt x="14945" y="14178"/>
                    <a:pt x="15346" y="13717"/>
                    <a:pt x="15590" y="13170"/>
                  </a:cubicBezTo>
                  <a:cubicBezTo>
                    <a:pt x="15879" y="12520"/>
                    <a:pt x="15959" y="11680"/>
                    <a:pt x="15444" y="11126"/>
                  </a:cubicBezTo>
                  <a:cubicBezTo>
                    <a:pt x="15223" y="10889"/>
                    <a:pt x="14892" y="10753"/>
                    <a:pt x="14571" y="10753"/>
                  </a:cubicBezTo>
                  <a:cubicBezTo>
                    <a:pt x="14341" y="10753"/>
                    <a:pt x="14117" y="10822"/>
                    <a:pt x="13941" y="10974"/>
                  </a:cubicBezTo>
                  <a:cubicBezTo>
                    <a:pt x="14670" y="9554"/>
                    <a:pt x="15416" y="8071"/>
                    <a:pt x="15444" y="6475"/>
                  </a:cubicBezTo>
                  <a:cubicBezTo>
                    <a:pt x="15459" y="5503"/>
                    <a:pt x="15206" y="4546"/>
                    <a:pt x="14713" y="3708"/>
                  </a:cubicBezTo>
                  <a:cubicBezTo>
                    <a:pt x="14287" y="2988"/>
                    <a:pt x="13564" y="2328"/>
                    <a:pt x="12747" y="2328"/>
                  </a:cubicBezTo>
                  <a:cubicBezTo>
                    <a:pt x="12682" y="2328"/>
                    <a:pt x="12616" y="2332"/>
                    <a:pt x="12550" y="2341"/>
                  </a:cubicBezTo>
                  <a:cubicBezTo>
                    <a:pt x="12004" y="2412"/>
                    <a:pt x="11535" y="2783"/>
                    <a:pt x="11219" y="3233"/>
                  </a:cubicBezTo>
                  <a:cubicBezTo>
                    <a:pt x="10902" y="3682"/>
                    <a:pt x="10717" y="4209"/>
                    <a:pt x="10535" y="4728"/>
                  </a:cubicBezTo>
                  <a:cubicBezTo>
                    <a:pt x="9900" y="3096"/>
                    <a:pt x="8752" y="1667"/>
                    <a:pt x="7294" y="696"/>
                  </a:cubicBezTo>
                  <a:cubicBezTo>
                    <a:pt x="6729" y="317"/>
                    <a:pt x="6065" y="1"/>
                    <a:pt x="5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39;p28">
              <a:extLst>
                <a:ext uri="{FF2B5EF4-FFF2-40B4-BE49-F238E27FC236}">
                  <a16:creationId xmlns:a16="http://schemas.microsoft.com/office/drawing/2014/main" id="{1DA41B35-D735-336E-0FA8-3C83887BCEB9}"/>
                </a:ext>
              </a:extLst>
            </p:cNvPr>
            <p:cNvSpPr/>
            <p:nvPr/>
          </p:nvSpPr>
          <p:spPr>
            <a:xfrm>
              <a:off x="1821925" y="2700625"/>
              <a:ext cx="37300" cy="50875"/>
            </a:xfrm>
            <a:custGeom>
              <a:avLst/>
              <a:gdLst/>
              <a:ahLst/>
              <a:cxnLst/>
              <a:rect l="l" t="t" r="r" b="b"/>
              <a:pathLst>
                <a:path w="1492" h="2035" extrusionOk="0">
                  <a:moveTo>
                    <a:pt x="184" y="0"/>
                  </a:moveTo>
                  <a:cubicBezTo>
                    <a:pt x="184" y="0"/>
                    <a:pt x="1" y="696"/>
                    <a:pt x="311" y="1258"/>
                  </a:cubicBezTo>
                  <a:cubicBezTo>
                    <a:pt x="620" y="1820"/>
                    <a:pt x="1307" y="2035"/>
                    <a:pt x="1307" y="2035"/>
                  </a:cubicBezTo>
                  <a:cubicBezTo>
                    <a:pt x="1307" y="2035"/>
                    <a:pt x="1491" y="1340"/>
                    <a:pt x="1181" y="778"/>
                  </a:cubicBezTo>
                  <a:cubicBezTo>
                    <a:pt x="872" y="216"/>
                    <a:pt x="18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40;p28">
              <a:extLst>
                <a:ext uri="{FF2B5EF4-FFF2-40B4-BE49-F238E27FC236}">
                  <a16:creationId xmlns:a16="http://schemas.microsoft.com/office/drawing/2014/main" id="{20F2586E-EDB1-88C6-4B2A-B83F819B08A0}"/>
                </a:ext>
              </a:extLst>
            </p:cNvPr>
            <p:cNvSpPr/>
            <p:nvPr/>
          </p:nvSpPr>
          <p:spPr>
            <a:xfrm>
              <a:off x="1766150" y="2749650"/>
              <a:ext cx="79775" cy="34350"/>
            </a:xfrm>
            <a:custGeom>
              <a:avLst/>
              <a:gdLst/>
              <a:ahLst/>
              <a:cxnLst/>
              <a:rect l="l" t="t" r="r" b="b"/>
              <a:pathLst>
                <a:path w="3191" h="1374" extrusionOk="0">
                  <a:moveTo>
                    <a:pt x="1658" y="1"/>
                  </a:moveTo>
                  <a:cubicBezTo>
                    <a:pt x="1624" y="1"/>
                    <a:pt x="1590" y="2"/>
                    <a:pt x="1556" y="4"/>
                  </a:cubicBezTo>
                  <a:cubicBezTo>
                    <a:pt x="674" y="56"/>
                    <a:pt x="1" y="781"/>
                    <a:pt x="1" y="781"/>
                  </a:cubicBezTo>
                  <a:cubicBezTo>
                    <a:pt x="1" y="781"/>
                    <a:pt x="698" y="1373"/>
                    <a:pt x="1535" y="1373"/>
                  </a:cubicBezTo>
                  <a:cubicBezTo>
                    <a:pt x="1569" y="1373"/>
                    <a:pt x="1602" y="1372"/>
                    <a:pt x="1636" y="1370"/>
                  </a:cubicBezTo>
                  <a:cubicBezTo>
                    <a:pt x="2517" y="1318"/>
                    <a:pt x="3191" y="593"/>
                    <a:pt x="3191" y="593"/>
                  </a:cubicBezTo>
                  <a:cubicBezTo>
                    <a:pt x="3191" y="593"/>
                    <a:pt x="2493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41;p28">
              <a:extLst>
                <a:ext uri="{FF2B5EF4-FFF2-40B4-BE49-F238E27FC236}">
                  <a16:creationId xmlns:a16="http://schemas.microsoft.com/office/drawing/2014/main" id="{E7AA24CA-C7B0-05E0-5D95-98BE76E16FF8}"/>
                </a:ext>
              </a:extLst>
            </p:cNvPr>
            <p:cNvSpPr/>
            <p:nvPr/>
          </p:nvSpPr>
          <p:spPr>
            <a:xfrm>
              <a:off x="2276375" y="3020350"/>
              <a:ext cx="28600" cy="15125"/>
            </a:xfrm>
            <a:custGeom>
              <a:avLst/>
              <a:gdLst/>
              <a:ahLst/>
              <a:cxnLst/>
              <a:rect l="l" t="t" r="r" b="b"/>
              <a:pathLst>
                <a:path w="1144" h="605" extrusionOk="0">
                  <a:moveTo>
                    <a:pt x="367" y="0"/>
                  </a:moveTo>
                  <a:cubicBezTo>
                    <a:pt x="164" y="0"/>
                    <a:pt x="0" y="63"/>
                    <a:pt x="0" y="63"/>
                  </a:cubicBezTo>
                  <a:cubicBezTo>
                    <a:pt x="0" y="63"/>
                    <a:pt x="154" y="415"/>
                    <a:pt x="470" y="547"/>
                  </a:cubicBezTo>
                  <a:cubicBezTo>
                    <a:pt x="572" y="590"/>
                    <a:pt x="679" y="605"/>
                    <a:pt x="777" y="605"/>
                  </a:cubicBezTo>
                  <a:cubicBezTo>
                    <a:pt x="980" y="605"/>
                    <a:pt x="1143" y="543"/>
                    <a:pt x="1143" y="543"/>
                  </a:cubicBezTo>
                  <a:cubicBezTo>
                    <a:pt x="1143" y="543"/>
                    <a:pt x="990" y="191"/>
                    <a:pt x="674" y="58"/>
                  </a:cubicBezTo>
                  <a:cubicBezTo>
                    <a:pt x="571" y="15"/>
                    <a:pt x="465" y="0"/>
                    <a:pt x="36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42;p28">
              <a:extLst>
                <a:ext uri="{FF2B5EF4-FFF2-40B4-BE49-F238E27FC236}">
                  <a16:creationId xmlns:a16="http://schemas.microsoft.com/office/drawing/2014/main" id="{08DA2359-5471-02FC-437B-405113868D28}"/>
                </a:ext>
              </a:extLst>
            </p:cNvPr>
            <p:cNvSpPr/>
            <p:nvPr/>
          </p:nvSpPr>
          <p:spPr>
            <a:xfrm>
              <a:off x="2275700" y="2985200"/>
              <a:ext cx="31825" cy="28425"/>
            </a:xfrm>
            <a:custGeom>
              <a:avLst/>
              <a:gdLst/>
              <a:ahLst/>
              <a:cxnLst/>
              <a:rect l="l" t="t" r="r" b="b"/>
              <a:pathLst>
                <a:path w="1273" h="1137" extrusionOk="0">
                  <a:moveTo>
                    <a:pt x="1257" y="1"/>
                  </a:moveTo>
                  <a:cubicBezTo>
                    <a:pt x="1166" y="1"/>
                    <a:pt x="709" y="15"/>
                    <a:pt x="394" y="297"/>
                  </a:cubicBezTo>
                  <a:cubicBezTo>
                    <a:pt x="43" y="609"/>
                    <a:pt x="0" y="1136"/>
                    <a:pt x="0" y="1136"/>
                  </a:cubicBezTo>
                  <a:cubicBezTo>
                    <a:pt x="0" y="1136"/>
                    <a:pt x="6" y="1136"/>
                    <a:pt x="16" y="1136"/>
                  </a:cubicBezTo>
                  <a:cubicBezTo>
                    <a:pt x="107" y="1136"/>
                    <a:pt x="564" y="1122"/>
                    <a:pt x="879" y="841"/>
                  </a:cubicBezTo>
                  <a:cubicBezTo>
                    <a:pt x="1231" y="527"/>
                    <a:pt x="1273" y="1"/>
                    <a:pt x="1273" y="1"/>
                  </a:cubicBezTo>
                  <a:cubicBezTo>
                    <a:pt x="1273" y="1"/>
                    <a:pt x="1267" y="1"/>
                    <a:pt x="1257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43;p28">
              <a:extLst>
                <a:ext uri="{FF2B5EF4-FFF2-40B4-BE49-F238E27FC236}">
                  <a16:creationId xmlns:a16="http://schemas.microsoft.com/office/drawing/2014/main" id="{31E948ED-DFA8-5E7B-4545-9FFD01196253}"/>
                </a:ext>
              </a:extLst>
            </p:cNvPr>
            <p:cNvSpPr/>
            <p:nvPr/>
          </p:nvSpPr>
          <p:spPr>
            <a:xfrm>
              <a:off x="2256475" y="2515800"/>
              <a:ext cx="40600" cy="41625"/>
            </a:xfrm>
            <a:custGeom>
              <a:avLst/>
              <a:gdLst/>
              <a:ahLst/>
              <a:cxnLst/>
              <a:rect l="l" t="t" r="r" b="b"/>
              <a:pathLst>
                <a:path w="1624" h="1665" extrusionOk="0">
                  <a:moveTo>
                    <a:pt x="1623" y="0"/>
                  </a:moveTo>
                  <a:cubicBezTo>
                    <a:pt x="1623" y="0"/>
                    <a:pt x="903" y="25"/>
                    <a:pt x="455" y="484"/>
                  </a:cubicBezTo>
                  <a:cubicBezTo>
                    <a:pt x="7" y="945"/>
                    <a:pt x="1" y="1665"/>
                    <a:pt x="1" y="1665"/>
                  </a:cubicBezTo>
                  <a:cubicBezTo>
                    <a:pt x="1" y="1665"/>
                    <a:pt x="721" y="1639"/>
                    <a:pt x="1169" y="1179"/>
                  </a:cubicBezTo>
                  <a:cubicBezTo>
                    <a:pt x="1616" y="720"/>
                    <a:pt x="1623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44;p28">
              <a:extLst>
                <a:ext uri="{FF2B5EF4-FFF2-40B4-BE49-F238E27FC236}">
                  <a16:creationId xmlns:a16="http://schemas.microsoft.com/office/drawing/2014/main" id="{D6952314-74A2-986E-76A6-F04A18363515}"/>
                </a:ext>
              </a:extLst>
            </p:cNvPr>
            <p:cNvSpPr/>
            <p:nvPr/>
          </p:nvSpPr>
          <p:spPr>
            <a:xfrm>
              <a:off x="1993075" y="2634850"/>
              <a:ext cx="37675" cy="19275"/>
            </a:xfrm>
            <a:custGeom>
              <a:avLst/>
              <a:gdLst/>
              <a:ahLst/>
              <a:cxnLst/>
              <a:rect l="l" t="t" r="r" b="b"/>
              <a:pathLst>
                <a:path w="1507" h="771" extrusionOk="0">
                  <a:moveTo>
                    <a:pt x="515" y="0"/>
                  </a:moveTo>
                  <a:cubicBezTo>
                    <a:pt x="232" y="0"/>
                    <a:pt x="0" y="98"/>
                    <a:pt x="0" y="98"/>
                  </a:cubicBezTo>
                  <a:cubicBezTo>
                    <a:pt x="0" y="98"/>
                    <a:pt x="215" y="549"/>
                    <a:pt x="630" y="709"/>
                  </a:cubicBezTo>
                  <a:cubicBezTo>
                    <a:pt x="750" y="754"/>
                    <a:pt x="874" y="770"/>
                    <a:pt x="990" y="770"/>
                  </a:cubicBezTo>
                  <a:cubicBezTo>
                    <a:pt x="1274" y="770"/>
                    <a:pt x="1507" y="672"/>
                    <a:pt x="1507" y="672"/>
                  </a:cubicBezTo>
                  <a:cubicBezTo>
                    <a:pt x="1507" y="672"/>
                    <a:pt x="1292" y="222"/>
                    <a:pt x="876" y="63"/>
                  </a:cubicBezTo>
                  <a:cubicBezTo>
                    <a:pt x="755" y="17"/>
                    <a:pt x="631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45;p28">
              <a:extLst>
                <a:ext uri="{FF2B5EF4-FFF2-40B4-BE49-F238E27FC236}">
                  <a16:creationId xmlns:a16="http://schemas.microsoft.com/office/drawing/2014/main" id="{615FDD50-84C7-07E8-A5E4-A0058A8804DF}"/>
                </a:ext>
              </a:extLst>
            </p:cNvPr>
            <p:cNvSpPr/>
            <p:nvPr/>
          </p:nvSpPr>
          <p:spPr>
            <a:xfrm>
              <a:off x="2204075" y="2477875"/>
              <a:ext cx="47350" cy="74975"/>
            </a:xfrm>
            <a:custGeom>
              <a:avLst/>
              <a:gdLst/>
              <a:ahLst/>
              <a:cxnLst/>
              <a:rect l="l" t="t" r="r" b="b"/>
              <a:pathLst>
                <a:path w="1894" h="2999" extrusionOk="0">
                  <a:moveTo>
                    <a:pt x="395" y="1"/>
                  </a:moveTo>
                  <a:cubicBezTo>
                    <a:pt x="395" y="1"/>
                    <a:pt x="0" y="908"/>
                    <a:pt x="305" y="1736"/>
                  </a:cubicBezTo>
                  <a:cubicBezTo>
                    <a:pt x="611" y="2564"/>
                    <a:pt x="1500" y="2999"/>
                    <a:pt x="1500" y="2999"/>
                  </a:cubicBezTo>
                  <a:cubicBezTo>
                    <a:pt x="1500" y="2999"/>
                    <a:pt x="1894" y="2092"/>
                    <a:pt x="1589" y="1263"/>
                  </a:cubicBezTo>
                  <a:cubicBezTo>
                    <a:pt x="1284" y="435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46;p28">
              <a:extLst>
                <a:ext uri="{FF2B5EF4-FFF2-40B4-BE49-F238E27FC236}">
                  <a16:creationId xmlns:a16="http://schemas.microsoft.com/office/drawing/2014/main" id="{B6F96805-DC75-56CB-E220-E1AFFED4B33A}"/>
                </a:ext>
              </a:extLst>
            </p:cNvPr>
            <p:cNvSpPr/>
            <p:nvPr/>
          </p:nvSpPr>
          <p:spPr>
            <a:xfrm>
              <a:off x="2027225" y="3017325"/>
              <a:ext cx="67125" cy="60175"/>
            </a:xfrm>
            <a:custGeom>
              <a:avLst/>
              <a:gdLst/>
              <a:ahLst/>
              <a:cxnLst/>
              <a:rect l="l" t="t" r="r" b="b"/>
              <a:pathLst>
                <a:path w="2685" h="2407" extrusionOk="0">
                  <a:moveTo>
                    <a:pt x="1974" y="1"/>
                  </a:moveTo>
                  <a:cubicBezTo>
                    <a:pt x="1740" y="1"/>
                    <a:pt x="1671" y="345"/>
                    <a:pt x="1426" y="351"/>
                  </a:cubicBezTo>
                  <a:cubicBezTo>
                    <a:pt x="1425" y="351"/>
                    <a:pt x="1424" y="351"/>
                    <a:pt x="1423" y="351"/>
                  </a:cubicBezTo>
                  <a:cubicBezTo>
                    <a:pt x="1362" y="351"/>
                    <a:pt x="1309" y="312"/>
                    <a:pt x="1267" y="268"/>
                  </a:cubicBezTo>
                  <a:cubicBezTo>
                    <a:pt x="1199" y="194"/>
                    <a:pt x="1135" y="94"/>
                    <a:pt x="1030" y="70"/>
                  </a:cubicBezTo>
                  <a:cubicBezTo>
                    <a:pt x="1016" y="67"/>
                    <a:pt x="1002" y="66"/>
                    <a:pt x="988" y="66"/>
                  </a:cubicBezTo>
                  <a:cubicBezTo>
                    <a:pt x="866" y="66"/>
                    <a:pt x="757" y="180"/>
                    <a:pt x="726" y="304"/>
                  </a:cubicBezTo>
                  <a:cubicBezTo>
                    <a:pt x="692" y="440"/>
                    <a:pt x="726" y="584"/>
                    <a:pt x="745" y="725"/>
                  </a:cubicBezTo>
                  <a:cubicBezTo>
                    <a:pt x="763" y="865"/>
                    <a:pt x="762" y="1020"/>
                    <a:pt x="674" y="1130"/>
                  </a:cubicBezTo>
                  <a:cubicBezTo>
                    <a:pt x="514" y="1332"/>
                    <a:pt x="165" y="1267"/>
                    <a:pt x="68" y="1536"/>
                  </a:cubicBezTo>
                  <a:cubicBezTo>
                    <a:pt x="1" y="1720"/>
                    <a:pt x="67" y="1952"/>
                    <a:pt x="187" y="2098"/>
                  </a:cubicBezTo>
                  <a:cubicBezTo>
                    <a:pt x="330" y="2270"/>
                    <a:pt x="549" y="2366"/>
                    <a:pt x="771" y="2395"/>
                  </a:cubicBezTo>
                  <a:cubicBezTo>
                    <a:pt x="841" y="2403"/>
                    <a:pt x="912" y="2407"/>
                    <a:pt x="983" y="2407"/>
                  </a:cubicBezTo>
                  <a:cubicBezTo>
                    <a:pt x="1071" y="2407"/>
                    <a:pt x="1159" y="2400"/>
                    <a:pt x="1246" y="2388"/>
                  </a:cubicBezTo>
                  <a:cubicBezTo>
                    <a:pt x="1649" y="2334"/>
                    <a:pt x="2045" y="2207"/>
                    <a:pt x="2315" y="1887"/>
                  </a:cubicBezTo>
                  <a:cubicBezTo>
                    <a:pt x="2618" y="1528"/>
                    <a:pt x="2685" y="1046"/>
                    <a:pt x="2546" y="605"/>
                  </a:cubicBezTo>
                  <a:cubicBezTo>
                    <a:pt x="2467" y="355"/>
                    <a:pt x="2305" y="56"/>
                    <a:pt x="2020" y="5"/>
                  </a:cubicBezTo>
                  <a:cubicBezTo>
                    <a:pt x="2004" y="2"/>
                    <a:pt x="1989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96;p27">
            <a:extLst>
              <a:ext uri="{FF2B5EF4-FFF2-40B4-BE49-F238E27FC236}">
                <a16:creationId xmlns:a16="http://schemas.microsoft.com/office/drawing/2014/main" id="{B745450F-5129-3023-4BCB-EE108AB6A05A}"/>
              </a:ext>
            </a:extLst>
          </p:cNvPr>
          <p:cNvSpPr txBox="1">
            <a:spLocks/>
          </p:cNvSpPr>
          <p:nvPr/>
        </p:nvSpPr>
        <p:spPr>
          <a:xfrm>
            <a:off x="422308" y="-85443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Before </a:t>
            </a:r>
            <a:r>
              <a:rPr lang="en-US" b="1">
                <a:latin typeface="Poppins"/>
                <a:ea typeface="Poppins"/>
                <a:cs typeface="Poppins"/>
                <a:sym typeface="Poppins"/>
              </a:rPr>
              <a:t>we begin…</a:t>
            </a:r>
            <a:endParaRPr lang="en-US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397;p27">
            <a:extLst>
              <a:ext uri="{FF2B5EF4-FFF2-40B4-BE49-F238E27FC236}">
                <a16:creationId xmlns:a16="http://schemas.microsoft.com/office/drawing/2014/main" id="{2B99258B-D94B-90CD-A6D1-B6378CF446B2}"/>
              </a:ext>
            </a:extLst>
          </p:cNvPr>
          <p:cNvSpPr txBox="1">
            <a:spLocks/>
          </p:cNvSpPr>
          <p:nvPr/>
        </p:nvSpPr>
        <p:spPr>
          <a:xfrm>
            <a:off x="-4775930" y="173399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need to know what we want from this project.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Simply the objective of this analysis is: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Identify key insights to help stakeholders make informed decisions in real estate.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deeper understanding of price determinants and their relative impact.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Need insights on where to buy/sell and expected return on investment</a:t>
            </a:r>
          </a:p>
        </p:txBody>
      </p:sp>
      <p:pic>
        <p:nvPicPr>
          <p:cNvPr id="5" name="Google Shape;398;p27">
            <a:extLst>
              <a:ext uri="{FF2B5EF4-FFF2-40B4-BE49-F238E27FC236}">
                <a16:creationId xmlns:a16="http://schemas.microsoft.com/office/drawing/2014/main" id="{3D95A8D6-87D0-4C54-8647-B6AF44A69B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51450" r="14836"/>
          <a:stretch/>
        </p:blipFill>
        <p:spPr>
          <a:xfrm>
            <a:off x="15053246" y="539500"/>
            <a:ext cx="2787000" cy="4064400"/>
          </a:xfrm>
          <a:prstGeom prst="roundRect">
            <a:avLst>
              <a:gd name="adj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306744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>
            <a:spLocks noGrp="1"/>
          </p:cNvSpPr>
          <p:nvPr>
            <p:ph type="title"/>
          </p:nvPr>
        </p:nvSpPr>
        <p:spPr>
          <a:xfrm>
            <a:off x="811975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</a:t>
            </a: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 begin…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27"/>
          <p:cNvSpPr txBox="1">
            <a:spLocks noGrp="1"/>
          </p:cNvSpPr>
          <p:nvPr>
            <p:ph type="subTitle" idx="1"/>
          </p:nvPr>
        </p:nvSpPr>
        <p:spPr>
          <a:xfrm>
            <a:off x="811975" y="173399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need to know what we want from this project.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Simply the objective of this analysis is: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Identify key insights to help stakeholders make informed decisions in real estate.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deeper understanding of price determinants and their relative impact.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Need insights on where to buy/sell and expected return on investment</a:t>
            </a:r>
          </a:p>
        </p:txBody>
      </p:sp>
      <p:pic>
        <p:nvPicPr>
          <p:cNvPr id="398" name="Google Shape;398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51450" r="14836"/>
          <a:stretch/>
        </p:blipFill>
        <p:spPr>
          <a:xfrm>
            <a:off x="5643775" y="539500"/>
            <a:ext cx="27870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399" name="Google Shape;399;p27"/>
          <p:cNvSpPr/>
          <p:nvPr/>
        </p:nvSpPr>
        <p:spPr>
          <a:xfrm>
            <a:off x="4535125" y="418925"/>
            <a:ext cx="778200" cy="77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"/>
          <p:cNvSpPr/>
          <p:nvPr/>
        </p:nvSpPr>
        <p:spPr>
          <a:xfrm flipH="1">
            <a:off x="3997798" y="4011950"/>
            <a:ext cx="1134026" cy="311579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7"/>
          <p:cNvSpPr/>
          <p:nvPr/>
        </p:nvSpPr>
        <p:spPr>
          <a:xfrm flipH="1">
            <a:off x="3246376" y="758877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AD41A2-D75D-D7F7-5569-5C814ABD17D3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6" name="Google Shape;408;p28">
            <a:extLst>
              <a:ext uri="{FF2B5EF4-FFF2-40B4-BE49-F238E27FC236}">
                <a16:creationId xmlns:a16="http://schemas.microsoft.com/office/drawing/2014/main" id="{436DD173-78B1-DB57-DAD6-8F99543260E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37335" r="17347"/>
          <a:stretch/>
        </p:blipFill>
        <p:spPr>
          <a:xfrm>
            <a:off x="713225" y="-523647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7" name="Google Shape;406;p28">
            <a:extLst>
              <a:ext uri="{FF2B5EF4-FFF2-40B4-BE49-F238E27FC236}">
                <a16:creationId xmlns:a16="http://schemas.microsoft.com/office/drawing/2014/main" id="{836CD021-3413-9D21-A1F2-E1780DE60E28}"/>
              </a:ext>
            </a:extLst>
          </p:cNvPr>
          <p:cNvSpPr txBox="1">
            <a:spLocks/>
          </p:cNvSpPr>
          <p:nvPr/>
        </p:nvSpPr>
        <p:spPr>
          <a:xfrm>
            <a:off x="3807725" y="7084311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Business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Understanding</a:t>
            </a:r>
            <a:endParaRPr lang="en-US" sz="5000" dirty="0">
              <a:solidFill>
                <a:schemeClr val="tx1">
                  <a:lumMod val="50000"/>
                </a:schemeClr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" name="Google Shape;407;p28">
            <a:extLst>
              <a:ext uri="{FF2B5EF4-FFF2-40B4-BE49-F238E27FC236}">
                <a16:creationId xmlns:a16="http://schemas.microsoft.com/office/drawing/2014/main" id="{C5CBDC71-88C3-4CBB-4785-A1ABC407DEFC}"/>
              </a:ext>
            </a:extLst>
          </p:cNvPr>
          <p:cNvSpPr txBox="1">
            <a:spLocks/>
          </p:cNvSpPr>
          <p:nvPr/>
        </p:nvSpPr>
        <p:spPr>
          <a:xfrm>
            <a:off x="3807725" y="-3810691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01</a:t>
            </a:r>
          </a:p>
        </p:txBody>
      </p:sp>
      <p:grpSp>
        <p:nvGrpSpPr>
          <p:cNvPr id="9" name="Google Shape;409;p28">
            <a:extLst>
              <a:ext uri="{FF2B5EF4-FFF2-40B4-BE49-F238E27FC236}">
                <a16:creationId xmlns:a16="http://schemas.microsoft.com/office/drawing/2014/main" id="{237C0A4C-FD67-4700-6A05-CD5A597B77CB}"/>
              </a:ext>
            </a:extLst>
          </p:cNvPr>
          <p:cNvGrpSpPr/>
          <p:nvPr/>
        </p:nvGrpSpPr>
        <p:grpSpPr>
          <a:xfrm flipH="1">
            <a:off x="3711290" y="7084311"/>
            <a:ext cx="3087127" cy="1514894"/>
            <a:chOff x="3877050" y="4199900"/>
            <a:chExt cx="2587050" cy="1269500"/>
          </a:xfrm>
        </p:grpSpPr>
        <p:sp>
          <p:nvSpPr>
            <p:cNvPr id="10" name="Google Shape;410;p28">
              <a:extLst>
                <a:ext uri="{FF2B5EF4-FFF2-40B4-BE49-F238E27FC236}">
                  <a16:creationId xmlns:a16="http://schemas.microsoft.com/office/drawing/2014/main" id="{35C680CA-A4A6-FA1A-DA4E-205CD841FA25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1;p28">
              <a:extLst>
                <a:ext uri="{FF2B5EF4-FFF2-40B4-BE49-F238E27FC236}">
                  <a16:creationId xmlns:a16="http://schemas.microsoft.com/office/drawing/2014/main" id="{5BD02ADB-4403-C027-07AB-05AE426EE8DB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2;p28">
              <a:extLst>
                <a:ext uri="{FF2B5EF4-FFF2-40B4-BE49-F238E27FC236}">
                  <a16:creationId xmlns:a16="http://schemas.microsoft.com/office/drawing/2014/main" id="{A04FBC6F-332E-8D3B-6E96-D69CEF99B43A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3;p28">
              <a:extLst>
                <a:ext uri="{FF2B5EF4-FFF2-40B4-BE49-F238E27FC236}">
                  <a16:creationId xmlns:a16="http://schemas.microsoft.com/office/drawing/2014/main" id="{4EB2EBD0-7A91-66B4-124F-D0BACDAF3E22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4;p28">
              <a:extLst>
                <a:ext uri="{FF2B5EF4-FFF2-40B4-BE49-F238E27FC236}">
                  <a16:creationId xmlns:a16="http://schemas.microsoft.com/office/drawing/2014/main" id="{4488ABD8-9413-14CE-826D-1ECDE5ED38F4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5;p28">
              <a:extLst>
                <a:ext uri="{FF2B5EF4-FFF2-40B4-BE49-F238E27FC236}">
                  <a16:creationId xmlns:a16="http://schemas.microsoft.com/office/drawing/2014/main" id="{17EA0340-47B2-E3AE-F322-D60DC1A88F13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6;p28">
              <a:extLst>
                <a:ext uri="{FF2B5EF4-FFF2-40B4-BE49-F238E27FC236}">
                  <a16:creationId xmlns:a16="http://schemas.microsoft.com/office/drawing/2014/main" id="{05DDD077-8CE0-677B-9427-D3155AD3BC65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7;p28">
              <a:extLst>
                <a:ext uri="{FF2B5EF4-FFF2-40B4-BE49-F238E27FC236}">
                  <a16:creationId xmlns:a16="http://schemas.microsoft.com/office/drawing/2014/main" id="{43F5F27F-CF6A-3447-5498-BBCA06F3D3DF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8;p28">
              <a:extLst>
                <a:ext uri="{FF2B5EF4-FFF2-40B4-BE49-F238E27FC236}">
                  <a16:creationId xmlns:a16="http://schemas.microsoft.com/office/drawing/2014/main" id="{B15CDAC7-8AC5-33E1-B462-D4A8FD28F95A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9;p28">
              <a:extLst>
                <a:ext uri="{FF2B5EF4-FFF2-40B4-BE49-F238E27FC236}">
                  <a16:creationId xmlns:a16="http://schemas.microsoft.com/office/drawing/2014/main" id="{F47DA6C4-CA11-C578-12A0-4E9FEEE81893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0;p28">
              <a:extLst>
                <a:ext uri="{FF2B5EF4-FFF2-40B4-BE49-F238E27FC236}">
                  <a16:creationId xmlns:a16="http://schemas.microsoft.com/office/drawing/2014/main" id="{0440911C-3A53-1AC0-8640-D96465613A35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1;p28">
              <a:extLst>
                <a:ext uri="{FF2B5EF4-FFF2-40B4-BE49-F238E27FC236}">
                  <a16:creationId xmlns:a16="http://schemas.microsoft.com/office/drawing/2014/main" id="{C3114BE3-4DF3-0FC1-BD31-A5B53904A37B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2;p28">
              <a:extLst>
                <a:ext uri="{FF2B5EF4-FFF2-40B4-BE49-F238E27FC236}">
                  <a16:creationId xmlns:a16="http://schemas.microsoft.com/office/drawing/2014/main" id="{5B0EA73A-B14E-C31B-46F1-DACB7455271C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3;p28">
              <a:extLst>
                <a:ext uri="{FF2B5EF4-FFF2-40B4-BE49-F238E27FC236}">
                  <a16:creationId xmlns:a16="http://schemas.microsoft.com/office/drawing/2014/main" id="{EB7F7F77-F02B-053D-FD3C-B6C6659041B6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4;p28">
              <a:extLst>
                <a:ext uri="{FF2B5EF4-FFF2-40B4-BE49-F238E27FC236}">
                  <a16:creationId xmlns:a16="http://schemas.microsoft.com/office/drawing/2014/main" id="{CA8B6F16-2F5B-A7E6-88E6-0FDEC2FA4465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5;p28">
              <a:extLst>
                <a:ext uri="{FF2B5EF4-FFF2-40B4-BE49-F238E27FC236}">
                  <a16:creationId xmlns:a16="http://schemas.microsoft.com/office/drawing/2014/main" id="{A1D55D62-DE2E-B06D-D6ED-4AA5086F1E9C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6;p28">
              <a:extLst>
                <a:ext uri="{FF2B5EF4-FFF2-40B4-BE49-F238E27FC236}">
                  <a16:creationId xmlns:a16="http://schemas.microsoft.com/office/drawing/2014/main" id="{BD21381F-DF8D-C63A-90DB-417F9138BB00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7;p28">
              <a:extLst>
                <a:ext uri="{FF2B5EF4-FFF2-40B4-BE49-F238E27FC236}">
                  <a16:creationId xmlns:a16="http://schemas.microsoft.com/office/drawing/2014/main" id="{A1220CEE-9FD0-1BEC-A699-7CA9E055AFDD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8;p28">
              <a:extLst>
                <a:ext uri="{FF2B5EF4-FFF2-40B4-BE49-F238E27FC236}">
                  <a16:creationId xmlns:a16="http://schemas.microsoft.com/office/drawing/2014/main" id="{B0DC89D9-40E8-0B4D-F1CC-979B8ED61FD4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9;p28">
              <a:extLst>
                <a:ext uri="{FF2B5EF4-FFF2-40B4-BE49-F238E27FC236}">
                  <a16:creationId xmlns:a16="http://schemas.microsoft.com/office/drawing/2014/main" id="{B45AF8D8-1A7A-08E6-0750-0B67CC96BD00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0;p28">
              <a:extLst>
                <a:ext uri="{FF2B5EF4-FFF2-40B4-BE49-F238E27FC236}">
                  <a16:creationId xmlns:a16="http://schemas.microsoft.com/office/drawing/2014/main" id="{A7BC5F2C-4529-38AD-F844-687742048D54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1;p28">
              <a:extLst>
                <a:ext uri="{FF2B5EF4-FFF2-40B4-BE49-F238E27FC236}">
                  <a16:creationId xmlns:a16="http://schemas.microsoft.com/office/drawing/2014/main" id="{A6A4A0FC-7F27-2D6C-25BC-FA8FF7996AE9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32;p28">
              <a:extLst>
                <a:ext uri="{FF2B5EF4-FFF2-40B4-BE49-F238E27FC236}">
                  <a16:creationId xmlns:a16="http://schemas.microsoft.com/office/drawing/2014/main" id="{E29B3D52-CC8F-DA84-B865-83B25F74750D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33;p28">
              <a:extLst>
                <a:ext uri="{FF2B5EF4-FFF2-40B4-BE49-F238E27FC236}">
                  <a16:creationId xmlns:a16="http://schemas.microsoft.com/office/drawing/2014/main" id="{738238ED-68FF-1516-4C38-599DD7BBAF9E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34;p28">
              <a:extLst>
                <a:ext uri="{FF2B5EF4-FFF2-40B4-BE49-F238E27FC236}">
                  <a16:creationId xmlns:a16="http://schemas.microsoft.com/office/drawing/2014/main" id="{1905AC34-8E83-55F8-3F32-0220C073EBA7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35;p28">
              <a:extLst>
                <a:ext uri="{FF2B5EF4-FFF2-40B4-BE49-F238E27FC236}">
                  <a16:creationId xmlns:a16="http://schemas.microsoft.com/office/drawing/2014/main" id="{A9B3709A-81CD-8E7A-2104-0532D1C686F4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36;p28">
              <a:extLst>
                <a:ext uri="{FF2B5EF4-FFF2-40B4-BE49-F238E27FC236}">
                  <a16:creationId xmlns:a16="http://schemas.microsoft.com/office/drawing/2014/main" id="{B4E0AC61-7987-F5D0-896D-327F514BEC45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37;p28">
              <a:extLst>
                <a:ext uri="{FF2B5EF4-FFF2-40B4-BE49-F238E27FC236}">
                  <a16:creationId xmlns:a16="http://schemas.microsoft.com/office/drawing/2014/main" id="{C2951D34-AB28-17DB-E291-0D2466A669C0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38;p28">
              <a:extLst>
                <a:ext uri="{FF2B5EF4-FFF2-40B4-BE49-F238E27FC236}">
                  <a16:creationId xmlns:a16="http://schemas.microsoft.com/office/drawing/2014/main" id="{19430263-AC16-8BFF-4867-3F62D70BAF44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39;p28">
              <a:extLst>
                <a:ext uri="{FF2B5EF4-FFF2-40B4-BE49-F238E27FC236}">
                  <a16:creationId xmlns:a16="http://schemas.microsoft.com/office/drawing/2014/main" id="{62D9FE54-FCC4-4672-E037-6D8008560FD6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40;p28">
              <a:extLst>
                <a:ext uri="{FF2B5EF4-FFF2-40B4-BE49-F238E27FC236}">
                  <a16:creationId xmlns:a16="http://schemas.microsoft.com/office/drawing/2014/main" id="{0E494580-E40D-8D86-DBB4-457B814D4F1F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41;p28">
              <a:extLst>
                <a:ext uri="{FF2B5EF4-FFF2-40B4-BE49-F238E27FC236}">
                  <a16:creationId xmlns:a16="http://schemas.microsoft.com/office/drawing/2014/main" id="{A0F7CAFF-5B47-C7DC-1323-DF9634F9E8D5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42;p28">
              <a:extLst>
                <a:ext uri="{FF2B5EF4-FFF2-40B4-BE49-F238E27FC236}">
                  <a16:creationId xmlns:a16="http://schemas.microsoft.com/office/drawing/2014/main" id="{42F58D1D-F8B4-8FCE-5DB5-71D6555EC92B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43;p28">
              <a:extLst>
                <a:ext uri="{FF2B5EF4-FFF2-40B4-BE49-F238E27FC236}">
                  <a16:creationId xmlns:a16="http://schemas.microsoft.com/office/drawing/2014/main" id="{587205D3-C420-6B1D-4F1E-FC6412C4FCE6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44;p28">
              <a:extLst>
                <a:ext uri="{FF2B5EF4-FFF2-40B4-BE49-F238E27FC236}">
                  <a16:creationId xmlns:a16="http://schemas.microsoft.com/office/drawing/2014/main" id="{51B77E27-FE36-DB5C-F230-58BEBDA01EEF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45;p28">
              <a:extLst>
                <a:ext uri="{FF2B5EF4-FFF2-40B4-BE49-F238E27FC236}">
                  <a16:creationId xmlns:a16="http://schemas.microsoft.com/office/drawing/2014/main" id="{2AAE3C04-A559-C8AA-EB03-84AF09609DEB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46;p28">
              <a:extLst>
                <a:ext uri="{FF2B5EF4-FFF2-40B4-BE49-F238E27FC236}">
                  <a16:creationId xmlns:a16="http://schemas.microsoft.com/office/drawing/2014/main" id="{95FE54FA-582B-A095-EB84-C0C35EF4D648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47;p28">
              <a:extLst>
                <a:ext uri="{FF2B5EF4-FFF2-40B4-BE49-F238E27FC236}">
                  <a16:creationId xmlns:a16="http://schemas.microsoft.com/office/drawing/2014/main" id="{0B72A3F2-634F-706F-CD0C-B61C59E970E6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48;p28">
              <a:extLst>
                <a:ext uri="{FF2B5EF4-FFF2-40B4-BE49-F238E27FC236}">
                  <a16:creationId xmlns:a16="http://schemas.microsoft.com/office/drawing/2014/main" id="{4CCC0E7F-AC93-FAD9-BCC9-D870CC95B62C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49;p28">
              <a:extLst>
                <a:ext uri="{FF2B5EF4-FFF2-40B4-BE49-F238E27FC236}">
                  <a16:creationId xmlns:a16="http://schemas.microsoft.com/office/drawing/2014/main" id="{FF4EB1CF-4DE1-00C0-E555-31449EA1F5AE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0;p28">
              <a:extLst>
                <a:ext uri="{FF2B5EF4-FFF2-40B4-BE49-F238E27FC236}">
                  <a16:creationId xmlns:a16="http://schemas.microsoft.com/office/drawing/2014/main" id="{3D52679D-DC20-9C27-7F86-0F38104AF9E7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1;p28">
              <a:extLst>
                <a:ext uri="{FF2B5EF4-FFF2-40B4-BE49-F238E27FC236}">
                  <a16:creationId xmlns:a16="http://schemas.microsoft.com/office/drawing/2014/main" id="{9E2181F7-6A6D-015F-B508-A55B5AC6FAFB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2;p28">
              <a:extLst>
                <a:ext uri="{FF2B5EF4-FFF2-40B4-BE49-F238E27FC236}">
                  <a16:creationId xmlns:a16="http://schemas.microsoft.com/office/drawing/2014/main" id="{B81A86E8-D993-44A0-91B8-2A907D41317A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3;p28">
              <a:extLst>
                <a:ext uri="{FF2B5EF4-FFF2-40B4-BE49-F238E27FC236}">
                  <a16:creationId xmlns:a16="http://schemas.microsoft.com/office/drawing/2014/main" id="{C59A3801-3F8B-AE3D-1F09-224A84D1D883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4;p28">
              <a:extLst>
                <a:ext uri="{FF2B5EF4-FFF2-40B4-BE49-F238E27FC236}">
                  <a16:creationId xmlns:a16="http://schemas.microsoft.com/office/drawing/2014/main" id="{12A701B1-6429-E3D7-22FA-D1BC3DBBCCDC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5;p28">
              <a:extLst>
                <a:ext uri="{FF2B5EF4-FFF2-40B4-BE49-F238E27FC236}">
                  <a16:creationId xmlns:a16="http://schemas.microsoft.com/office/drawing/2014/main" id="{4854CE83-FDB6-129D-3D6D-A9E870BC5577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6;p28">
              <a:extLst>
                <a:ext uri="{FF2B5EF4-FFF2-40B4-BE49-F238E27FC236}">
                  <a16:creationId xmlns:a16="http://schemas.microsoft.com/office/drawing/2014/main" id="{4374E487-23DF-B83A-3CF5-77D125E29D90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7;p28">
              <a:extLst>
                <a:ext uri="{FF2B5EF4-FFF2-40B4-BE49-F238E27FC236}">
                  <a16:creationId xmlns:a16="http://schemas.microsoft.com/office/drawing/2014/main" id="{8359D5A3-DD8C-FC71-DCCA-32B12C8193EC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;p28">
              <a:extLst>
                <a:ext uri="{FF2B5EF4-FFF2-40B4-BE49-F238E27FC236}">
                  <a16:creationId xmlns:a16="http://schemas.microsoft.com/office/drawing/2014/main" id="{0FE6CCCE-E4CF-B734-9704-3EF0B77FBA6F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9;p28">
              <a:extLst>
                <a:ext uri="{FF2B5EF4-FFF2-40B4-BE49-F238E27FC236}">
                  <a16:creationId xmlns:a16="http://schemas.microsoft.com/office/drawing/2014/main" id="{DE4799E0-643F-D207-2B41-AB531268DB01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60;p28">
              <a:extLst>
                <a:ext uri="{FF2B5EF4-FFF2-40B4-BE49-F238E27FC236}">
                  <a16:creationId xmlns:a16="http://schemas.microsoft.com/office/drawing/2014/main" id="{808C70B5-4D5F-F42A-5AC9-38CFA96F66B6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61;p28">
              <a:extLst>
                <a:ext uri="{FF2B5EF4-FFF2-40B4-BE49-F238E27FC236}">
                  <a16:creationId xmlns:a16="http://schemas.microsoft.com/office/drawing/2014/main" id="{56071C30-801B-3F1C-C889-099CDBA5B59F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62;p28">
              <a:extLst>
                <a:ext uri="{FF2B5EF4-FFF2-40B4-BE49-F238E27FC236}">
                  <a16:creationId xmlns:a16="http://schemas.microsoft.com/office/drawing/2014/main" id="{FE542C59-D010-57EE-6664-25B4625DDCB4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63;p28">
              <a:extLst>
                <a:ext uri="{FF2B5EF4-FFF2-40B4-BE49-F238E27FC236}">
                  <a16:creationId xmlns:a16="http://schemas.microsoft.com/office/drawing/2014/main" id="{82A3445F-97F4-4B84-F0C9-EFED0911B8C9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64;p28">
              <a:extLst>
                <a:ext uri="{FF2B5EF4-FFF2-40B4-BE49-F238E27FC236}">
                  <a16:creationId xmlns:a16="http://schemas.microsoft.com/office/drawing/2014/main" id="{24B293DC-326C-DFFC-54A5-CAD6F93E913D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65;p28">
              <a:extLst>
                <a:ext uri="{FF2B5EF4-FFF2-40B4-BE49-F238E27FC236}">
                  <a16:creationId xmlns:a16="http://schemas.microsoft.com/office/drawing/2014/main" id="{534BBEDB-F286-9EAF-8EB8-43B608F6EA01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66;p28">
              <a:extLst>
                <a:ext uri="{FF2B5EF4-FFF2-40B4-BE49-F238E27FC236}">
                  <a16:creationId xmlns:a16="http://schemas.microsoft.com/office/drawing/2014/main" id="{64AEBA77-2834-E876-47DA-0FA0D14A74AB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67;p28">
              <a:extLst>
                <a:ext uri="{FF2B5EF4-FFF2-40B4-BE49-F238E27FC236}">
                  <a16:creationId xmlns:a16="http://schemas.microsoft.com/office/drawing/2014/main" id="{79BAF473-3E0A-2525-ED1D-088C25AB8536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68;p28">
              <a:extLst>
                <a:ext uri="{FF2B5EF4-FFF2-40B4-BE49-F238E27FC236}">
                  <a16:creationId xmlns:a16="http://schemas.microsoft.com/office/drawing/2014/main" id="{DA1FF46C-E01C-CF7C-2781-82F2B3443E33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69;p28">
              <a:extLst>
                <a:ext uri="{FF2B5EF4-FFF2-40B4-BE49-F238E27FC236}">
                  <a16:creationId xmlns:a16="http://schemas.microsoft.com/office/drawing/2014/main" id="{F4E443F1-2880-EBD0-78DB-B37B4DEADD18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70;p28">
              <a:extLst>
                <a:ext uri="{FF2B5EF4-FFF2-40B4-BE49-F238E27FC236}">
                  <a16:creationId xmlns:a16="http://schemas.microsoft.com/office/drawing/2014/main" id="{17077A00-BBE8-6FF2-29C0-259898FAF5CE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71;p28">
              <a:extLst>
                <a:ext uri="{FF2B5EF4-FFF2-40B4-BE49-F238E27FC236}">
                  <a16:creationId xmlns:a16="http://schemas.microsoft.com/office/drawing/2014/main" id="{410DC8D0-73B9-4D31-A4F8-B7F8EE838374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72;p28">
              <a:extLst>
                <a:ext uri="{FF2B5EF4-FFF2-40B4-BE49-F238E27FC236}">
                  <a16:creationId xmlns:a16="http://schemas.microsoft.com/office/drawing/2014/main" id="{0C22ED67-664E-E30A-E568-161C0C44068A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73;p28">
              <a:extLst>
                <a:ext uri="{FF2B5EF4-FFF2-40B4-BE49-F238E27FC236}">
                  <a16:creationId xmlns:a16="http://schemas.microsoft.com/office/drawing/2014/main" id="{EFEA89BD-B105-0598-6399-74F6ED6100F4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74;p28">
              <a:extLst>
                <a:ext uri="{FF2B5EF4-FFF2-40B4-BE49-F238E27FC236}">
                  <a16:creationId xmlns:a16="http://schemas.microsoft.com/office/drawing/2014/main" id="{2F97409E-6EBD-9FA5-81C5-670BB07539F7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75;p28">
              <a:extLst>
                <a:ext uri="{FF2B5EF4-FFF2-40B4-BE49-F238E27FC236}">
                  <a16:creationId xmlns:a16="http://schemas.microsoft.com/office/drawing/2014/main" id="{1BF40F21-44F2-6B6D-BAEE-534810E90564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76;p28">
              <a:extLst>
                <a:ext uri="{FF2B5EF4-FFF2-40B4-BE49-F238E27FC236}">
                  <a16:creationId xmlns:a16="http://schemas.microsoft.com/office/drawing/2014/main" id="{DD2C9B5B-C35F-3733-CABD-E070153BBAD4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77;p28">
              <a:extLst>
                <a:ext uri="{FF2B5EF4-FFF2-40B4-BE49-F238E27FC236}">
                  <a16:creationId xmlns:a16="http://schemas.microsoft.com/office/drawing/2014/main" id="{2B664520-CF7B-1FB0-2925-221D7C88EFB2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78;p28">
              <a:extLst>
                <a:ext uri="{FF2B5EF4-FFF2-40B4-BE49-F238E27FC236}">
                  <a16:creationId xmlns:a16="http://schemas.microsoft.com/office/drawing/2014/main" id="{B89584E3-4481-A351-AFE3-1DD6C366D75D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79;p28">
              <a:extLst>
                <a:ext uri="{FF2B5EF4-FFF2-40B4-BE49-F238E27FC236}">
                  <a16:creationId xmlns:a16="http://schemas.microsoft.com/office/drawing/2014/main" id="{DF258E1E-390F-4862-3795-62B3A0B85440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80;p28">
              <a:extLst>
                <a:ext uri="{FF2B5EF4-FFF2-40B4-BE49-F238E27FC236}">
                  <a16:creationId xmlns:a16="http://schemas.microsoft.com/office/drawing/2014/main" id="{66B74115-D21E-F474-3A75-365274572EC3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81;p28">
              <a:extLst>
                <a:ext uri="{FF2B5EF4-FFF2-40B4-BE49-F238E27FC236}">
                  <a16:creationId xmlns:a16="http://schemas.microsoft.com/office/drawing/2014/main" id="{11A1CBD1-FC82-E8C8-7215-ACE82E3D4FDA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82;p28">
              <a:extLst>
                <a:ext uri="{FF2B5EF4-FFF2-40B4-BE49-F238E27FC236}">
                  <a16:creationId xmlns:a16="http://schemas.microsoft.com/office/drawing/2014/main" id="{F3A9268F-DC8E-5BB1-E5EF-E76470C84841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83;p28">
              <a:extLst>
                <a:ext uri="{FF2B5EF4-FFF2-40B4-BE49-F238E27FC236}">
                  <a16:creationId xmlns:a16="http://schemas.microsoft.com/office/drawing/2014/main" id="{FA3A1BFB-58DB-6F21-90D8-51AA6CC74767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84;p28">
              <a:extLst>
                <a:ext uri="{FF2B5EF4-FFF2-40B4-BE49-F238E27FC236}">
                  <a16:creationId xmlns:a16="http://schemas.microsoft.com/office/drawing/2014/main" id="{EACEA211-64BD-3959-011B-8EB8E0928333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85;p28">
              <a:extLst>
                <a:ext uri="{FF2B5EF4-FFF2-40B4-BE49-F238E27FC236}">
                  <a16:creationId xmlns:a16="http://schemas.microsoft.com/office/drawing/2014/main" id="{5AF64A17-003A-7CD6-DB43-ABC037E7ED11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86;p28">
              <a:extLst>
                <a:ext uri="{FF2B5EF4-FFF2-40B4-BE49-F238E27FC236}">
                  <a16:creationId xmlns:a16="http://schemas.microsoft.com/office/drawing/2014/main" id="{30E7239C-F3C3-32B7-1C3C-033E4E8C85E2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87;p28">
              <a:extLst>
                <a:ext uri="{FF2B5EF4-FFF2-40B4-BE49-F238E27FC236}">
                  <a16:creationId xmlns:a16="http://schemas.microsoft.com/office/drawing/2014/main" id="{6DD9E741-DC36-543A-598C-96803AD39D40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88;p28">
              <a:extLst>
                <a:ext uri="{FF2B5EF4-FFF2-40B4-BE49-F238E27FC236}">
                  <a16:creationId xmlns:a16="http://schemas.microsoft.com/office/drawing/2014/main" id="{388F120E-18C6-B789-EBB4-3294FDF364CA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89;p28">
              <a:extLst>
                <a:ext uri="{FF2B5EF4-FFF2-40B4-BE49-F238E27FC236}">
                  <a16:creationId xmlns:a16="http://schemas.microsoft.com/office/drawing/2014/main" id="{FD7F3EF5-F077-3A2F-60CF-CE92FAC551FE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90;p28">
              <a:extLst>
                <a:ext uri="{FF2B5EF4-FFF2-40B4-BE49-F238E27FC236}">
                  <a16:creationId xmlns:a16="http://schemas.microsoft.com/office/drawing/2014/main" id="{4BD8FDD1-9C3A-9B9B-DEC4-BD084F9AA4D4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91;p28">
              <a:extLst>
                <a:ext uri="{FF2B5EF4-FFF2-40B4-BE49-F238E27FC236}">
                  <a16:creationId xmlns:a16="http://schemas.microsoft.com/office/drawing/2014/main" id="{A47C8E37-870A-BA2D-52FF-F6BAEEF3639A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92;p28">
              <a:extLst>
                <a:ext uri="{FF2B5EF4-FFF2-40B4-BE49-F238E27FC236}">
                  <a16:creationId xmlns:a16="http://schemas.microsoft.com/office/drawing/2014/main" id="{52F0E59F-5F2A-0F03-AA65-FA33E9D75576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93;p28">
              <a:extLst>
                <a:ext uri="{FF2B5EF4-FFF2-40B4-BE49-F238E27FC236}">
                  <a16:creationId xmlns:a16="http://schemas.microsoft.com/office/drawing/2014/main" id="{D6C15489-D1A9-0EDF-8194-72DC53AC4263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94;p28">
              <a:extLst>
                <a:ext uri="{FF2B5EF4-FFF2-40B4-BE49-F238E27FC236}">
                  <a16:creationId xmlns:a16="http://schemas.microsoft.com/office/drawing/2014/main" id="{93591E97-D404-2F04-803A-FBAFA4C12692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95;p28">
              <a:extLst>
                <a:ext uri="{FF2B5EF4-FFF2-40B4-BE49-F238E27FC236}">
                  <a16:creationId xmlns:a16="http://schemas.microsoft.com/office/drawing/2014/main" id="{1C0BF513-B448-769C-D394-937D236B0BC2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96;p28">
              <a:extLst>
                <a:ext uri="{FF2B5EF4-FFF2-40B4-BE49-F238E27FC236}">
                  <a16:creationId xmlns:a16="http://schemas.microsoft.com/office/drawing/2014/main" id="{9CAE3452-7758-FCBD-F7C4-0FA182FCE56A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97;p28">
              <a:extLst>
                <a:ext uri="{FF2B5EF4-FFF2-40B4-BE49-F238E27FC236}">
                  <a16:creationId xmlns:a16="http://schemas.microsoft.com/office/drawing/2014/main" id="{00ACFAB9-6DF4-2517-D36D-8EC4724DC641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98;p28">
              <a:extLst>
                <a:ext uri="{FF2B5EF4-FFF2-40B4-BE49-F238E27FC236}">
                  <a16:creationId xmlns:a16="http://schemas.microsoft.com/office/drawing/2014/main" id="{DE822D22-FE0F-66A3-55F5-2F4454B94B1E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99;p28">
              <a:extLst>
                <a:ext uri="{FF2B5EF4-FFF2-40B4-BE49-F238E27FC236}">
                  <a16:creationId xmlns:a16="http://schemas.microsoft.com/office/drawing/2014/main" id="{3B4D8269-B74A-DEF3-D441-E6F07324AFD1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500;p28">
              <a:extLst>
                <a:ext uri="{FF2B5EF4-FFF2-40B4-BE49-F238E27FC236}">
                  <a16:creationId xmlns:a16="http://schemas.microsoft.com/office/drawing/2014/main" id="{3423BD50-CC54-35C2-3E84-CC726F0D1BEB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501;p28">
              <a:extLst>
                <a:ext uri="{FF2B5EF4-FFF2-40B4-BE49-F238E27FC236}">
                  <a16:creationId xmlns:a16="http://schemas.microsoft.com/office/drawing/2014/main" id="{59E15B80-63A2-6AC9-222A-2337417F18B2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502;p28">
              <a:extLst>
                <a:ext uri="{FF2B5EF4-FFF2-40B4-BE49-F238E27FC236}">
                  <a16:creationId xmlns:a16="http://schemas.microsoft.com/office/drawing/2014/main" id="{92E17F00-CDB7-4CA6-69CE-90C7BCC6E2D3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503;p28">
              <a:extLst>
                <a:ext uri="{FF2B5EF4-FFF2-40B4-BE49-F238E27FC236}">
                  <a16:creationId xmlns:a16="http://schemas.microsoft.com/office/drawing/2014/main" id="{09A973A4-21DE-0B24-6CE3-0411A02042BC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504;p28">
              <a:extLst>
                <a:ext uri="{FF2B5EF4-FFF2-40B4-BE49-F238E27FC236}">
                  <a16:creationId xmlns:a16="http://schemas.microsoft.com/office/drawing/2014/main" id="{6D54A33F-FA7C-F24C-BF53-1B400480D0CC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505;p28">
              <a:extLst>
                <a:ext uri="{FF2B5EF4-FFF2-40B4-BE49-F238E27FC236}">
                  <a16:creationId xmlns:a16="http://schemas.microsoft.com/office/drawing/2014/main" id="{E6265447-33F9-F744-D684-15841F3EE81F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506;p28">
              <a:extLst>
                <a:ext uri="{FF2B5EF4-FFF2-40B4-BE49-F238E27FC236}">
                  <a16:creationId xmlns:a16="http://schemas.microsoft.com/office/drawing/2014/main" id="{0AE03302-3990-45F1-68FF-EDF7D44E7644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507;p28">
              <a:extLst>
                <a:ext uri="{FF2B5EF4-FFF2-40B4-BE49-F238E27FC236}">
                  <a16:creationId xmlns:a16="http://schemas.microsoft.com/office/drawing/2014/main" id="{E615C706-ADAA-D065-C897-3D3A4E02732C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508;p28">
              <a:extLst>
                <a:ext uri="{FF2B5EF4-FFF2-40B4-BE49-F238E27FC236}">
                  <a16:creationId xmlns:a16="http://schemas.microsoft.com/office/drawing/2014/main" id="{FA3C66F1-71F0-6280-65D8-F33A1B09EFBC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509;p28">
              <a:extLst>
                <a:ext uri="{FF2B5EF4-FFF2-40B4-BE49-F238E27FC236}">
                  <a16:creationId xmlns:a16="http://schemas.microsoft.com/office/drawing/2014/main" id="{C697C7FE-D91D-E0FC-687B-BF2B8936D4E1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510;p28">
              <a:extLst>
                <a:ext uri="{FF2B5EF4-FFF2-40B4-BE49-F238E27FC236}">
                  <a16:creationId xmlns:a16="http://schemas.microsoft.com/office/drawing/2014/main" id="{34AD77AD-C75F-E1B9-DFB5-86A276492F9D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511;p28">
              <a:extLst>
                <a:ext uri="{FF2B5EF4-FFF2-40B4-BE49-F238E27FC236}">
                  <a16:creationId xmlns:a16="http://schemas.microsoft.com/office/drawing/2014/main" id="{FB0C50EC-7F11-44AC-BE3C-00482BC7ECB2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512;p28">
              <a:extLst>
                <a:ext uri="{FF2B5EF4-FFF2-40B4-BE49-F238E27FC236}">
                  <a16:creationId xmlns:a16="http://schemas.microsoft.com/office/drawing/2014/main" id="{7AD2BC8F-2835-3DF4-C56F-49BE412AC631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513;p28">
              <a:extLst>
                <a:ext uri="{FF2B5EF4-FFF2-40B4-BE49-F238E27FC236}">
                  <a16:creationId xmlns:a16="http://schemas.microsoft.com/office/drawing/2014/main" id="{31A0976F-FBD3-9DBB-0112-387ADADDE461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514;p28">
              <a:extLst>
                <a:ext uri="{FF2B5EF4-FFF2-40B4-BE49-F238E27FC236}">
                  <a16:creationId xmlns:a16="http://schemas.microsoft.com/office/drawing/2014/main" id="{15754BA5-B164-60C2-8DDF-B985C5238FDB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515;p28">
              <a:extLst>
                <a:ext uri="{FF2B5EF4-FFF2-40B4-BE49-F238E27FC236}">
                  <a16:creationId xmlns:a16="http://schemas.microsoft.com/office/drawing/2014/main" id="{30FD7C5B-D550-65BD-53F5-C16A05AECFBC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516;p28">
              <a:extLst>
                <a:ext uri="{FF2B5EF4-FFF2-40B4-BE49-F238E27FC236}">
                  <a16:creationId xmlns:a16="http://schemas.microsoft.com/office/drawing/2014/main" id="{6AB23EA4-BA02-1A7F-0C74-7F8B191CEBC0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517;p28">
              <a:extLst>
                <a:ext uri="{FF2B5EF4-FFF2-40B4-BE49-F238E27FC236}">
                  <a16:creationId xmlns:a16="http://schemas.microsoft.com/office/drawing/2014/main" id="{D160FED6-40C6-9902-D41D-70154B7448A5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518;p28">
              <a:extLst>
                <a:ext uri="{FF2B5EF4-FFF2-40B4-BE49-F238E27FC236}">
                  <a16:creationId xmlns:a16="http://schemas.microsoft.com/office/drawing/2014/main" id="{20CE376F-1607-196D-6708-85AD8D1CA2A5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519;p28">
              <a:extLst>
                <a:ext uri="{FF2B5EF4-FFF2-40B4-BE49-F238E27FC236}">
                  <a16:creationId xmlns:a16="http://schemas.microsoft.com/office/drawing/2014/main" id="{31EF205A-750E-29BD-EE57-D386E730DD32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520;p28">
              <a:extLst>
                <a:ext uri="{FF2B5EF4-FFF2-40B4-BE49-F238E27FC236}">
                  <a16:creationId xmlns:a16="http://schemas.microsoft.com/office/drawing/2014/main" id="{A6A98C10-15CC-D995-6351-C79B2A6F4787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521;p28">
              <a:extLst>
                <a:ext uri="{FF2B5EF4-FFF2-40B4-BE49-F238E27FC236}">
                  <a16:creationId xmlns:a16="http://schemas.microsoft.com/office/drawing/2014/main" id="{66013BEE-B5E7-8BBE-11B6-E9D6D6E5F3D4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522;p28">
              <a:extLst>
                <a:ext uri="{FF2B5EF4-FFF2-40B4-BE49-F238E27FC236}">
                  <a16:creationId xmlns:a16="http://schemas.microsoft.com/office/drawing/2014/main" id="{AAB810D4-ADD3-52F8-CA3E-0B869FF7C763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523;p28">
              <a:extLst>
                <a:ext uri="{FF2B5EF4-FFF2-40B4-BE49-F238E27FC236}">
                  <a16:creationId xmlns:a16="http://schemas.microsoft.com/office/drawing/2014/main" id="{B8BA74D2-7D54-C7E0-D1E9-72B60BA18580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524;p28">
              <a:extLst>
                <a:ext uri="{FF2B5EF4-FFF2-40B4-BE49-F238E27FC236}">
                  <a16:creationId xmlns:a16="http://schemas.microsoft.com/office/drawing/2014/main" id="{D3477B66-AE08-E0D5-494C-657E5D0CEEFD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525;p28">
              <a:extLst>
                <a:ext uri="{FF2B5EF4-FFF2-40B4-BE49-F238E27FC236}">
                  <a16:creationId xmlns:a16="http://schemas.microsoft.com/office/drawing/2014/main" id="{1863B566-39D4-3B04-C5C1-E331CD4028ED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26;p28">
              <a:extLst>
                <a:ext uri="{FF2B5EF4-FFF2-40B4-BE49-F238E27FC236}">
                  <a16:creationId xmlns:a16="http://schemas.microsoft.com/office/drawing/2014/main" id="{5A95C810-D534-3B75-E28B-39042B41FE65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527;p28">
              <a:extLst>
                <a:ext uri="{FF2B5EF4-FFF2-40B4-BE49-F238E27FC236}">
                  <a16:creationId xmlns:a16="http://schemas.microsoft.com/office/drawing/2014/main" id="{B3BB9311-5360-868B-19A3-F8826B6AA44B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528;p28">
              <a:extLst>
                <a:ext uri="{FF2B5EF4-FFF2-40B4-BE49-F238E27FC236}">
                  <a16:creationId xmlns:a16="http://schemas.microsoft.com/office/drawing/2014/main" id="{D1D306D5-4EB8-8DEB-7D6F-A1103BA08F07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529;p28">
              <a:extLst>
                <a:ext uri="{FF2B5EF4-FFF2-40B4-BE49-F238E27FC236}">
                  <a16:creationId xmlns:a16="http://schemas.microsoft.com/office/drawing/2014/main" id="{0AB18662-D9F2-BEAD-E48C-673D606CDDEB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534;p28">
            <a:extLst>
              <a:ext uri="{FF2B5EF4-FFF2-40B4-BE49-F238E27FC236}">
                <a16:creationId xmlns:a16="http://schemas.microsoft.com/office/drawing/2014/main" id="{F08CFE67-E2CE-8AB7-0CE6-D447EC3ED6F3}"/>
              </a:ext>
            </a:extLst>
          </p:cNvPr>
          <p:cNvGrpSpPr/>
          <p:nvPr/>
        </p:nvGrpSpPr>
        <p:grpSpPr>
          <a:xfrm>
            <a:off x="7428476" y="7242229"/>
            <a:ext cx="886136" cy="1357009"/>
            <a:chOff x="1766150" y="2150600"/>
            <a:chExt cx="753325" cy="1153625"/>
          </a:xfrm>
        </p:grpSpPr>
        <p:sp>
          <p:nvSpPr>
            <p:cNvPr id="489" name="Google Shape;535;p28">
              <a:extLst>
                <a:ext uri="{FF2B5EF4-FFF2-40B4-BE49-F238E27FC236}">
                  <a16:creationId xmlns:a16="http://schemas.microsoft.com/office/drawing/2014/main" id="{30EA7EA7-4A2F-DF8D-1C5C-E9354E23C07D}"/>
                </a:ext>
              </a:extLst>
            </p:cNvPr>
            <p:cNvSpPr/>
            <p:nvPr/>
          </p:nvSpPr>
          <p:spPr>
            <a:xfrm>
              <a:off x="2041450" y="2823000"/>
              <a:ext cx="231900" cy="481225"/>
            </a:xfrm>
            <a:custGeom>
              <a:avLst/>
              <a:gdLst/>
              <a:ahLst/>
              <a:cxnLst/>
              <a:rect l="l" t="t" r="r" b="b"/>
              <a:pathLst>
                <a:path w="9276" h="19249" extrusionOk="0">
                  <a:moveTo>
                    <a:pt x="4641" y="0"/>
                  </a:moveTo>
                  <a:lnTo>
                    <a:pt x="4519" y="3583"/>
                  </a:lnTo>
                  <a:lnTo>
                    <a:pt x="2637" y="2078"/>
                  </a:lnTo>
                  <a:lnTo>
                    <a:pt x="2435" y="2251"/>
                  </a:lnTo>
                  <a:lnTo>
                    <a:pt x="4252" y="4501"/>
                  </a:lnTo>
                  <a:lnTo>
                    <a:pt x="3913" y="11352"/>
                  </a:lnTo>
                  <a:lnTo>
                    <a:pt x="3022" y="10487"/>
                  </a:lnTo>
                  <a:lnTo>
                    <a:pt x="3082" y="8152"/>
                  </a:lnTo>
                  <a:lnTo>
                    <a:pt x="2737" y="8062"/>
                  </a:lnTo>
                  <a:lnTo>
                    <a:pt x="2416" y="9935"/>
                  </a:lnTo>
                  <a:lnTo>
                    <a:pt x="228" y="8062"/>
                  </a:lnTo>
                  <a:lnTo>
                    <a:pt x="0" y="8246"/>
                  </a:lnTo>
                  <a:lnTo>
                    <a:pt x="3711" y="12543"/>
                  </a:lnTo>
                  <a:lnTo>
                    <a:pt x="3249" y="19249"/>
                  </a:lnTo>
                  <a:lnTo>
                    <a:pt x="6283" y="19249"/>
                  </a:lnTo>
                  <a:lnTo>
                    <a:pt x="5903" y="10802"/>
                  </a:lnTo>
                  <a:lnTo>
                    <a:pt x="7575" y="8182"/>
                  </a:lnTo>
                  <a:lnTo>
                    <a:pt x="9275" y="7922"/>
                  </a:lnTo>
                  <a:lnTo>
                    <a:pt x="9275" y="7663"/>
                  </a:lnTo>
                  <a:lnTo>
                    <a:pt x="7719" y="7684"/>
                  </a:lnTo>
                  <a:lnTo>
                    <a:pt x="8612" y="6277"/>
                  </a:lnTo>
                  <a:lnTo>
                    <a:pt x="8382" y="6126"/>
                  </a:lnTo>
                  <a:lnTo>
                    <a:pt x="5931" y="8783"/>
                  </a:lnTo>
                  <a:lnTo>
                    <a:pt x="5456" y="4405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536;p28">
              <a:extLst>
                <a:ext uri="{FF2B5EF4-FFF2-40B4-BE49-F238E27FC236}">
                  <a16:creationId xmlns:a16="http://schemas.microsoft.com/office/drawing/2014/main" id="{19758702-2A45-6344-3BEB-29EFBB503A8A}"/>
                </a:ext>
              </a:extLst>
            </p:cNvPr>
            <p:cNvSpPr/>
            <p:nvPr/>
          </p:nvSpPr>
          <p:spPr>
            <a:xfrm>
              <a:off x="1786025" y="2150600"/>
              <a:ext cx="733450" cy="798025"/>
            </a:xfrm>
            <a:custGeom>
              <a:avLst/>
              <a:gdLst/>
              <a:ahLst/>
              <a:cxnLst/>
              <a:rect l="l" t="t" r="r" b="b"/>
              <a:pathLst>
                <a:path w="29338" h="31921" extrusionOk="0">
                  <a:moveTo>
                    <a:pt x="15561" y="1"/>
                  </a:moveTo>
                  <a:cubicBezTo>
                    <a:pt x="15513" y="1"/>
                    <a:pt x="15464" y="2"/>
                    <a:pt x="15416" y="4"/>
                  </a:cubicBezTo>
                  <a:cubicBezTo>
                    <a:pt x="13897" y="72"/>
                    <a:pt x="12620" y="1160"/>
                    <a:pt x="11651" y="2332"/>
                  </a:cubicBezTo>
                  <a:cubicBezTo>
                    <a:pt x="9642" y="4763"/>
                    <a:pt x="8404" y="7821"/>
                    <a:pt x="8154" y="10966"/>
                  </a:cubicBezTo>
                  <a:cubicBezTo>
                    <a:pt x="7570" y="10165"/>
                    <a:pt x="6978" y="9354"/>
                    <a:pt x="6199" y="8741"/>
                  </a:cubicBezTo>
                  <a:cubicBezTo>
                    <a:pt x="5537" y="8222"/>
                    <a:pt x="4715" y="7857"/>
                    <a:pt x="3883" y="7857"/>
                  </a:cubicBezTo>
                  <a:cubicBezTo>
                    <a:pt x="3736" y="7857"/>
                    <a:pt x="3588" y="7868"/>
                    <a:pt x="3440" y="7892"/>
                  </a:cubicBezTo>
                  <a:cubicBezTo>
                    <a:pt x="1833" y="8154"/>
                    <a:pt x="809" y="9791"/>
                    <a:pt x="418" y="11372"/>
                  </a:cubicBezTo>
                  <a:cubicBezTo>
                    <a:pt x="0" y="13073"/>
                    <a:pt x="60" y="14854"/>
                    <a:pt x="590" y="16522"/>
                  </a:cubicBezTo>
                  <a:cubicBezTo>
                    <a:pt x="1466" y="19259"/>
                    <a:pt x="3521" y="21433"/>
                    <a:pt x="5513" y="23504"/>
                  </a:cubicBezTo>
                  <a:cubicBezTo>
                    <a:pt x="5303" y="23411"/>
                    <a:pt x="5081" y="23368"/>
                    <a:pt x="4857" y="23368"/>
                  </a:cubicBezTo>
                  <a:cubicBezTo>
                    <a:pt x="4106" y="23368"/>
                    <a:pt x="3342" y="23854"/>
                    <a:pt x="3000" y="24546"/>
                  </a:cubicBezTo>
                  <a:cubicBezTo>
                    <a:pt x="2399" y="25768"/>
                    <a:pt x="2972" y="27174"/>
                    <a:pt x="3808" y="28145"/>
                  </a:cubicBezTo>
                  <a:cubicBezTo>
                    <a:pt x="4511" y="28963"/>
                    <a:pt x="5443" y="29552"/>
                    <a:pt x="6407" y="30036"/>
                  </a:cubicBezTo>
                  <a:cubicBezTo>
                    <a:pt x="8991" y="31334"/>
                    <a:pt x="11845" y="31920"/>
                    <a:pt x="14715" y="31920"/>
                  </a:cubicBezTo>
                  <a:cubicBezTo>
                    <a:pt x="17839" y="31920"/>
                    <a:pt x="20984" y="31225"/>
                    <a:pt x="23823" y="29996"/>
                  </a:cubicBezTo>
                  <a:cubicBezTo>
                    <a:pt x="25846" y="29120"/>
                    <a:pt x="27258" y="27672"/>
                    <a:pt x="28333" y="25735"/>
                  </a:cubicBezTo>
                  <a:cubicBezTo>
                    <a:pt x="28337" y="25727"/>
                    <a:pt x="28341" y="25720"/>
                    <a:pt x="28345" y="25712"/>
                  </a:cubicBezTo>
                  <a:cubicBezTo>
                    <a:pt x="28988" y="24551"/>
                    <a:pt x="29260" y="23214"/>
                    <a:pt x="29308" y="21890"/>
                  </a:cubicBezTo>
                  <a:cubicBezTo>
                    <a:pt x="29337" y="21053"/>
                    <a:pt x="29275" y="20193"/>
                    <a:pt x="28924" y="19434"/>
                  </a:cubicBezTo>
                  <a:cubicBezTo>
                    <a:pt x="28573" y="18675"/>
                    <a:pt x="27888" y="18032"/>
                    <a:pt x="27060" y="17912"/>
                  </a:cubicBezTo>
                  <a:cubicBezTo>
                    <a:pt x="26981" y="17901"/>
                    <a:pt x="26901" y="17895"/>
                    <a:pt x="26820" y="17895"/>
                  </a:cubicBezTo>
                  <a:cubicBezTo>
                    <a:pt x="26426" y="17895"/>
                    <a:pt x="26026" y="18031"/>
                    <a:pt x="25777" y="18329"/>
                  </a:cubicBezTo>
                  <a:lnTo>
                    <a:pt x="25777" y="18329"/>
                  </a:lnTo>
                  <a:cubicBezTo>
                    <a:pt x="26701" y="17177"/>
                    <a:pt x="27541" y="15916"/>
                    <a:pt x="27905" y="14486"/>
                  </a:cubicBezTo>
                  <a:cubicBezTo>
                    <a:pt x="28273" y="13043"/>
                    <a:pt x="28089" y="11394"/>
                    <a:pt x="27129" y="10256"/>
                  </a:cubicBezTo>
                  <a:cubicBezTo>
                    <a:pt x="26347" y="9329"/>
                    <a:pt x="25122" y="8847"/>
                    <a:pt x="23905" y="8847"/>
                  </a:cubicBezTo>
                  <a:cubicBezTo>
                    <a:pt x="23683" y="8847"/>
                    <a:pt x="23462" y="8863"/>
                    <a:pt x="23244" y="8896"/>
                  </a:cubicBezTo>
                  <a:cubicBezTo>
                    <a:pt x="21826" y="9104"/>
                    <a:pt x="20544" y="9932"/>
                    <a:pt x="19611" y="11021"/>
                  </a:cubicBezTo>
                  <a:cubicBezTo>
                    <a:pt x="19712" y="8780"/>
                    <a:pt x="20228" y="6521"/>
                    <a:pt x="19817" y="4317"/>
                  </a:cubicBezTo>
                  <a:cubicBezTo>
                    <a:pt x="19417" y="2161"/>
                    <a:pt x="17732" y="1"/>
                    <a:pt x="15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537;p28">
              <a:extLst>
                <a:ext uri="{FF2B5EF4-FFF2-40B4-BE49-F238E27FC236}">
                  <a16:creationId xmlns:a16="http://schemas.microsoft.com/office/drawing/2014/main" id="{DFC4CBD6-9543-1B8E-6119-302D82EEA0DA}"/>
                </a:ext>
              </a:extLst>
            </p:cNvPr>
            <p:cNvSpPr/>
            <p:nvPr/>
          </p:nvSpPr>
          <p:spPr>
            <a:xfrm>
              <a:off x="1962625" y="2960900"/>
              <a:ext cx="164375" cy="140725"/>
            </a:xfrm>
            <a:custGeom>
              <a:avLst/>
              <a:gdLst/>
              <a:ahLst/>
              <a:cxnLst/>
              <a:rect l="l" t="t" r="r" b="b"/>
              <a:pathLst>
                <a:path w="6575" h="5629" extrusionOk="0">
                  <a:moveTo>
                    <a:pt x="3021" y="1"/>
                  </a:moveTo>
                  <a:cubicBezTo>
                    <a:pt x="2463" y="1"/>
                    <a:pt x="1962" y="599"/>
                    <a:pt x="2554" y="1525"/>
                  </a:cubicBezTo>
                  <a:cubicBezTo>
                    <a:pt x="2114" y="1068"/>
                    <a:pt x="1688" y="888"/>
                    <a:pt x="1338" y="888"/>
                  </a:cubicBezTo>
                  <a:cubicBezTo>
                    <a:pt x="373" y="888"/>
                    <a:pt x="0" y="2266"/>
                    <a:pt x="1574" y="2986"/>
                  </a:cubicBezTo>
                  <a:cubicBezTo>
                    <a:pt x="78" y="3017"/>
                    <a:pt x="497" y="4775"/>
                    <a:pt x="1579" y="4775"/>
                  </a:cubicBezTo>
                  <a:cubicBezTo>
                    <a:pt x="1793" y="4775"/>
                    <a:pt x="2033" y="4706"/>
                    <a:pt x="2290" y="4541"/>
                  </a:cubicBezTo>
                  <a:lnTo>
                    <a:pt x="2290" y="4541"/>
                  </a:lnTo>
                  <a:cubicBezTo>
                    <a:pt x="1789" y="4922"/>
                    <a:pt x="2115" y="5628"/>
                    <a:pt x="2706" y="5628"/>
                  </a:cubicBezTo>
                  <a:cubicBezTo>
                    <a:pt x="2746" y="5628"/>
                    <a:pt x="2786" y="5625"/>
                    <a:pt x="2828" y="5619"/>
                  </a:cubicBezTo>
                  <a:cubicBezTo>
                    <a:pt x="4682" y="5314"/>
                    <a:pt x="6574" y="2360"/>
                    <a:pt x="4904" y="848"/>
                  </a:cubicBezTo>
                  <a:cubicBezTo>
                    <a:pt x="4779" y="703"/>
                    <a:pt x="4532" y="601"/>
                    <a:pt x="4317" y="601"/>
                  </a:cubicBezTo>
                  <a:cubicBezTo>
                    <a:pt x="4099" y="601"/>
                    <a:pt x="3915" y="705"/>
                    <a:pt x="3922" y="973"/>
                  </a:cubicBezTo>
                  <a:cubicBezTo>
                    <a:pt x="3831" y="294"/>
                    <a:pt x="3412" y="1"/>
                    <a:pt x="3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538;p28">
              <a:extLst>
                <a:ext uri="{FF2B5EF4-FFF2-40B4-BE49-F238E27FC236}">
                  <a16:creationId xmlns:a16="http://schemas.microsoft.com/office/drawing/2014/main" id="{FAD1265E-79FD-EC9A-ABA3-5F5874521032}"/>
                </a:ext>
              </a:extLst>
            </p:cNvPr>
            <p:cNvSpPr/>
            <p:nvPr/>
          </p:nvSpPr>
          <p:spPr>
            <a:xfrm>
              <a:off x="1978675" y="2512575"/>
              <a:ext cx="398975" cy="436025"/>
            </a:xfrm>
            <a:custGeom>
              <a:avLst/>
              <a:gdLst/>
              <a:ahLst/>
              <a:cxnLst/>
              <a:rect l="l" t="t" r="r" b="b"/>
              <a:pathLst>
                <a:path w="15959" h="17441" extrusionOk="0">
                  <a:moveTo>
                    <a:pt x="5400" y="1"/>
                  </a:moveTo>
                  <a:cubicBezTo>
                    <a:pt x="5240" y="1"/>
                    <a:pt x="5080" y="19"/>
                    <a:pt x="4921" y="59"/>
                  </a:cubicBezTo>
                  <a:cubicBezTo>
                    <a:pt x="3714" y="365"/>
                    <a:pt x="3135" y="1818"/>
                    <a:pt x="3268" y="3056"/>
                  </a:cubicBezTo>
                  <a:cubicBezTo>
                    <a:pt x="3403" y="4294"/>
                    <a:pt x="4038" y="5412"/>
                    <a:pt x="4450" y="6588"/>
                  </a:cubicBezTo>
                  <a:cubicBezTo>
                    <a:pt x="3896" y="6232"/>
                    <a:pt x="3241" y="6009"/>
                    <a:pt x="2586" y="6009"/>
                  </a:cubicBezTo>
                  <a:cubicBezTo>
                    <a:pt x="2450" y="6009"/>
                    <a:pt x="2314" y="6019"/>
                    <a:pt x="2178" y="6038"/>
                  </a:cubicBezTo>
                  <a:cubicBezTo>
                    <a:pt x="1392" y="6154"/>
                    <a:pt x="646" y="6652"/>
                    <a:pt x="329" y="7382"/>
                  </a:cubicBezTo>
                  <a:cubicBezTo>
                    <a:pt x="1" y="8141"/>
                    <a:pt x="167" y="9047"/>
                    <a:pt x="593" y="9755"/>
                  </a:cubicBezTo>
                  <a:cubicBezTo>
                    <a:pt x="1014" y="10457"/>
                    <a:pt x="1662" y="10994"/>
                    <a:pt x="2337" y="11459"/>
                  </a:cubicBezTo>
                  <a:lnTo>
                    <a:pt x="2337" y="11459"/>
                  </a:lnTo>
                  <a:cubicBezTo>
                    <a:pt x="2229" y="11388"/>
                    <a:pt x="2102" y="11357"/>
                    <a:pt x="1972" y="11357"/>
                  </a:cubicBezTo>
                  <a:cubicBezTo>
                    <a:pt x="1841" y="11357"/>
                    <a:pt x="1708" y="11388"/>
                    <a:pt x="1589" y="11443"/>
                  </a:cubicBezTo>
                  <a:cubicBezTo>
                    <a:pt x="1169" y="11638"/>
                    <a:pt x="907" y="12090"/>
                    <a:pt x="841" y="12549"/>
                  </a:cubicBezTo>
                  <a:cubicBezTo>
                    <a:pt x="776" y="13009"/>
                    <a:pt x="881" y="13477"/>
                    <a:pt x="1030" y="13917"/>
                  </a:cubicBezTo>
                  <a:cubicBezTo>
                    <a:pt x="1267" y="14614"/>
                    <a:pt x="1626" y="15282"/>
                    <a:pt x="2152" y="15795"/>
                  </a:cubicBezTo>
                  <a:lnTo>
                    <a:pt x="2163" y="15805"/>
                  </a:lnTo>
                  <a:cubicBezTo>
                    <a:pt x="3044" y="16664"/>
                    <a:pt x="4026" y="17208"/>
                    <a:pt x="5242" y="17351"/>
                  </a:cubicBezTo>
                  <a:cubicBezTo>
                    <a:pt x="5747" y="17411"/>
                    <a:pt x="6259" y="17441"/>
                    <a:pt x="6773" y="17441"/>
                  </a:cubicBezTo>
                  <a:cubicBezTo>
                    <a:pt x="9587" y="17441"/>
                    <a:pt x="12448" y="16539"/>
                    <a:pt x="14510" y="14590"/>
                  </a:cubicBezTo>
                  <a:cubicBezTo>
                    <a:pt x="14945" y="14178"/>
                    <a:pt x="15346" y="13717"/>
                    <a:pt x="15590" y="13170"/>
                  </a:cubicBezTo>
                  <a:cubicBezTo>
                    <a:pt x="15879" y="12520"/>
                    <a:pt x="15959" y="11680"/>
                    <a:pt x="15444" y="11126"/>
                  </a:cubicBezTo>
                  <a:cubicBezTo>
                    <a:pt x="15223" y="10889"/>
                    <a:pt x="14892" y="10753"/>
                    <a:pt x="14571" y="10753"/>
                  </a:cubicBezTo>
                  <a:cubicBezTo>
                    <a:pt x="14341" y="10753"/>
                    <a:pt x="14117" y="10822"/>
                    <a:pt x="13941" y="10974"/>
                  </a:cubicBezTo>
                  <a:cubicBezTo>
                    <a:pt x="14670" y="9554"/>
                    <a:pt x="15416" y="8071"/>
                    <a:pt x="15444" y="6475"/>
                  </a:cubicBezTo>
                  <a:cubicBezTo>
                    <a:pt x="15459" y="5503"/>
                    <a:pt x="15206" y="4546"/>
                    <a:pt x="14713" y="3708"/>
                  </a:cubicBezTo>
                  <a:cubicBezTo>
                    <a:pt x="14287" y="2988"/>
                    <a:pt x="13564" y="2328"/>
                    <a:pt x="12747" y="2328"/>
                  </a:cubicBezTo>
                  <a:cubicBezTo>
                    <a:pt x="12682" y="2328"/>
                    <a:pt x="12616" y="2332"/>
                    <a:pt x="12550" y="2341"/>
                  </a:cubicBezTo>
                  <a:cubicBezTo>
                    <a:pt x="12004" y="2412"/>
                    <a:pt x="11535" y="2783"/>
                    <a:pt x="11219" y="3233"/>
                  </a:cubicBezTo>
                  <a:cubicBezTo>
                    <a:pt x="10902" y="3682"/>
                    <a:pt x="10717" y="4209"/>
                    <a:pt x="10535" y="4728"/>
                  </a:cubicBezTo>
                  <a:cubicBezTo>
                    <a:pt x="9900" y="3096"/>
                    <a:pt x="8752" y="1667"/>
                    <a:pt x="7294" y="696"/>
                  </a:cubicBezTo>
                  <a:cubicBezTo>
                    <a:pt x="6729" y="317"/>
                    <a:pt x="6065" y="1"/>
                    <a:pt x="5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539;p28">
              <a:extLst>
                <a:ext uri="{FF2B5EF4-FFF2-40B4-BE49-F238E27FC236}">
                  <a16:creationId xmlns:a16="http://schemas.microsoft.com/office/drawing/2014/main" id="{27555F12-8CDB-E44B-F420-99FBCA5395A0}"/>
                </a:ext>
              </a:extLst>
            </p:cNvPr>
            <p:cNvSpPr/>
            <p:nvPr/>
          </p:nvSpPr>
          <p:spPr>
            <a:xfrm>
              <a:off x="1821925" y="2700625"/>
              <a:ext cx="37300" cy="50875"/>
            </a:xfrm>
            <a:custGeom>
              <a:avLst/>
              <a:gdLst/>
              <a:ahLst/>
              <a:cxnLst/>
              <a:rect l="l" t="t" r="r" b="b"/>
              <a:pathLst>
                <a:path w="1492" h="2035" extrusionOk="0">
                  <a:moveTo>
                    <a:pt x="184" y="0"/>
                  </a:moveTo>
                  <a:cubicBezTo>
                    <a:pt x="184" y="0"/>
                    <a:pt x="1" y="696"/>
                    <a:pt x="311" y="1258"/>
                  </a:cubicBezTo>
                  <a:cubicBezTo>
                    <a:pt x="620" y="1820"/>
                    <a:pt x="1307" y="2035"/>
                    <a:pt x="1307" y="2035"/>
                  </a:cubicBezTo>
                  <a:cubicBezTo>
                    <a:pt x="1307" y="2035"/>
                    <a:pt x="1491" y="1340"/>
                    <a:pt x="1181" y="778"/>
                  </a:cubicBezTo>
                  <a:cubicBezTo>
                    <a:pt x="872" y="216"/>
                    <a:pt x="18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540;p28">
              <a:extLst>
                <a:ext uri="{FF2B5EF4-FFF2-40B4-BE49-F238E27FC236}">
                  <a16:creationId xmlns:a16="http://schemas.microsoft.com/office/drawing/2014/main" id="{B1C6892D-3862-715C-CEE1-FDC993AA4464}"/>
                </a:ext>
              </a:extLst>
            </p:cNvPr>
            <p:cNvSpPr/>
            <p:nvPr/>
          </p:nvSpPr>
          <p:spPr>
            <a:xfrm>
              <a:off x="1766150" y="2749650"/>
              <a:ext cx="79775" cy="34350"/>
            </a:xfrm>
            <a:custGeom>
              <a:avLst/>
              <a:gdLst/>
              <a:ahLst/>
              <a:cxnLst/>
              <a:rect l="l" t="t" r="r" b="b"/>
              <a:pathLst>
                <a:path w="3191" h="1374" extrusionOk="0">
                  <a:moveTo>
                    <a:pt x="1658" y="1"/>
                  </a:moveTo>
                  <a:cubicBezTo>
                    <a:pt x="1624" y="1"/>
                    <a:pt x="1590" y="2"/>
                    <a:pt x="1556" y="4"/>
                  </a:cubicBezTo>
                  <a:cubicBezTo>
                    <a:pt x="674" y="56"/>
                    <a:pt x="1" y="781"/>
                    <a:pt x="1" y="781"/>
                  </a:cubicBezTo>
                  <a:cubicBezTo>
                    <a:pt x="1" y="781"/>
                    <a:pt x="698" y="1373"/>
                    <a:pt x="1535" y="1373"/>
                  </a:cubicBezTo>
                  <a:cubicBezTo>
                    <a:pt x="1569" y="1373"/>
                    <a:pt x="1602" y="1372"/>
                    <a:pt x="1636" y="1370"/>
                  </a:cubicBezTo>
                  <a:cubicBezTo>
                    <a:pt x="2517" y="1318"/>
                    <a:pt x="3191" y="593"/>
                    <a:pt x="3191" y="593"/>
                  </a:cubicBezTo>
                  <a:cubicBezTo>
                    <a:pt x="3191" y="593"/>
                    <a:pt x="2493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541;p28">
              <a:extLst>
                <a:ext uri="{FF2B5EF4-FFF2-40B4-BE49-F238E27FC236}">
                  <a16:creationId xmlns:a16="http://schemas.microsoft.com/office/drawing/2014/main" id="{754C717D-B495-92C0-1E5E-58F563F5AB98}"/>
                </a:ext>
              </a:extLst>
            </p:cNvPr>
            <p:cNvSpPr/>
            <p:nvPr/>
          </p:nvSpPr>
          <p:spPr>
            <a:xfrm>
              <a:off x="2276375" y="3020350"/>
              <a:ext cx="28600" cy="15125"/>
            </a:xfrm>
            <a:custGeom>
              <a:avLst/>
              <a:gdLst/>
              <a:ahLst/>
              <a:cxnLst/>
              <a:rect l="l" t="t" r="r" b="b"/>
              <a:pathLst>
                <a:path w="1144" h="605" extrusionOk="0">
                  <a:moveTo>
                    <a:pt x="367" y="0"/>
                  </a:moveTo>
                  <a:cubicBezTo>
                    <a:pt x="164" y="0"/>
                    <a:pt x="0" y="63"/>
                    <a:pt x="0" y="63"/>
                  </a:cubicBezTo>
                  <a:cubicBezTo>
                    <a:pt x="0" y="63"/>
                    <a:pt x="154" y="415"/>
                    <a:pt x="470" y="547"/>
                  </a:cubicBezTo>
                  <a:cubicBezTo>
                    <a:pt x="572" y="590"/>
                    <a:pt x="679" y="605"/>
                    <a:pt x="777" y="605"/>
                  </a:cubicBezTo>
                  <a:cubicBezTo>
                    <a:pt x="980" y="605"/>
                    <a:pt x="1143" y="543"/>
                    <a:pt x="1143" y="543"/>
                  </a:cubicBezTo>
                  <a:cubicBezTo>
                    <a:pt x="1143" y="543"/>
                    <a:pt x="990" y="191"/>
                    <a:pt x="674" y="58"/>
                  </a:cubicBezTo>
                  <a:cubicBezTo>
                    <a:pt x="571" y="15"/>
                    <a:pt x="465" y="0"/>
                    <a:pt x="36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542;p28">
              <a:extLst>
                <a:ext uri="{FF2B5EF4-FFF2-40B4-BE49-F238E27FC236}">
                  <a16:creationId xmlns:a16="http://schemas.microsoft.com/office/drawing/2014/main" id="{D0D96EF6-39D3-B14E-AC44-45400D46505B}"/>
                </a:ext>
              </a:extLst>
            </p:cNvPr>
            <p:cNvSpPr/>
            <p:nvPr/>
          </p:nvSpPr>
          <p:spPr>
            <a:xfrm>
              <a:off x="2275700" y="2985200"/>
              <a:ext cx="31825" cy="28425"/>
            </a:xfrm>
            <a:custGeom>
              <a:avLst/>
              <a:gdLst/>
              <a:ahLst/>
              <a:cxnLst/>
              <a:rect l="l" t="t" r="r" b="b"/>
              <a:pathLst>
                <a:path w="1273" h="1137" extrusionOk="0">
                  <a:moveTo>
                    <a:pt x="1257" y="1"/>
                  </a:moveTo>
                  <a:cubicBezTo>
                    <a:pt x="1166" y="1"/>
                    <a:pt x="709" y="15"/>
                    <a:pt x="394" y="297"/>
                  </a:cubicBezTo>
                  <a:cubicBezTo>
                    <a:pt x="43" y="609"/>
                    <a:pt x="0" y="1136"/>
                    <a:pt x="0" y="1136"/>
                  </a:cubicBezTo>
                  <a:cubicBezTo>
                    <a:pt x="0" y="1136"/>
                    <a:pt x="6" y="1136"/>
                    <a:pt x="16" y="1136"/>
                  </a:cubicBezTo>
                  <a:cubicBezTo>
                    <a:pt x="107" y="1136"/>
                    <a:pt x="564" y="1122"/>
                    <a:pt x="879" y="841"/>
                  </a:cubicBezTo>
                  <a:cubicBezTo>
                    <a:pt x="1231" y="527"/>
                    <a:pt x="1273" y="1"/>
                    <a:pt x="1273" y="1"/>
                  </a:cubicBezTo>
                  <a:cubicBezTo>
                    <a:pt x="1273" y="1"/>
                    <a:pt x="1267" y="1"/>
                    <a:pt x="1257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543;p28">
              <a:extLst>
                <a:ext uri="{FF2B5EF4-FFF2-40B4-BE49-F238E27FC236}">
                  <a16:creationId xmlns:a16="http://schemas.microsoft.com/office/drawing/2014/main" id="{FCBA774D-6798-E537-88BA-52387064D65E}"/>
                </a:ext>
              </a:extLst>
            </p:cNvPr>
            <p:cNvSpPr/>
            <p:nvPr/>
          </p:nvSpPr>
          <p:spPr>
            <a:xfrm>
              <a:off x="2256475" y="2515800"/>
              <a:ext cx="40600" cy="41625"/>
            </a:xfrm>
            <a:custGeom>
              <a:avLst/>
              <a:gdLst/>
              <a:ahLst/>
              <a:cxnLst/>
              <a:rect l="l" t="t" r="r" b="b"/>
              <a:pathLst>
                <a:path w="1624" h="1665" extrusionOk="0">
                  <a:moveTo>
                    <a:pt x="1623" y="0"/>
                  </a:moveTo>
                  <a:cubicBezTo>
                    <a:pt x="1623" y="0"/>
                    <a:pt x="903" y="25"/>
                    <a:pt x="455" y="484"/>
                  </a:cubicBezTo>
                  <a:cubicBezTo>
                    <a:pt x="7" y="945"/>
                    <a:pt x="1" y="1665"/>
                    <a:pt x="1" y="1665"/>
                  </a:cubicBezTo>
                  <a:cubicBezTo>
                    <a:pt x="1" y="1665"/>
                    <a:pt x="721" y="1639"/>
                    <a:pt x="1169" y="1179"/>
                  </a:cubicBezTo>
                  <a:cubicBezTo>
                    <a:pt x="1616" y="720"/>
                    <a:pt x="1623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544;p28">
              <a:extLst>
                <a:ext uri="{FF2B5EF4-FFF2-40B4-BE49-F238E27FC236}">
                  <a16:creationId xmlns:a16="http://schemas.microsoft.com/office/drawing/2014/main" id="{AD2B1F32-3081-F886-9C2B-5FAFE9D42DC1}"/>
                </a:ext>
              </a:extLst>
            </p:cNvPr>
            <p:cNvSpPr/>
            <p:nvPr/>
          </p:nvSpPr>
          <p:spPr>
            <a:xfrm>
              <a:off x="1993075" y="2634850"/>
              <a:ext cx="37675" cy="19275"/>
            </a:xfrm>
            <a:custGeom>
              <a:avLst/>
              <a:gdLst/>
              <a:ahLst/>
              <a:cxnLst/>
              <a:rect l="l" t="t" r="r" b="b"/>
              <a:pathLst>
                <a:path w="1507" h="771" extrusionOk="0">
                  <a:moveTo>
                    <a:pt x="515" y="0"/>
                  </a:moveTo>
                  <a:cubicBezTo>
                    <a:pt x="232" y="0"/>
                    <a:pt x="0" y="98"/>
                    <a:pt x="0" y="98"/>
                  </a:cubicBezTo>
                  <a:cubicBezTo>
                    <a:pt x="0" y="98"/>
                    <a:pt x="215" y="549"/>
                    <a:pt x="630" y="709"/>
                  </a:cubicBezTo>
                  <a:cubicBezTo>
                    <a:pt x="750" y="754"/>
                    <a:pt x="874" y="770"/>
                    <a:pt x="990" y="770"/>
                  </a:cubicBezTo>
                  <a:cubicBezTo>
                    <a:pt x="1274" y="770"/>
                    <a:pt x="1507" y="672"/>
                    <a:pt x="1507" y="672"/>
                  </a:cubicBezTo>
                  <a:cubicBezTo>
                    <a:pt x="1507" y="672"/>
                    <a:pt x="1292" y="222"/>
                    <a:pt x="876" y="63"/>
                  </a:cubicBezTo>
                  <a:cubicBezTo>
                    <a:pt x="755" y="17"/>
                    <a:pt x="631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545;p28">
              <a:extLst>
                <a:ext uri="{FF2B5EF4-FFF2-40B4-BE49-F238E27FC236}">
                  <a16:creationId xmlns:a16="http://schemas.microsoft.com/office/drawing/2014/main" id="{16B3DCC1-9FD9-C8EB-636F-DEEE7C0B8A48}"/>
                </a:ext>
              </a:extLst>
            </p:cNvPr>
            <p:cNvSpPr/>
            <p:nvPr/>
          </p:nvSpPr>
          <p:spPr>
            <a:xfrm>
              <a:off x="2204075" y="2477875"/>
              <a:ext cx="47350" cy="74975"/>
            </a:xfrm>
            <a:custGeom>
              <a:avLst/>
              <a:gdLst/>
              <a:ahLst/>
              <a:cxnLst/>
              <a:rect l="l" t="t" r="r" b="b"/>
              <a:pathLst>
                <a:path w="1894" h="2999" extrusionOk="0">
                  <a:moveTo>
                    <a:pt x="395" y="1"/>
                  </a:moveTo>
                  <a:cubicBezTo>
                    <a:pt x="395" y="1"/>
                    <a:pt x="0" y="908"/>
                    <a:pt x="305" y="1736"/>
                  </a:cubicBezTo>
                  <a:cubicBezTo>
                    <a:pt x="611" y="2564"/>
                    <a:pt x="1500" y="2999"/>
                    <a:pt x="1500" y="2999"/>
                  </a:cubicBezTo>
                  <a:cubicBezTo>
                    <a:pt x="1500" y="2999"/>
                    <a:pt x="1894" y="2092"/>
                    <a:pt x="1589" y="1263"/>
                  </a:cubicBezTo>
                  <a:cubicBezTo>
                    <a:pt x="1284" y="435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46;p28">
              <a:extLst>
                <a:ext uri="{FF2B5EF4-FFF2-40B4-BE49-F238E27FC236}">
                  <a16:creationId xmlns:a16="http://schemas.microsoft.com/office/drawing/2014/main" id="{34EF89D9-6C86-A98E-5941-D029CEEA1EC0}"/>
                </a:ext>
              </a:extLst>
            </p:cNvPr>
            <p:cNvSpPr/>
            <p:nvPr/>
          </p:nvSpPr>
          <p:spPr>
            <a:xfrm>
              <a:off x="2027225" y="3017325"/>
              <a:ext cx="67125" cy="60175"/>
            </a:xfrm>
            <a:custGeom>
              <a:avLst/>
              <a:gdLst/>
              <a:ahLst/>
              <a:cxnLst/>
              <a:rect l="l" t="t" r="r" b="b"/>
              <a:pathLst>
                <a:path w="2685" h="2407" extrusionOk="0">
                  <a:moveTo>
                    <a:pt x="1974" y="1"/>
                  </a:moveTo>
                  <a:cubicBezTo>
                    <a:pt x="1740" y="1"/>
                    <a:pt x="1671" y="345"/>
                    <a:pt x="1426" y="351"/>
                  </a:cubicBezTo>
                  <a:cubicBezTo>
                    <a:pt x="1425" y="351"/>
                    <a:pt x="1424" y="351"/>
                    <a:pt x="1423" y="351"/>
                  </a:cubicBezTo>
                  <a:cubicBezTo>
                    <a:pt x="1362" y="351"/>
                    <a:pt x="1309" y="312"/>
                    <a:pt x="1267" y="268"/>
                  </a:cubicBezTo>
                  <a:cubicBezTo>
                    <a:pt x="1199" y="194"/>
                    <a:pt x="1135" y="94"/>
                    <a:pt x="1030" y="70"/>
                  </a:cubicBezTo>
                  <a:cubicBezTo>
                    <a:pt x="1016" y="67"/>
                    <a:pt x="1002" y="66"/>
                    <a:pt x="988" y="66"/>
                  </a:cubicBezTo>
                  <a:cubicBezTo>
                    <a:pt x="866" y="66"/>
                    <a:pt x="757" y="180"/>
                    <a:pt x="726" y="304"/>
                  </a:cubicBezTo>
                  <a:cubicBezTo>
                    <a:pt x="692" y="440"/>
                    <a:pt x="726" y="584"/>
                    <a:pt x="745" y="725"/>
                  </a:cubicBezTo>
                  <a:cubicBezTo>
                    <a:pt x="763" y="865"/>
                    <a:pt x="762" y="1020"/>
                    <a:pt x="674" y="1130"/>
                  </a:cubicBezTo>
                  <a:cubicBezTo>
                    <a:pt x="514" y="1332"/>
                    <a:pt x="165" y="1267"/>
                    <a:pt x="68" y="1536"/>
                  </a:cubicBezTo>
                  <a:cubicBezTo>
                    <a:pt x="1" y="1720"/>
                    <a:pt x="67" y="1952"/>
                    <a:pt x="187" y="2098"/>
                  </a:cubicBezTo>
                  <a:cubicBezTo>
                    <a:pt x="330" y="2270"/>
                    <a:pt x="549" y="2366"/>
                    <a:pt x="771" y="2395"/>
                  </a:cubicBezTo>
                  <a:cubicBezTo>
                    <a:pt x="841" y="2403"/>
                    <a:pt x="912" y="2407"/>
                    <a:pt x="983" y="2407"/>
                  </a:cubicBezTo>
                  <a:cubicBezTo>
                    <a:pt x="1071" y="2407"/>
                    <a:pt x="1159" y="2400"/>
                    <a:pt x="1246" y="2388"/>
                  </a:cubicBezTo>
                  <a:cubicBezTo>
                    <a:pt x="1649" y="2334"/>
                    <a:pt x="2045" y="2207"/>
                    <a:pt x="2315" y="1887"/>
                  </a:cubicBezTo>
                  <a:cubicBezTo>
                    <a:pt x="2618" y="1528"/>
                    <a:pt x="2685" y="1046"/>
                    <a:pt x="2546" y="605"/>
                  </a:cubicBezTo>
                  <a:cubicBezTo>
                    <a:pt x="2467" y="355"/>
                    <a:pt x="2305" y="56"/>
                    <a:pt x="2020" y="5"/>
                  </a:cubicBezTo>
                  <a:cubicBezTo>
                    <a:pt x="2004" y="2"/>
                    <a:pt x="1989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406;p28">
            <a:extLst>
              <a:ext uri="{FF2B5EF4-FFF2-40B4-BE49-F238E27FC236}">
                <a16:creationId xmlns:a16="http://schemas.microsoft.com/office/drawing/2014/main" id="{890130CA-1D80-45A6-18E8-818A5E241CE8}"/>
              </a:ext>
            </a:extLst>
          </p:cNvPr>
          <p:cNvSpPr txBox="1">
            <a:spLocks/>
          </p:cNvSpPr>
          <p:nvPr/>
        </p:nvSpPr>
        <p:spPr>
          <a:xfrm>
            <a:off x="877398" y="-1635117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Generating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Questions</a:t>
            </a:r>
          </a:p>
        </p:txBody>
      </p:sp>
      <p:sp>
        <p:nvSpPr>
          <p:cNvPr id="502" name="Google Shape;407;p28">
            <a:extLst>
              <a:ext uri="{FF2B5EF4-FFF2-40B4-BE49-F238E27FC236}">
                <a16:creationId xmlns:a16="http://schemas.microsoft.com/office/drawing/2014/main" id="{76FF6FB7-CD20-C8F6-553F-17F06F5594CB}"/>
              </a:ext>
            </a:extLst>
          </p:cNvPr>
          <p:cNvSpPr txBox="1">
            <a:spLocks/>
          </p:cNvSpPr>
          <p:nvPr/>
        </p:nvSpPr>
        <p:spPr>
          <a:xfrm>
            <a:off x="877398" y="-2395867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02</a:t>
            </a:r>
          </a:p>
        </p:txBody>
      </p:sp>
      <p:pic>
        <p:nvPicPr>
          <p:cNvPr id="503" name="Google Shape;408;p28">
            <a:extLst>
              <a:ext uri="{FF2B5EF4-FFF2-40B4-BE49-F238E27FC236}">
                <a16:creationId xmlns:a16="http://schemas.microsoft.com/office/drawing/2014/main" id="{2B9905A8-8933-ADE6-486E-44143F4E6BB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16544" r="2308"/>
          <a:stretch/>
        </p:blipFill>
        <p:spPr>
          <a:xfrm>
            <a:off x="-4921836" y="539500"/>
            <a:ext cx="2760600" cy="40644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3A886BA9-57F2-1459-2F86-945F2B185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661;p31">
            <a:extLst>
              <a:ext uri="{FF2B5EF4-FFF2-40B4-BE49-F238E27FC236}">
                <a16:creationId xmlns:a16="http://schemas.microsoft.com/office/drawing/2014/main" id="{5592367D-B8EF-A85F-C08B-286009C16AA7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420" name="Google Shape;662;p31">
              <a:extLst>
                <a:ext uri="{FF2B5EF4-FFF2-40B4-BE49-F238E27FC236}">
                  <a16:creationId xmlns:a16="http://schemas.microsoft.com/office/drawing/2014/main" id="{B522323C-18BD-6209-8BFF-9EF0EAADDB22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1" name="Google Shape;663;p31">
              <a:extLst>
                <a:ext uri="{FF2B5EF4-FFF2-40B4-BE49-F238E27FC236}">
                  <a16:creationId xmlns:a16="http://schemas.microsoft.com/office/drawing/2014/main" id="{2DE3023E-C181-65A5-2079-E7468BA8D10A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2" name="Google Shape;664;p31">
              <a:extLst>
                <a:ext uri="{FF2B5EF4-FFF2-40B4-BE49-F238E27FC236}">
                  <a16:creationId xmlns:a16="http://schemas.microsoft.com/office/drawing/2014/main" id="{3346B0EA-0923-AAB3-550D-E27324F388A1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3" name="Google Shape;665;p31">
              <a:extLst>
                <a:ext uri="{FF2B5EF4-FFF2-40B4-BE49-F238E27FC236}">
                  <a16:creationId xmlns:a16="http://schemas.microsoft.com/office/drawing/2014/main" id="{12B4B1A8-80CC-DF40-B41A-DE958FF8D243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4" name="Google Shape;666;p31">
              <a:extLst>
                <a:ext uri="{FF2B5EF4-FFF2-40B4-BE49-F238E27FC236}">
                  <a16:creationId xmlns:a16="http://schemas.microsoft.com/office/drawing/2014/main" id="{6B45B111-40F7-7C22-DA22-ACAC8AA6F4D7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5" name="Google Shape;667;p31">
              <a:extLst>
                <a:ext uri="{FF2B5EF4-FFF2-40B4-BE49-F238E27FC236}">
                  <a16:creationId xmlns:a16="http://schemas.microsoft.com/office/drawing/2014/main" id="{BED85520-C7A3-BC9D-CFDA-E45D6FAE73CC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6" name="Google Shape;668;p31">
              <a:extLst>
                <a:ext uri="{FF2B5EF4-FFF2-40B4-BE49-F238E27FC236}">
                  <a16:creationId xmlns:a16="http://schemas.microsoft.com/office/drawing/2014/main" id="{72B1FA75-86CE-11F7-F669-972E834DC31C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7" name="Google Shape;669;p31">
              <a:extLst>
                <a:ext uri="{FF2B5EF4-FFF2-40B4-BE49-F238E27FC236}">
                  <a16:creationId xmlns:a16="http://schemas.microsoft.com/office/drawing/2014/main" id="{BA95CE27-DAEB-29C6-0073-A6CF2B517766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8" name="Google Shape;670;p31">
              <a:extLst>
                <a:ext uri="{FF2B5EF4-FFF2-40B4-BE49-F238E27FC236}">
                  <a16:creationId xmlns:a16="http://schemas.microsoft.com/office/drawing/2014/main" id="{BC3D4D4E-BBA4-EDB0-2301-AF8EE875F02F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9" name="Google Shape;671;p31">
              <a:extLst>
                <a:ext uri="{FF2B5EF4-FFF2-40B4-BE49-F238E27FC236}">
                  <a16:creationId xmlns:a16="http://schemas.microsoft.com/office/drawing/2014/main" id="{E256DB00-6371-B445-6C0F-68AB8671FC9F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0" name="Google Shape;672;p31">
              <a:extLst>
                <a:ext uri="{FF2B5EF4-FFF2-40B4-BE49-F238E27FC236}">
                  <a16:creationId xmlns:a16="http://schemas.microsoft.com/office/drawing/2014/main" id="{E88B20D6-808E-DC08-663C-BB6520BB98C6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1" name="Google Shape;673;p31">
              <a:extLst>
                <a:ext uri="{FF2B5EF4-FFF2-40B4-BE49-F238E27FC236}">
                  <a16:creationId xmlns:a16="http://schemas.microsoft.com/office/drawing/2014/main" id="{6509C216-A676-9BF1-A6D4-E4EEEDC96A2B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2" name="Google Shape;674;p31">
              <a:extLst>
                <a:ext uri="{FF2B5EF4-FFF2-40B4-BE49-F238E27FC236}">
                  <a16:creationId xmlns:a16="http://schemas.microsoft.com/office/drawing/2014/main" id="{BA8C7B1F-671A-7EFD-CD80-4824ECF8A2A8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3" name="Google Shape;675;p31">
              <a:extLst>
                <a:ext uri="{FF2B5EF4-FFF2-40B4-BE49-F238E27FC236}">
                  <a16:creationId xmlns:a16="http://schemas.microsoft.com/office/drawing/2014/main" id="{57E53FFE-47EA-3152-16A0-337147B19988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4" name="Google Shape;676;p31">
              <a:extLst>
                <a:ext uri="{FF2B5EF4-FFF2-40B4-BE49-F238E27FC236}">
                  <a16:creationId xmlns:a16="http://schemas.microsoft.com/office/drawing/2014/main" id="{77531960-2921-8820-6285-B2B2EDBD6364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5" name="Google Shape;677;p31">
              <a:extLst>
                <a:ext uri="{FF2B5EF4-FFF2-40B4-BE49-F238E27FC236}">
                  <a16:creationId xmlns:a16="http://schemas.microsoft.com/office/drawing/2014/main" id="{DB215C7D-FCE6-A9C7-4D0A-E81CF086D3BE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6" name="Google Shape;678;p31">
              <a:extLst>
                <a:ext uri="{FF2B5EF4-FFF2-40B4-BE49-F238E27FC236}">
                  <a16:creationId xmlns:a16="http://schemas.microsoft.com/office/drawing/2014/main" id="{2459D504-2E54-0D72-BA45-2D4F6B4E1BEC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7" name="Google Shape;679;p31">
              <a:extLst>
                <a:ext uri="{FF2B5EF4-FFF2-40B4-BE49-F238E27FC236}">
                  <a16:creationId xmlns:a16="http://schemas.microsoft.com/office/drawing/2014/main" id="{7EB23833-7226-E297-917F-61EF0C084BBC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8" name="Google Shape;680;p31">
              <a:extLst>
                <a:ext uri="{FF2B5EF4-FFF2-40B4-BE49-F238E27FC236}">
                  <a16:creationId xmlns:a16="http://schemas.microsoft.com/office/drawing/2014/main" id="{8D08F453-3BE1-1DC1-2AA3-ECFAD21D97E2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9" name="Google Shape;681;p31">
              <a:extLst>
                <a:ext uri="{FF2B5EF4-FFF2-40B4-BE49-F238E27FC236}">
                  <a16:creationId xmlns:a16="http://schemas.microsoft.com/office/drawing/2014/main" id="{12337FE1-A98E-2DB3-1460-E4897EF83264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0" name="Google Shape;682;p31">
              <a:extLst>
                <a:ext uri="{FF2B5EF4-FFF2-40B4-BE49-F238E27FC236}">
                  <a16:creationId xmlns:a16="http://schemas.microsoft.com/office/drawing/2014/main" id="{8F89DD6A-91C0-9F44-BD90-8AF6DA0BE87E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1" name="Google Shape;683;p31">
              <a:extLst>
                <a:ext uri="{FF2B5EF4-FFF2-40B4-BE49-F238E27FC236}">
                  <a16:creationId xmlns:a16="http://schemas.microsoft.com/office/drawing/2014/main" id="{56654991-ED2D-0D68-C561-8D7C12499F05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2" name="Google Shape;684;p31">
              <a:extLst>
                <a:ext uri="{FF2B5EF4-FFF2-40B4-BE49-F238E27FC236}">
                  <a16:creationId xmlns:a16="http://schemas.microsoft.com/office/drawing/2014/main" id="{9FEA8A63-8615-9A6A-A45B-20855482EC77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3" name="Google Shape;685;p31">
              <a:extLst>
                <a:ext uri="{FF2B5EF4-FFF2-40B4-BE49-F238E27FC236}">
                  <a16:creationId xmlns:a16="http://schemas.microsoft.com/office/drawing/2014/main" id="{7695E640-0DE5-FE27-139D-63B22A9E50BB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82" name="Google Shape;406;p28">
            <a:extLst>
              <a:ext uri="{FF2B5EF4-FFF2-40B4-BE49-F238E27FC236}">
                <a16:creationId xmlns:a16="http://schemas.microsoft.com/office/drawing/2014/main" id="{6C76F7B6-A82D-DC28-4A2E-652EA219F17B}"/>
              </a:ext>
            </a:extLst>
          </p:cNvPr>
          <p:cNvSpPr txBox="1">
            <a:spLocks/>
          </p:cNvSpPr>
          <p:nvPr/>
        </p:nvSpPr>
        <p:spPr>
          <a:xfrm>
            <a:off x="3807725" y="1300250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Generating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Questions</a:t>
            </a:r>
          </a:p>
        </p:txBody>
      </p:sp>
      <p:pic>
        <p:nvPicPr>
          <p:cNvPr id="683" name="Google Shape;408;p28">
            <a:extLst>
              <a:ext uri="{FF2B5EF4-FFF2-40B4-BE49-F238E27FC236}">
                <a16:creationId xmlns:a16="http://schemas.microsoft.com/office/drawing/2014/main" id="{58166E4F-A64E-F6B4-F28E-7A9748FC291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6544" r="2308"/>
          <a:stretch/>
        </p:blipFill>
        <p:spPr>
          <a:xfrm>
            <a:off x="71322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684" name="Google Shape;407;p28">
            <a:extLst>
              <a:ext uri="{FF2B5EF4-FFF2-40B4-BE49-F238E27FC236}">
                <a16:creationId xmlns:a16="http://schemas.microsoft.com/office/drawing/2014/main" id="{07D25242-35B1-3392-AC43-6910AE9D8DF2}"/>
              </a:ext>
            </a:extLst>
          </p:cNvPr>
          <p:cNvSpPr txBox="1">
            <a:spLocks/>
          </p:cNvSpPr>
          <p:nvPr/>
        </p:nvSpPr>
        <p:spPr>
          <a:xfrm>
            <a:off x="3807725" y="539500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02</a:t>
            </a:r>
          </a:p>
        </p:txBody>
      </p:sp>
      <p:grpSp>
        <p:nvGrpSpPr>
          <p:cNvPr id="685" name="Google Shape;409;p28">
            <a:extLst>
              <a:ext uri="{FF2B5EF4-FFF2-40B4-BE49-F238E27FC236}">
                <a16:creationId xmlns:a16="http://schemas.microsoft.com/office/drawing/2014/main" id="{42C23F7B-651E-CBCB-653C-C5E8B8E09ECD}"/>
              </a:ext>
            </a:extLst>
          </p:cNvPr>
          <p:cNvGrpSpPr/>
          <p:nvPr/>
        </p:nvGrpSpPr>
        <p:grpSpPr>
          <a:xfrm flipH="1">
            <a:off x="3711290" y="3088974"/>
            <a:ext cx="3087127" cy="1514894"/>
            <a:chOff x="3877050" y="4199900"/>
            <a:chExt cx="2587050" cy="1269500"/>
          </a:xfrm>
        </p:grpSpPr>
        <p:sp>
          <p:nvSpPr>
            <p:cNvPr id="686" name="Google Shape;410;p28">
              <a:extLst>
                <a:ext uri="{FF2B5EF4-FFF2-40B4-BE49-F238E27FC236}">
                  <a16:creationId xmlns:a16="http://schemas.microsoft.com/office/drawing/2014/main" id="{E30A562C-D341-C481-7D0E-4829A13CC948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11;p28">
              <a:extLst>
                <a:ext uri="{FF2B5EF4-FFF2-40B4-BE49-F238E27FC236}">
                  <a16:creationId xmlns:a16="http://schemas.microsoft.com/office/drawing/2014/main" id="{5CC353C6-29C3-FF9D-6DEB-BB60F939F597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12;p28">
              <a:extLst>
                <a:ext uri="{FF2B5EF4-FFF2-40B4-BE49-F238E27FC236}">
                  <a16:creationId xmlns:a16="http://schemas.microsoft.com/office/drawing/2014/main" id="{5B613444-F383-9908-74C0-99C0133A2941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13;p28">
              <a:extLst>
                <a:ext uri="{FF2B5EF4-FFF2-40B4-BE49-F238E27FC236}">
                  <a16:creationId xmlns:a16="http://schemas.microsoft.com/office/drawing/2014/main" id="{FC620946-209E-02CD-6688-82D303A464DE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14;p28">
              <a:extLst>
                <a:ext uri="{FF2B5EF4-FFF2-40B4-BE49-F238E27FC236}">
                  <a16:creationId xmlns:a16="http://schemas.microsoft.com/office/drawing/2014/main" id="{7C5A0DF8-8DBC-B0A4-9B64-D7141C8CD9E9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15;p28">
              <a:extLst>
                <a:ext uri="{FF2B5EF4-FFF2-40B4-BE49-F238E27FC236}">
                  <a16:creationId xmlns:a16="http://schemas.microsoft.com/office/drawing/2014/main" id="{37BE0BC6-4686-D8E0-7AA2-96D321CC99A4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16;p28">
              <a:extLst>
                <a:ext uri="{FF2B5EF4-FFF2-40B4-BE49-F238E27FC236}">
                  <a16:creationId xmlns:a16="http://schemas.microsoft.com/office/drawing/2014/main" id="{856A1660-F00B-4C1D-8A48-B848A69F213B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17;p28">
              <a:extLst>
                <a:ext uri="{FF2B5EF4-FFF2-40B4-BE49-F238E27FC236}">
                  <a16:creationId xmlns:a16="http://schemas.microsoft.com/office/drawing/2014/main" id="{E5159814-3E0D-17D6-51F0-536D40767B14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18;p28">
              <a:extLst>
                <a:ext uri="{FF2B5EF4-FFF2-40B4-BE49-F238E27FC236}">
                  <a16:creationId xmlns:a16="http://schemas.microsoft.com/office/drawing/2014/main" id="{EFB252FC-ABED-49A9-289A-AAACB8389E60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19;p28">
              <a:extLst>
                <a:ext uri="{FF2B5EF4-FFF2-40B4-BE49-F238E27FC236}">
                  <a16:creationId xmlns:a16="http://schemas.microsoft.com/office/drawing/2014/main" id="{2EE63951-5E91-B19B-704D-AA2F5C544F18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20;p28">
              <a:extLst>
                <a:ext uri="{FF2B5EF4-FFF2-40B4-BE49-F238E27FC236}">
                  <a16:creationId xmlns:a16="http://schemas.microsoft.com/office/drawing/2014/main" id="{614F2D30-B022-DE39-811E-45459670EE25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21;p28">
              <a:extLst>
                <a:ext uri="{FF2B5EF4-FFF2-40B4-BE49-F238E27FC236}">
                  <a16:creationId xmlns:a16="http://schemas.microsoft.com/office/drawing/2014/main" id="{D62AEB0E-5C50-E520-1EE4-4B134FF61077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22;p28">
              <a:extLst>
                <a:ext uri="{FF2B5EF4-FFF2-40B4-BE49-F238E27FC236}">
                  <a16:creationId xmlns:a16="http://schemas.microsoft.com/office/drawing/2014/main" id="{68B29895-78C5-890E-A17F-75FA1BB995DA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23;p28">
              <a:extLst>
                <a:ext uri="{FF2B5EF4-FFF2-40B4-BE49-F238E27FC236}">
                  <a16:creationId xmlns:a16="http://schemas.microsoft.com/office/drawing/2014/main" id="{F4B24426-D322-8C79-406C-99E97EF1AC44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24;p28">
              <a:extLst>
                <a:ext uri="{FF2B5EF4-FFF2-40B4-BE49-F238E27FC236}">
                  <a16:creationId xmlns:a16="http://schemas.microsoft.com/office/drawing/2014/main" id="{E1AA488E-6B0C-8E6D-FB6A-72C401B59214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25;p28">
              <a:extLst>
                <a:ext uri="{FF2B5EF4-FFF2-40B4-BE49-F238E27FC236}">
                  <a16:creationId xmlns:a16="http://schemas.microsoft.com/office/drawing/2014/main" id="{AA2ED7D1-415D-D535-24F2-F3693EC62888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26;p28">
              <a:extLst>
                <a:ext uri="{FF2B5EF4-FFF2-40B4-BE49-F238E27FC236}">
                  <a16:creationId xmlns:a16="http://schemas.microsoft.com/office/drawing/2014/main" id="{3DFDA94A-6D71-AC1C-E62F-BCA2E0D86754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27;p28">
              <a:extLst>
                <a:ext uri="{FF2B5EF4-FFF2-40B4-BE49-F238E27FC236}">
                  <a16:creationId xmlns:a16="http://schemas.microsoft.com/office/drawing/2014/main" id="{4504A251-354B-7C74-0BF7-746724C95CF6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28;p28">
              <a:extLst>
                <a:ext uri="{FF2B5EF4-FFF2-40B4-BE49-F238E27FC236}">
                  <a16:creationId xmlns:a16="http://schemas.microsoft.com/office/drawing/2014/main" id="{F0483BD3-6B36-30DC-1C27-E2E09070CF55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29;p28">
              <a:extLst>
                <a:ext uri="{FF2B5EF4-FFF2-40B4-BE49-F238E27FC236}">
                  <a16:creationId xmlns:a16="http://schemas.microsoft.com/office/drawing/2014/main" id="{8130A27C-5BC4-A90D-3584-7B3424E9F74E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30;p28">
              <a:extLst>
                <a:ext uri="{FF2B5EF4-FFF2-40B4-BE49-F238E27FC236}">
                  <a16:creationId xmlns:a16="http://schemas.microsoft.com/office/drawing/2014/main" id="{866D0ED6-E700-9484-5570-7B1A137E36B5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31;p28">
              <a:extLst>
                <a:ext uri="{FF2B5EF4-FFF2-40B4-BE49-F238E27FC236}">
                  <a16:creationId xmlns:a16="http://schemas.microsoft.com/office/drawing/2014/main" id="{6F0CE2EA-7917-C7B8-841F-DE9282E7BFC2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32;p28">
              <a:extLst>
                <a:ext uri="{FF2B5EF4-FFF2-40B4-BE49-F238E27FC236}">
                  <a16:creationId xmlns:a16="http://schemas.microsoft.com/office/drawing/2014/main" id="{B1E596BE-0F39-A8DE-7775-F33D537DAE09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33;p28">
              <a:extLst>
                <a:ext uri="{FF2B5EF4-FFF2-40B4-BE49-F238E27FC236}">
                  <a16:creationId xmlns:a16="http://schemas.microsoft.com/office/drawing/2014/main" id="{E71708C9-6B37-8CBD-90EC-E61991393078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34;p28">
              <a:extLst>
                <a:ext uri="{FF2B5EF4-FFF2-40B4-BE49-F238E27FC236}">
                  <a16:creationId xmlns:a16="http://schemas.microsoft.com/office/drawing/2014/main" id="{3485B3DF-7792-E98B-4A8A-78DACD0B719A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35;p28">
              <a:extLst>
                <a:ext uri="{FF2B5EF4-FFF2-40B4-BE49-F238E27FC236}">
                  <a16:creationId xmlns:a16="http://schemas.microsoft.com/office/drawing/2014/main" id="{29FB3F94-BF07-9430-B4D0-F43834AEDD13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36;p28">
              <a:extLst>
                <a:ext uri="{FF2B5EF4-FFF2-40B4-BE49-F238E27FC236}">
                  <a16:creationId xmlns:a16="http://schemas.microsoft.com/office/drawing/2014/main" id="{5BE152FB-B769-8EC1-59D2-DD37643FDC2D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37;p28">
              <a:extLst>
                <a:ext uri="{FF2B5EF4-FFF2-40B4-BE49-F238E27FC236}">
                  <a16:creationId xmlns:a16="http://schemas.microsoft.com/office/drawing/2014/main" id="{B1651114-54E0-CD89-54A4-573F02EF2F8B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38;p28">
              <a:extLst>
                <a:ext uri="{FF2B5EF4-FFF2-40B4-BE49-F238E27FC236}">
                  <a16:creationId xmlns:a16="http://schemas.microsoft.com/office/drawing/2014/main" id="{15820BDD-B231-D865-9712-8A000022360B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39;p28">
              <a:extLst>
                <a:ext uri="{FF2B5EF4-FFF2-40B4-BE49-F238E27FC236}">
                  <a16:creationId xmlns:a16="http://schemas.microsoft.com/office/drawing/2014/main" id="{F791BC92-3ABE-244E-3E67-5B0C5D9A2765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40;p28">
              <a:extLst>
                <a:ext uri="{FF2B5EF4-FFF2-40B4-BE49-F238E27FC236}">
                  <a16:creationId xmlns:a16="http://schemas.microsoft.com/office/drawing/2014/main" id="{F4604919-6F15-FC60-EB77-BE9734C1CE1A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41;p28">
              <a:extLst>
                <a:ext uri="{FF2B5EF4-FFF2-40B4-BE49-F238E27FC236}">
                  <a16:creationId xmlns:a16="http://schemas.microsoft.com/office/drawing/2014/main" id="{D3B5E1AC-34F2-181E-B886-E1C474321707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42;p28">
              <a:extLst>
                <a:ext uri="{FF2B5EF4-FFF2-40B4-BE49-F238E27FC236}">
                  <a16:creationId xmlns:a16="http://schemas.microsoft.com/office/drawing/2014/main" id="{125C556A-3006-92CA-02DC-E6F14A6B70B2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43;p28">
              <a:extLst>
                <a:ext uri="{FF2B5EF4-FFF2-40B4-BE49-F238E27FC236}">
                  <a16:creationId xmlns:a16="http://schemas.microsoft.com/office/drawing/2014/main" id="{8AF71344-ADC2-6B56-C51C-A9E8A1AFE2F7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44;p28">
              <a:extLst>
                <a:ext uri="{FF2B5EF4-FFF2-40B4-BE49-F238E27FC236}">
                  <a16:creationId xmlns:a16="http://schemas.microsoft.com/office/drawing/2014/main" id="{CCE0877D-8E6B-10AA-8D2D-9B0AC1A1CE17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45;p28">
              <a:extLst>
                <a:ext uri="{FF2B5EF4-FFF2-40B4-BE49-F238E27FC236}">
                  <a16:creationId xmlns:a16="http://schemas.microsoft.com/office/drawing/2014/main" id="{8B06EE99-E8E9-8EDB-CA56-91C2FC74058B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46;p28">
              <a:extLst>
                <a:ext uri="{FF2B5EF4-FFF2-40B4-BE49-F238E27FC236}">
                  <a16:creationId xmlns:a16="http://schemas.microsoft.com/office/drawing/2014/main" id="{60F1A0B8-57EA-EDF2-DF67-04C74F66D2AC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47;p28">
              <a:extLst>
                <a:ext uri="{FF2B5EF4-FFF2-40B4-BE49-F238E27FC236}">
                  <a16:creationId xmlns:a16="http://schemas.microsoft.com/office/drawing/2014/main" id="{07AC0027-626F-5ACE-4561-45602A33423D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48;p28">
              <a:extLst>
                <a:ext uri="{FF2B5EF4-FFF2-40B4-BE49-F238E27FC236}">
                  <a16:creationId xmlns:a16="http://schemas.microsoft.com/office/drawing/2014/main" id="{6E7B30A8-1BAE-31DC-168C-23020BDC1447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49;p28">
              <a:extLst>
                <a:ext uri="{FF2B5EF4-FFF2-40B4-BE49-F238E27FC236}">
                  <a16:creationId xmlns:a16="http://schemas.microsoft.com/office/drawing/2014/main" id="{1EDF160A-B33C-056E-D15C-1E9C886E6408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50;p28">
              <a:extLst>
                <a:ext uri="{FF2B5EF4-FFF2-40B4-BE49-F238E27FC236}">
                  <a16:creationId xmlns:a16="http://schemas.microsoft.com/office/drawing/2014/main" id="{6725C5E5-5163-4AFF-F0CF-C10474C5A05E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51;p28">
              <a:extLst>
                <a:ext uri="{FF2B5EF4-FFF2-40B4-BE49-F238E27FC236}">
                  <a16:creationId xmlns:a16="http://schemas.microsoft.com/office/drawing/2014/main" id="{E11333BB-3573-9592-959D-A69974566BF2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52;p28">
              <a:extLst>
                <a:ext uri="{FF2B5EF4-FFF2-40B4-BE49-F238E27FC236}">
                  <a16:creationId xmlns:a16="http://schemas.microsoft.com/office/drawing/2014/main" id="{6E2C5E71-1DB1-02F5-94B3-B09C4679856A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53;p28">
              <a:extLst>
                <a:ext uri="{FF2B5EF4-FFF2-40B4-BE49-F238E27FC236}">
                  <a16:creationId xmlns:a16="http://schemas.microsoft.com/office/drawing/2014/main" id="{BD1E67A4-EEAD-CAC6-A01F-247A246C6F43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54;p28">
              <a:extLst>
                <a:ext uri="{FF2B5EF4-FFF2-40B4-BE49-F238E27FC236}">
                  <a16:creationId xmlns:a16="http://schemas.microsoft.com/office/drawing/2014/main" id="{7CA953D7-F377-08EB-D8CB-1CEA303D4514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55;p28">
              <a:extLst>
                <a:ext uri="{FF2B5EF4-FFF2-40B4-BE49-F238E27FC236}">
                  <a16:creationId xmlns:a16="http://schemas.microsoft.com/office/drawing/2014/main" id="{77F65466-7E5C-3938-7558-507F88C1BBEE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56;p28">
              <a:extLst>
                <a:ext uri="{FF2B5EF4-FFF2-40B4-BE49-F238E27FC236}">
                  <a16:creationId xmlns:a16="http://schemas.microsoft.com/office/drawing/2014/main" id="{CF73A87E-D11D-C60E-A30F-9BC562F11F7A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57;p28">
              <a:extLst>
                <a:ext uri="{FF2B5EF4-FFF2-40B4-BE49-F238E27FC236}">
                  <a16:creationId xmlns:a16="http://schemas.microsoft.com/office/drawing/2014/main" id="{262EC9C6-B7A4-7E0F-6A00-52677E99FDAC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58;p28">
              <a:extLst>
                <a:ext uri="{FF2B5EF4-FFF2-40B4-BE49-F238E27FC236}">
                  <a16:creationId xmlns:a16="http://schemas.microsoft.com/office/drawing/2014/main" id="{A1E61947-A94B-6D0F-8811-007E7A773213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59;p28">
              <a:extLst>
                <a:ext uri="{FF2B5EF4-FFF2-40B4-BE49-F238E27FC236}">
                  <a16:creationId xmlns:a16="http://schemas.microsoft.com/office/drawing/2014/main" id="{76357E49-1520-6F47-D12D-A1349F29A87E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60;p28">
              <a:extLst>
                <a:ext uri="{FF2B5EF4-FFF2-40B4-BE49-F238E27FC236}">
                  <a16:creationId xmlns:a16="http://schemas.microsoft.com/office/drawing/2014/main" id="{292A4A54-224B-188A-704C-DBE9599D5D6D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61;p28">
              <a:extLst>
                <a:ext uri="{FF2B5EF4-FFF2-40B4-BE49-F238E27FC236}">
                  <a16:creationId xmlns:a16="http://schemas.microsoft.com/office/drawing/2014/main" id="{DA46A1F4-933B-7711-A936-E1085869FCAF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62;p28">
              <a:extLst>
                <a:ext uri="{FF2B5EF4-FFF2-40B4-BE49-F238E27FC236}">
                  <a16:creationId xmlns:a16="http://schemas.microsoft.com/office/drawing/2014/main" id="{3F32800A-D6DA-CF15-6D6E-6F62F8B381FD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63;p28">
              <a:extLst>
                <a:ext uri="{FF2B5EF4-FFF2-40B4-BE49-F238E27FC236}">
                  <a16:creationId xmlns:a16="http://schemas.microsoft.com/office/drawing/2014/main" id="{669E5FC6-C3B2-9498-36B3-67BB5F1CFF99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64;p28">
              <a:extLst>
                <a:ext uri="{FF2B5EF4-FFF2-40B4-BE49-F238E27FC236}">
                  <a16:creationId xmlns:a16="http://schemas.microsoft.com/office/drawing/2014/main" id="{3B16DE2A-11D4-E342-16B4-33F7E6A689A4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65;p28">
              <a:extLst>
                <a:ext uri="{FF2B5EF4-FFF2-40B4-BE49-F238E27FC236}">
                  <a16:creationId xmlns:a16="http://schemas.microsoft.com/office/drawing/2014/main" id="{B6140CE4-CDD5-977D-58C6-D2A59B398AC9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66;p28">
              <a:extLst>
                <a:ext uri="{FF2B5EF4-FFF2-40B4-BE49-F238E27FC236}">
                  <a16:creationId xmlns:a16="http://schemas.microsoft.com/office/drawing/2014/main" id="{F9C8125E-4D17-5F34-10EB-8BC30E84695D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67;p28">
              <a:extLst>
                <a:ext uri="{FF2B5EF4-FFF2-40B4-BE49-F238E27FC236}">
                  <a16:creationId xmlns:a16="http://schemas.microsoft.com/office/drawing/2014/main" id="{B7255831-A040-B7E4-3476-38750E3718FA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68;p28">
              <a:extLst>
                <a:ext uri="{FF2B5EF4-FFF2-40B4-BE49-F238E27FC236}">
                  <a16:creationId xmlns:a16="http://schemas.microsoft.com/office/drawing/2014/main" id="{CD28AF33-3B78-3F1C-64B3-FE25205E3443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69;p28">
              <a:extLst>
                <a:ext uri="{FF2B5EF4-FFF2-40B4-BE49-F238E27FC236}">
                  <a16:creationId xmlns:a16="http://schemas.microsoft.com/office/drawing/2014/main" id="{FD8B1F30-7F37-0963-95F4-D3271B2C9AE3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70;p28">
              <a:extLst>
                <a:ext uri="{FF2B5EF4-FFF2-40B4-BE49-F238E27FC236}">
                  <a16:creationId xmlns:a16="http://schemas.microsoft.com/office/drawing/2014/main" id="{AB7CDFE6-BAE1-0CFB-C01E-4661B3BDFC68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71;p28">
              <a:extLst>
                <a:ext uri="{FF2B5EF4-FFF2-40B4-BE49-F238E27FC236}">
                  <a16:creationId xmlns:a16="http://schemas.microsoft.com/office/drawing/2014/main" id="{683D71D3-A632-2B39-3329-6EDAAC80E196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72;p28">
              <a:extLst>
                <a:ext uri="{FF2B5EF4-FFF2-40B4-BE49-F238E27FC236}">
                  <a16:creationId xmlns:a16="http://schemas.microsoft.com/office/drawing/2014/main" id="{D42FBD60-97C0-1B50-F4FA-D8C1D3A69F42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73;p28">
              <a:extLst>
                <a:ext uri="{FF2B5EF4-FFF2-40B4-BE49-F238E27FC236}">
                  <a16:creationId xmlns:a16="http://schemas.microsoft.com/office/drawing/2014/main" id="{10323290-21FC-9FE5-6501-60BF6B8933D8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74;p28">
              <a:extLst>
                <a:ext uri="{FF2B5EF4-FFF2-40B4-BE49-F238E27FC236}">
                  <a16:creationId xmlns:a16="http://schemas.microsoft.com/office/drawing/2014/main" id="{04DD1DE5-6355-B388-BE13-3F954F63AA51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75;p28">
              <a:extLst>
                <a:ext uri="{FF2B5EF4-FFF2-40B4-BE49-F238E27FC236}">
                  <a16:creationId xmlns:a16="http://schemas.microsoft.com/office/drawing/2014/main" id="{3C40A388-88AC-6935-2358-A6A86F975918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76;p28">
              <a:extLst>
                <a:ext uri="{FF2B5EF4-FFF2-40B4-BE49-F238E27FC236}">
                  <a16:creationId xmlns:a16="http://schemas.microsoft.com/office/drawing/2014/main" id="{E6F04679-8477-5325-7778-A5C6F933013A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77;p28">
              <a:extLst>
                <a:ext uri="{FF2B5EF4-FFF2-40B4-BE49-F238E27FC236}">
                  <a16:creationId xmlns:a16="http://schemas.microsoft.com/office/drawing/2014/main" id="{A1FC3233-CE96-DD15-E401-89041BAC693E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78;p28">
              <a:extLst>
                <a:ext uri="{FF2B5EF4-FFF2-40B4-BE49-F238E27FC236}">
                  <a16:creationId xmlns:a16="http://schemas.microsoft.com/office/drawing/2014/main" id="{D3447239-D1A7-68A7-BCA8-53B179471C6F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79;p28">
              <a:extLst>
                <a:ext uri="{FF2B5EF4-FFF2-40B4-BE49-F238E27FC236}">
                  <a16:creationId xmlns:a16="http://schemas.microsoft.com/office/drawing/2014/main" id="{3459DF6B-54CD-F3AF-D67E-F367FF105F0D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80;p28">
              <a:extLst>
                <a:ext uri="{FF2B5EF4-FFF2-40B4-BE49-F238E27FC236}">
                  <a16:creationId xmlns:a16="http://schemas.microsoft.com/office/drawing/2014/main" id="{7A49C13A-512B-887E-2D6F-9BC9BD6A010F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81;p28">
              <a:extLst>
                <a:ext uri="{FF2B5EF4-FFF2-40B4-BE49-F238E27FC236}">
                  <a16:creationId xmlns:a16="http://schemas.microsoft.com/office/drawing/2014/main" id="{1E51C798-9572-5321-FE2F-4C5C5EB3F0F8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82;p28">
              <a:extLst>
                <a:ext uri="{FF2B5EF4-FFF2-40B4-BE49-F238E27FC236}">
                  <a16:creationId xmlns:a16="http://schemas.microsoft.com/office/drawing/2014/main" id="{56E1D99F-FA86-2F69-F539-2FFA6A8025A0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83;p28">
              <a:extLst>
                <a:ext uri="{FF2B5EF4-FFF2-40B4-BE49-F238E27FC236}">
                  <a16:creationId xmlns:a16="http://schemas.microsoft.com/office/drawing/2014/main" id="{A1DEE833-3F9E-BD93-370D-A7DECA09A5F6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84;p28">
              <a:extLst>
                <a:ext uri="{FF2B5EF4-FFF2-40B4-BE49-F238E27FC236}">
                  <a16:creationId xmlns:a16="http://schemas.microsoft.com/office/drawing/2014/main" id="{3829BF0E-7BC9-5A49-FD26-C942269C0F57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85;p28">
              <a:extLst>
                <a:ext uri="{FF2B5EF4-FFF2-40B4-BE49-F238E27FC236}">
                  <a16:creationId xmlns:a16="http://schemas.microsoft.com/office/drawing/2014/main" id="{84E43821-E81E-B13B-A15B-1E92C9E015C7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86;p28">
              <a:extLst>
                <a:ext uri="{FF2B5EF4-FFF2-40B4-BE49-F238E27FC236}">
                  <a16:creationId xmlns:a16="http://schemas.microsoft.com/office/drawing/2014/main" id="{F451912B-9346-9403-5EE7-726DA607EC5F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87;p28">
              <a:extLst>
                <a:ext uri="{FF2B5EF4-FFF2-40B4-BE49-F238E27FC236}">
                  <a16:creationId xmlns:a16="http://schemas.microsoft.com/office/drawing/2014/main" id="{0FCC13AE-A7F5-644A-D63F-79EF2E7F282A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88;p28">
              <a:extLst>
                <a:ext uri="{FF2B5EF4-FFF2-40B4-BE49-F238E27FC236}">
                  <a16:creationId xmlns:a16="http://schemas.microsoft.com/office/drawing/2014/main" id="{6E1300A2-E0A3-5507-2F29-0AF7A65BFB6D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89;p28">
              <a:extLst>
                <a:ext uri="{FF2B5EF4-FFF2-40B4-BE49-F238E27FC236}">
                  <a16:creationId xmlns:a16="http://schemas.microsoft.com/office/drawing/2014/main" id="{D12F22EC-4870-AE27-5990-15D39350C2B7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90;p28">
              <a:extLst>
                <a:ext uri="{FF2B5EF4-FFF2-40B4-BE49-F238E27FC236}">
                  <a16:creationId xmlns:a16="http://schemas.microsoft.com/office/drawing/2014/main" id="{819B01C8-8CBB-BEB3-BD58-BD2480B63D1D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91;p28">
              <a:extLst>
                <a:ext uri="{FF2B5EF4-FFF2-40B4-BE49-F238E27FC236}">
                  <a16:creationId xmlns:a16="http://schemas.microsoft.com/office/drawing/2014/main" id="{B18EA52D-A24C-45A5-6265-1242B01038AF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92;p28">
              <a:extLst>
                <a:ext uri="{FF2B5EF4-FFF2-40B4-BE49-F238E27FC236}">
                  <a16:creationId xmlns:a16="http://schemas.microsoft.com/office/drawing/2014/main" id="{A5BCE1BF-B8E4-C199-9D84-B6A907BE6241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93;p28">
              <a:extLst>
                <a:ext uri="{FF2B5EF4-FFF2-40B4-BE49-F238E27FC236}">
                  <a16:creationId xmlns:a16="http://schemas.microsoft.com/office/drawing/2014/main" id="{576C1520-353B-3959-E37D-22ABB42F6BB0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94;p28">
              <a:extLst>
                <a:ext uri="{FF2B5EF4-FFF2-40B4-BE49-F238E27FC236}">
                  <a16:creationId xmlns:a16="http://schemas.microsoft.com/office/drawing/2014/main" id="{65DF6757-3574-33F6-E603-BC271F081870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95;p28">
              <a:extLst>
                <a:ext uri="{FF2B5EF4-FFF2-40B4-BE49-F238E27FC236}">
                  <a16:creationId xmlns:a16="http://schemas.microsoft.com/office/drawing/2014/main" id="{A8DC1D41-6BDF-EA2A-A5A5-BC6E00F50812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96;p28">
              <a:extLst>
                <a:ext uri="{FF2B5EF4-FFF2-40B4-BE49-F238E27FC236}">
                  <a16:creationId xmlns:a16="http://schemas.microsoft.com/office/drawing/2014/main" id="{77659DC3-773C-DCBD-9593-D8FD70DF11B6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97;p28">
              <a:extLst>
                <a:ext uri="{FF2B5EF4-FFF2-40B4-BE49-F238E27FC236}">
                  <a16:creationId xmlns:a16="http://schemas.microsoft.com/office/drawing/2014/main" id="{08BBE831-766E-EBF6-67B2-0E259C494ABC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98;p28">
              <a:extLst>
                <a:ext uri="{FF2B5EF4-FFF2-40B4-BE49-F238E27FC236}">
                  <a16:creationId xmlns:a16="http://schemas.microsoft.com/office/drawing/2014/main" id="{C17A3976-37E0-9540-96BF-EA27AFFE8968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99;p28">
              <a:extLst>
                <a:ext uri="{FF2B5EF4-FFF2-40B4-BE49-F238E27FC236}">
                  <a16:creationId xmlns:a16="http://schemas.microsoft.com/office/drawing/2014/main" id="{DA0DB584-0FDE-18C2-F262-0A9DAE1C8A69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00;p28">
              <a:extLst>
                <a:ext uri="{FF2B5EF4-FFF2-40B4-BE49-F238E27FC236}">
                  <a16:creationId xmlns:a16="http://schemas.microsoft.com/office/drawing/2014/main" id="{99A5CC0D-2368-0A42-7F46-1B050FA799F5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01;p28">
              <a:extLst>
                <a:ext uri="{FF2B5EF4-FFF2-40B4-BE49-F238E27FC236}">
                  <a16:creationId xmlns:a16="http://schemas.microsoft.com/office/drawing/2014/main" id="{0F3B8538-F83D-A663-A937-A113D4A0271A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02;p28">
              <a:extLst>
                <a:ext uri="{FF2B5EF4-FFF2-40B4-BE49-F238E27FC236}">
                  <a16:creationId xmlns:a16="http://schemas.microsoft.com/office/drawing/2014/main" id="{0E179442-7D5A-5B7D-75C4-472A7A040400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03;p28">
              <a:extLst>
                <a:ext uri="{FF2B5EF4-FFF2-40B4-BE49-F238E27FC236}">
                  <a16:creationId xmlns:a16="http://schemas.microsoft.com/office/drawing/2014/main" id="{97F0E107-1222-DBD5-35D2-2E06D11FAF6F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04;p28">
              <a:extLst>
                <a:ext uri="{FF2B5EF4-FFF2-40B4-BE49-F238E27FC236}">
                  <a16:creationId xmlns:a16="http://schemas.microsoft.com/office/drawing/2014/main" id="{63354AD8-C6DD-7331-A4A0-9D2763B92C4C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05;p28">
              <a:extLst>
                <a:ext uri="{FF2B5EF4-FFF2-40B4-BE49-F238E27FC236}">
                  <a16:creationId xmlns:a16="http://schemas.microsoft.com/office/drawing/2014/main" id="{0062C59A-D4CD-81B8-7B56-28538B3133B2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06;p28">
              <a:extLst>
                <a:ext uri="{FF2B5EF4-FFF2-40B4-BE49-F238E27FC236}">
                  <a16:creationId xmlns:a16="http://schemas.microsoft.com/office/drawing/2014/main" id="{400D8F86-5F36-4D54-E4AC-89A1C3F4E869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07;p28">
              <a:extLst>
                <a:ext uri="{FF2B5EF4-FFF2-40B4-BE49-F238E27FC236}">
                  <a16:creationId xmlns:a16="http://schemas.microsoft.com/office/drawing/2014/main" id="{E3284663-ECFF-98D8-7DC1-A3F85471ABA6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08;p28">
              <a:extLst>
                <a:ext uri="{FF2B5EF4-FFF2-40B4-BE49-F238E27FC236}">
                  <a16:creationId xmlns:a16="http://schemas.microsoft.com/office/drawing/2014/main" id="{FD85D14F-A884-149B-72DE-474CB1796558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09;p28">
              <a:extLst>
                <a:ext uri="{FF2B5EF4-FFF2-40B4-BE49-F238E27FC236}">
                  <a16:creationId xmlns:a16="http://schemas.microsoft.com/office/drawing/2014/main" id="{8CDC90F2-6271-C459-85BF-F4D22B0F93DE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10;p28">
              <a:extLst>
                <a:ext uri="{FF2B5EF4-FFF2-40B4-BE49-F238E27FC236}">
                  <a16:creationId xmlns:a16="http://schemas.microsoft.com/office/drawing/2014/main" id="{220AC6FE-2E35-8C7A-639E-73C536FC8656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11;p28">
              <a:extLst>
                <a:ext uri="{FF2B5EF4-FFF2-40B4-BE49-F238E27FC236}">
                  <a16:creationId xmlns:a16="http://schemas.microsoft.com/office/drawing/2014/main" id="{19A2F060-9334-22D9-CD1E-1C18856BBD3F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12;p28">
              <a:extLst>
                <a:ext uri="{FF2B5EF4-FFF2-40B4-BE49-F238E27FC236}">
                  <a16:creationId xmlns:a16="http://schemas.microsoft.com/office/drawing/2014/main" id="{3631C2A5-4112-3BDA-C939-917C8C753C67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13;p28">
              <a:extLst>
                <a:ext uri="{FF2B5EF4-FFF2-40B4-BE49-F238E27FC236}">
                  <a16:creationId xmlns:a16="http://schemas.microsoft.com/office/drawing/2014/main" id="{3936421F-2DFA-2FD1-0DBF-EED02D05215A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14;p28">
              <a:extLst>
                <a:ext uri="{FF2B5EF4-FFF2-40B4-BE49-F238E27FC236}">
                  <a16:creationId xmlns:a16="http://schemas.microsoft.com/office/drawing/2014/main" id="{8FE4BDE6-14D0-8DE9-60BC-1DA535E8F6C5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15;p28">
              <a:extLst>
                <a:ext uri="{FF2B5EF4-FFF2-40B4-BE49-F238E27FC236}">
                  <a16:creationId xmlns:a16="http://schemas.microsoft.com/office/drawing/2014/main" id="{F393D95F-7240-FE2A-EA10-F5AB9364BC7B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16;p28">
              <a:extLst>
                <a:ext uri="{FF2B5EF4-FFF2-40B4-BE49-F238E27FC236}">
                  <a16:creationId xmlns:a16="http://schemas.microsoft.com/office/drawing/2014/main" id="{6F117468-DFDF-BC61-8ECB-31971845041D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17;p28">
              <a:extLst>
                <a:ext uri="{FF2B5EF4-FFF2-40B4-BE49-F238E27FC236}">
                  <a16:creationId xmlns:a16="http://schemas.microsoft.com/office/drawing/2014/main" id="{7A2765ED-B7AE-323D-539C-29C8546C8F8F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18;p28">
              <a:extLst>
                <a:ext uri="{FF2B5EF4-FFF2-40B4-BE49-F238E27FC236}">
                  <a16:creationId xmlns:a16="http://schemas.microsoft.com/office/drawing/2014/main" id="{53C29BE1-C14E-BCD7-68ED-262C1277CAAF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19;p28">
              <a:extLst>
                <a:ext uri="{FF2B5EF4-FFF2-40B4-BE49-F238E27FC236}">
                  <a16:creationId xmlns:a16="http://schemas.microsoft.com/office/drawing/2014/main" id="{430E8015-71E1-014C-F863-65490DAF91BE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20;p28">
              <a:extLst>
                <a:ext uri="{FF2B5EF4-FFF2-40B4-BE49-F238E27FC236}">
                  <a16:creationId xmlns:a16="http://schemas.microsoft.com/office/drawing/2014/main" id="{B99370EA-6DCF-55A0-34AD-F7E3ADE88DC9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521;p28">
              <a:extLst>
                <a:ext uri="{FF2B5EF4-FFF2-40B4-BE49-F238E27FC236}">
                  <a16:creationId xmlns:a16="http://schemas.microsoft.com/office/drawing/2014/main" id="{DA6803D0-E083-1E71-F057-048769B32E49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522;p28">
              <a:extLst>
                <a:ext uri="{FF2B5EF4-FFF2-40B4-BE49-F238E27FC236}">
                  <a16:creationId xmlns:a16="http://schemas.microsoft.com/office/drawing/2014/main" id="{F8611DF7-03FC-874B-6117-2B3571A5189B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23;p28">
              <a:extLst>
                <a:ext uri="{FF2B5EF4-FFF2-40B4-BE49-F238E27FC236}">
                  <a16:creationId xmlns:a16="http://schemas.microsoft.com/office/drawing/2014/main" id="{7DA7DCCF-CCD1-0E1F-048B-E8FFB77C6804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24;p28">
              <a:extLst>
                <a:ext uri="{FF2B5EF4-FFF2-40B4-BE49-F238E27FC236}">
                  <a16:creationId xmlns:a16="http://schemas.microsoft.com/office/drawing/2014/main" id="{474099A2-2A38-8955-3328-EAE1C6C03E81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25;p28">
              <a:extLst>
                <a:ext uri="{FF2B5EF4-FFF2-40B4-BE49-F238E27FC236}">
                  <a16:creationId xmlns:a16="http://schemas.microsoft.com/office/drawing/2014/main" id="{5FE1712C-A007-9C1C-122A-99A2BE58D935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26;p28">
              <a:extLst>
                <a:ext uri="{FF2B5EF4-FFF2-40B4-BE49-F238E27FC236}">
                  <a16:creationId xmlns:a16="http://schemas.microsoft.com/office/drawing/2014/main" id="{4459B958-EF5D-1FD3-2A63-F8045577ED0E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27;p28">
              <a:extLst>
                <a:ext uri="{FF2B5EF4-FFF2-40B4-BE49-F238E27FC236}">
                  <a16:creationId xmlns:a16="http://schemas.microsoft.com/office/drawing/2014/main" id="{914B4C6E-70FA-AF66-4387-3010DCA143F9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28;p28">
              <a:extLst>
                <a:ext uri="{FF2B5EF4-FFF2-40B4-BE49-F238E27FC236}">
                  <a16:creationId xmlns:a16="http://schemas.microsoft.com/office/drawing/2014/main" id="{91812B1E-14DC-855F-4E80-DA196DC0C5CD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29;p28">
              <a:extLst>
                <a:ext uri="{FF2B5EF4-FFF2-40B4-BE49-F238E27FC236}">
                  <a16:creationId xmlns:a16="http://schemas.microsoft.com/office/drawing/2014/main" id="{95ECFC3A-1B9E-F745-2915-5DF1BB5552C0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530;p28">
            <a:extLst>
              <a:ext uri="{FF2B5EF4-FFF2-40B4-BE49-F238E27FC236}">
                <a16:creationId xmlns:a16="http://schemas.microsoft.com/office/drawing/2014/main" id="{4D180574-AA8A-5D24-7718-FB2C9C00F58F}"/>
              </a:ext>
            </a:extLst>
          </p:cNvPr>
          <p:cNvSpPr/>
          <p:nvPr/>
        </p:nvSpPr>
        <p:spPr>
          <a:xfrm>
            <a:off x="7773300" y="464500"/>
            <a:ext cx="916800" cy="91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531;p28">
            <a:extLst>
              <a:ext uri="{FF2B5EF4-FFF2-40B4-BE49-F238E27FC236}">
                <a16:creationId xmlns:a16="http://schemas.microsoft.com/office/drawing/2014/main" id="{2D8BACA7-A217-F3B0-E9A4-D9B91BB7F4BA}"/>
              </a:ext>
            </a:extLst>
          </p:cNvPr>
          <p:cNvSpPr/>
          <p:nvPr/>
        </p:nvSpPr>
        <p:spPr>
          <a:xfrm flipH="1">
            <a:off x="6341388" y="3395322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532;p28">
            <a:extLst>
              <a:ext uri="{FF2B5EF4-FFF2-40B4-BE49-F238E27FC236}">
                <a16:creationId xmlns:a16="http://schemas.microsoft.com/office/drawing/2014/main" id="{771664E2-8AB7-0498-F968-451059C36E0D}"/>
              </a:ext>
            </a:extLst>
          </p:cNvPr>
          <p:cNvSpPr/>
          <p:nvPr/>
        </p:nvSpPr>
        <p:spPr>
          <a:xfrm flipH="1">
            <a:off x="7907573" y="2511127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533;p28">
            <a:extLst>
              <a:ext uri="{FF2B5EF4-FFF2-40B4-BE49-F238E27FC236}">
                <a16:creationId xmlns:a16="http://schemas.microsoft.com/office/drawing/2014/main" id="{0A72B4B7-9F61-5119-2A8D-CA3A0E978A18}"/>
              </a:ext>
            </a:extLst>
          </p:cNvPr>
          <p:cNvSpPr/>
          <p:nvPr/>
        </p:nvSpPr>
        <p:spPr>
          <a:xfrm flipH="1">
            <a:off x="5983001" y="821527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534;p28">
            <a:extLst>
              <a:ext uri="{FF2B5EF4-FFF2-40B4-BE49-F238E27FC236}">
                <a16:creationId xmlns:a16="http://schemas.microsoft.com/office/drawing/2014/main" id="{F9176B03-B12D-C1AC-4DDE-D7131F7F57A6}"/>
              </a:ext>
            </a:extLst>
          </p:cNvPr>
          <p:cNvGrpSpPr/>
          <p:nvPr/>
        </p:nvGrpSpPr>
        <p:grpSpPr>
          <a:xfrm>
            <a:off x="7428476" y="3246892"/>
            <a:ext cx="886136" cy="1357009"/>
            <a:chOff x="1766150" y="2150600"/>
            <a:chExt cx="753325" cy="1153625"/>
          </a:xfrm>
        </p:grpSpPr>
        <p:sp>
          <p:nvSpPr>
            <p:cNvPr id="811" name="Google Shape;535;p28">
              <a:extLst>
                <a:ext uri="{FF2B5EF4-FFF2-40B4-BE49-F238E27FC236}">
                  <a16:creationId xmlns:a16="http://schemas.microsoft.com/office/drawing/2014/main" id="{829BEC99-056F-11F1-3859-1930C64CD3D0}"/>
                </a:ext>
              </a:extLst>
            </p:cNvPr>
            <p:cNvSpPr/>
            <p:nvPr/>
          </p:nvSpPr>
          <p:spPr>
            <a:xfrm>
              <a:off x="2041450" y="2823000"/>
              <a:ext cx="231900" cy="481225"/>
            </a:xfrm>
            <a:custGeom>
              <a:avLst/>
              <a:gdLst/>
              <a:ahLst/>
              <a:cxnLst/>
              <a:rect l="l" t="t" r="r" b="b"/>
              <a:pathLst>
                <a:path w="9276" h="19249" extrusionOk="0">
                  <a:moveTo>
                    <a:pt x="4641" y="0"/>
                  </a:moveTo>
                  <a:lnTo>
                    <a:pt x="4519" y="3583"/>
                  </a:lnTo>
                  <a:lnTo>
                    <a:pt x="2637" y="2078"/>
                  </a:lnTo>
                  <a:lnTo>
                    <a:pt x="2435" y="2251"/>
                  </a:lnTo>
                  <a:lnTo>
                    <a:pt x="4252" y="4501"/>
                  </a:lnTo>
                  <a:lnTo>
                    <a:pt x="3913" y="11352"/>
                  </a:lnTo>
                  <a:lnTo>
                    <a:pt x="3022" y="10487"/>
                  </a:lnTo>
                  <a:lnTo>
                    <a:pt x="3082" y="8152"/>
                  </a:lnTo>
                  <a:lnTo>
                    <a:pt x="2737" y="8062"/>
                  </a:lnTo>
                  <a:lnTo>
                    <a:pt x="2416" y="9935"/>
                  </a:lnTo>
                  <a:lnTo>
                    <a:pt x="228" y="8062"/>
                  </a:lnTo>
                  <a:lnTo>
                    <a:pt x="0" y="8246"/>
                  </a:lnTo>
                  <a:lnTo>
                    <a:pt x="3711" y="12543"/>
                  </a:lnTo>
                  <a:lnTo>
                    <a:pt x="3249" y="19249"/>
                  </a:lnTo>
                  <a:lnTo>
                    <a:pt x="6283" y="19249"/>
                  </a:lnTo>
                  <a:lnTo>
                    <a:pt x="5903" y="10802"/>
                  </a:lnTo>
                  <a:lnTo>
                    <a:pt x="7575" y="8182"/>
                  </a:lnTo>
                  <a:lnTo>
                    <a:pt x="9275" y="7922"/>
                  </a:lnTo>
                  <a:lnTo>
                    <a:pt x="9275" y="7663"/>
                  </a:lnTo>
                  <a:lnTo>
                    <a:pt x="7719" y="7684"/>
                  </a:lnTo>
                  <a:lnTo>
                    <a:pt x="8612" y="6277"/>
                  </a:lnTo>
                  <a:lnTo>
                    <a:pt x="8382" y="6126"/>
                  </a:lnTo>
                  <a:lnTo>
                    <a:pt x="5931" y="8783"/>
                  </a:lnTo>
                  <a:lnTo>
                    <a:pt x="5456" y="4405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36;p28">
              <a:extLst>
                <a:ext uri="{FF2B5EF4-FFF2-40B4-BE49-F238E27FC236}">
                  <a16:creationId xmlns:a16="http://schemas.microsoft.com/office/drawing/2014/main" id="{B1618656-537A-3B1B-616E-93E6AAFB018F}"/>
                </a:ext>
              </a:extLst>
            </p:cNvPr>
            <p:cNvSpPr/>
            <p:nvPr/>
          </p:nvSpPr>
          <p:spPr>
            <a:xfrm>
              <a:off x="1786025" y="2150600"/>
              <a:ext cx="733450" cy="798025"/>
            </a:xfrm>
            <a:custGeom>
              <a:avLst/>
              <a:gdLst/>
              <a:ahLst/>
              <a:cxnLst/>
              <a:rect l="l" t="t" r="r" b="b"/>
              <a:pathLst>
                <a:path w="29338" h="31921" extrusionOk="0">
                  <a:moveTo>
                    <a:pt x="15561" y="1"/>
                  </a:moveTo>
                  <a:cubicBezTo>
                    <a:pt x="15513" y="1"/>
                    <a:pt x="15464" y="2"/>
                    <a:pt x="15416" y="4"/>
                  </a:cubicBezTo>
                  <a:cubicBezTo>
                    <a:pt x="13897" y="72"/>
                    <a:pt x="12620" y="1160"/>
                    <a:pt x="11651" y="2332"/>
                  </a:cubicBezTo>
                  <a:cubicBezTo>
                    <a:pt x="9642" y="4763"/>
                    <a:pt x="8404" y="7821"/>
                    <a:pt x="8154" y="10966"/>
                  </a:cubicBezTo>
                  <a:cubicBezTo>
                    <a:pt x="7570" y="10165"/>
                    <a:pt x="6978" y="9354"/>
                    <a:pt x="6199" y="8741"/>
                  </a:cubicBezTo>
                  <a:cubicBezTo>
                    <a:pt x="5537" y="8222"/>
                    <a:pt x="4715" y="7857"/>
                    <a:pt x="3883" y="7857"/>
                  </a:cubicBezTo>
                  <a:cubicBezTo>
                    <a:pt x="3736" y="7857"/>
                    <a:pt x="3588" y="7868"/>
                    <a:pt x="3440" y="7892"/>
                  </a:cubicBezTo>
                  <a:cubicBezTo>
                    <a:pt x="1833" y="8154"/>
                    <a:pt x="809" y="9791"/>
                    <a:pt x="418" y="11372"/>
                  </a:cubicBezTo>
                  <a:cubicBezTo>
                    <a:pt x="0" y="13073"/>
                    <a:pt x="60" y="14854"/>
                    <a:pt x="590" y="16522"/>
                  </a:cubicBezTo>
                  <a:cubicBezTo>
                    <a:pt x="1466" y="19259"/>
                    <a:pt x="3521" y="21433"/>
                    <a:pt x="5513" y="23504"/>
                  </a:cubicBezTo>
                  <a:cubicBezTo>
                    <a:pt x="5303" y="23411"/>
                    <a:pt x="5081" y="23368"/>
                    <a:pt x="4857" y="23368"/>
                  </a:cubicBezTo>
                  <a:cubicBezTo>
                    <a:pt x="4106" y="23368"/>
                    <a:pt x="3342" y="23854"/>
                    <a:pt x="3000" y="24546"/>
                  </a:cubicBezTo>
                  <a:cubicBezTo>
                    <a:pt x="2399" y="25768"/>
                    <a:pt x="2972" y="27174"/>
                    <a:pt x="3808" y="28145"/>
                  </a:cubicBezTo>
                  <a:cubicBezTo>
                    <a:pt x="4511" y="28963"/>
                    <a:pt x="5443" y="29552"/>
                    <a:pt x="6407" y="30036"/>
                  </a:cubicBezTo>
                  <a:cubicBezTo>
                    <a:pt x="8991" y="31334"/>
                    <a:pt x="11845" y="31920"/>
                    <a:pt x="14715" y="31920"/>
                  </a:cubicBezTo>
                  <a:cubicBezTo>
                    <a:pt x="17839" y="31920"/>
                    <a:pt x="20984" y="31225"/>
                    <a:pt x="23823" y="29996"/>
                  </a:cubicBezTo>
                  <a:cubicBezTo>
                    <a:pt x="25846" y="29120"/>
                    <a:pt x="27258" y="27672"/>
                    <a:pt x="28333" y="25735"/>
                  </a:cubicBezTo>
                  <a:cubicBezTo>
                    <a:pt x="28337" y="25727"/>
                    <a:pt x="28341" y="25720"/>
                    <a:pt x="28345" y="25712"/>
                  </a:cubicBezTo>
                  <a:cubicBezTo>
                    <a:pt x="28988" y="24551"/>
                    <a:pt x="29260" y="23214"/>
                    <a:pt x="29308" y="21890"/>
                  </a:cubicBezTo>
                  <a:cubicBezTo>
                    <a:pt x="29337" y="21053"/>
                    <a:pt x="29275" y="20193"/>
                    <a:pt x="28924" y="19434"/>
                  </a:cubicBezTo>
                  <a:cubicBezTo>
                    <a:pt x="28573" y="18675"/>
                    <a:pt x="27888" y="18032"/>
                    <a:pt x="27060" y="17912"/>
                  </a:cubicBezTo>
                  <a:cubicBezTo>
                    <a:pt x="26981" y="17901"/>
                    <a:pt x="26901" y="17895"/>
                    <a:pt x="26820" y="17895"/>
                  </a:cubicBezTo>
                  <a:cubicBezTo>
                    <a:pt x="26426" y="17895"/>
                    <a:pt x="26026" y="18031"/>
                    <a:pt x="25777" y="18329"/>
                  </a:cubicBezTo>
                  <a:lnTo>
                    <a:pt x="25777" y="18329"/>
                  </a:lnTo>
                  <a:cubicBezTo>
                    <a:pt x="26701" y="17177"/>
                    <a:pt x="27541" y="15916"/>
                    <a:pt x="27905" y="14486"/>
                  </a:cubicBezTo>
                  <a:cubicBezTo>
                    <a:pt x="28273" y="13043"/>
                    <a:pt x="28089" y="11394"/>
                    <a:pt x="27129" y="10256"/>
                  </a:cubicBezTo>
                  <a:cubicBezTo>
                    <a:pt x="26347" y="9329"/>
                    <a:pt x="25122" y="8847"/>
                    <a:pt x="23905" y="8847"/>
                  </a:cubicBezTo>
                  <a:cubicBezTo>
                    <a:pt x="23683" y="8847"/>
                    <a:pt x="23462" y="8863"/>
                    <a:pt x="23244" y="8896"/>
                  </a:cubicBezTo>
                  <a:cubicBezTo>
                    <a:pt x="21826" y="9104"/>
                    <a:pt x="20544" y="9932"/>
                    <a:pt x="19611" y="11021"/>
                  </a:cubicBezTo>
                  <a:cubicBezTo>
                    <a:pt x="19712" y="8780"/>
                    <a:pt x="20228" y="6521"/>
                    <a:pt x="19817" y="4317"/>
                  </a:cubicBezTo>
                  <a:cubicBezTo>
                    <a:pt x="19417" y="2161"/>
                    <a:pt x="17732" y="1"/>
                    <a:pt x="15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37;p28">
              <a:extLst>
                <a:ext uri="{FF2B5EF4-FFF2-40B4-BE49-F238E27FC236}">
                  <a16:creationId xmlns:a16="http://schemas.microsoft.com/office/drawing/2014/main" id="{AA9DCD26-5B18-F9A5-350A-296D5A9A2F4C}"/>
                </a:ext>
              </a:extLst>
            </p:cNvPr>
            <p:cNvSpPr/>
            <p:nvPr/>
          </p:nvSpPr>
          <p:spPr>
            <a:xfrm>
              <a:off x="1962625" y="2960900"/>
              <a:ext cx="164375" cy="140725"/>
            </a:xfrm>
            <a:custGeom>
              <a:avLst/>
              <a:gdLst/>
              <a:ahLst/>
              <a:cxnLst/>
              <a:rect l="l" t="t" r="r" b="b"/>
              <a:pathLst>
                <a:path w="6575" h="5629" extrusionOk="0">
                  <a:moveTo>
                    <a:pt x="3021" y="1"/>
                  </a:moveTo>
                  <a:cubicBezTo>
                    <a:pt x="2463" y="1"/>
                    <a:pt x="1962" y="599"/>
                    <a:pt x="2554" y="1525"/>
                  </a:cubicBezTo>
                  <a:cubicBezTo>
                    <a:pt x="2114" y="1068"/>
                    <a:pt x="1688" y="888"/>
                    <a:pt x="1338" y="888"/>
                  </a:cubicBezTo>
                  <a:cubicBezTo>
                    <a:pt x="373" y="888"/>
                    <a:pt x="0" y="2266"/>
                    <a:pt x="1574" y="2986"/>
                  </a:cubicBezTo>
                  <a:cubicBezTo>
                    <a:pt x="78" y="3017"/>
                    <a:pt x="497" y="4775"/>
                    <a:pt x="1579" y="4775"/>
                  </a:cubicBezTo>
                  <a:cubicBezTo>
                    <a:pt x="1793" y="4775"/>
                    <a:pt x="2033" y="4706"/>
                    <a:pt x="2290" y="4541"/>
                  </a:cubicBezTo>
                  <a:lnTo>
                    <a:pt x="2290" y="4541"/>
                  </a:lnTo>
                  <a:cubicBezTo>
                    <a:pt x="1789" y="4922"/>
                    <a:pt x="2115" y="5628"/>
                    <a:pt x="2706" y="5628"/>
                  </a:cubicBezTo>
                  <a:cubicBezTo>
                    <a:pt x="2746" y="5628"/>
                    <a:pt x="2786" y="5625"/>
                    <a:pt x="2828" y="5619"/>
                  </a:cubicBezTo>
                  <a:cubicBezTo>
                    <a:pt x="4682" y="5314"/>
                    <a:pt x="6574" y="2360"/>
                    <a:pt x="4904" y="848"/>
                  </a:cubicBezTo>
                  <a:cubicBezTo>
                    <a:pt x="4779" y="703"/>
                    <a:pt x="4532" y="601"/>
                    <a:pt x="4317" y="601"/>
                  </a:cubicBezTo>
                  <a:cubicBezTo>
                    <a:pt x="4099" y="601"/>
                    <a:pt x="3915" y="705"/>
                    <a:pt x="3922" y="973"/>
                  </a:cubicBezTo>
                  <a:cubicBezTo>
                    <a:pt x="3831" y="294"/>
                    <a:pt x="3412" y="1"/>
                    <a:pt x="3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38;p28">
              <a:extLst>
                <a:ext uri="{FF2B5EF4-FFF2-40B4-BE49-F238E27FC236}">
                  <a16:creationId xmlns:a16="http://schemas.microsoft.com/office/drawing/2014/main" id="{5128D8EE-1EC2-9537-B029-04493739A68D}"/>
                </a:ext>
              </a:extLst>
            </p:cNvPr>
            <p:cNvSpPr/>
            <p:nvPr/>
          </p:nvSpPr>
          <p:spPr>
            <a:xfrm>
              <a:off x="1978675" y="2512575"/>
              <a:ext cx="398975" cy="436025"/>
            </a:xfrm>
            <a:custGeom>
              <a:avLst/>
              <a:gdLst/>
              <a:ahLst/>
              <a:cxnLst/>
              <a:rect l="l" t="t" r="r" b="b"/>
              <a:pathLst>
                <a:path w="15959" h="17441" extrusionOk="0">
                  <a:moveTo>
                    <a:pt x="5400" y="1"/>
                  </a:moveTo>
                  <a:cubicBezTo>
                    <a:pt x="5240" y="1"/>
                    <a:pt x="5080" y="19"/>
                    <a:pt x="4921" y="59"/>
                  </a:cubicBezTo>
                  <a:cubicBezTo>
                    <a:pt x="3714" y="365"/>
                    <a:pt x="3135" y="1818"/>
                    <a:pt x="3268" y="3056"/>
                  </a:cubicBezTo>
                  <a:cubicBezTo>
                    <a:pt x="3403" y="4294"/>
                    <a:pt x="4038" y="5412"/>
                    <a:pt x="4450" y="6588"/>
                  </a:cubicBezTo>
                  <a:cubicBezTo>
                    <a:pt x="3896" y="6232"/>
                    <a:pt x="3241" y="6009"/>
                    <a:pt x="2586" y="6009"/>
                  </a:cubicBezTo>
                  <a:cubicBezTo>
                    <a:pt x="2450" y="6009"/>
                    <a:pt x="2314" y="6019"/>
                    <a:pt x="2178" y="6038"/>
                  </a:cubicBezTo>
                  <a:cubicBezTo>
                    <a:pt x="1392" y="6154"/>
                    <a:pt x="646" y="6652"/>
                    <a:pt x="329" y="7382"/>
                  </a:cubicBezTo>
                  <a:cubicBezTo>
                    <a:pt x="1" y="8141"/>
                    <a:pt x="167" y="9047"/>
                    <a:pt x="593" y="9755"/>
                  </a:cubicBezTo>
                  <a:cubicBezTo>
                    <a:pt x="1014" y="10457"/>
                    <a:pt x="1662" y="10994"/>
                    <a:pt x="2337" y="11459"/>
                  </a:cubicBezTo>
                  <a:lnTo>
                    <a:pt x="2337" y="11459"/>
                  </a:lnTo>
                  <a:cubicBezTo>
                    <a:pt x="2229" y="11388"/>
                    <a:pt x="2102" y="11357"/>
                    <a:pt x="1972" y="11357"/>
                  </a:cubicBezTo>
                  <a:cubicBezTo>
                    <a:pt x="1841" y="11357"/>
                    <a:pt x="1708" y="11388"/>
                    <a:pt x="1589" y="11443"/>
                  </a:cubicBezTo>
                  <a:cubicBezTo>
                    <a:pt x="1169" y="11638"/>
                    <a:pt x="907" y="12090"/>
                    <a:pt x="841" y="12549"/>
                  </a:cubicBezTo>
                  <a:cubicBezTo>
                    <a:pt x="776" y="13009"/>
                    <a:pt x="881" y="13477"/>
                    <a:pt x="1030" y="13917"/>
                  </a:cubicBezTo>
                  <a:cubicBezTo>
                    <a:pt x="1267" y="14614"/>
                    <a:pt x="1626" y="15282"/>
                    <a:pt x="2152" y="15795"/>
                  </a:cubicBezTo>
                  <a:lnTo>
                    <a:pt x="2163" y="15805"/>
                  </a:lnTo>
                  <a:cubicBezTo>
                    <a:pt x="3044" y="16664"/>
                    <a:pt x="4026" y="17208"/>
                    <a:pt x="5242" y="17351"/>
                  </a:cubicBezTo>
                  <a:cubicBezTo>
                    <a:pt x="5747" y="17411"/>
                    <a:pt x="6259" y="17441"/>
                    <a:pt x="6773" y="17441"/>
                  </a:cubicBezTo>
                  <a:cubicBezTo>
                    <a:pt x="9587" y="17441"/>
                    <a:pt x="12448" y="16539"/>
                    <a:pt x="14510" y="14590"/>
                  </a:cubicBezTo>
                  <a:cubicBezTo>
                    <a:pt x="14945" y="14178"/>
                    <a:pt x="15346" y="13717"/>
                    <a:pt x="15590" y="13170"/>
                  </a:cubicBezTo>
                  <a:cubicBezTo>
                    <a:pt x="15879" y="12520"/>
                    <a:pt x="15959" y="11680"/>
                    <a:pt x="15444" y="11126"/>
                  </a:cubicBezTo>
                  <a:cubicBezTo>
                    <a:pt x="15223" y="10889"/>
                    <a:pt x="14892" y="10753"/>
                    <a:pt x="14571" y="10753"/>
                  </a:cubicBezTo>
                  <a:cubicBezTo>
                    <a:pt x="14341" y="10753"/>
                    <a:pt x="14117" y="10822"/>
                    <a:pt x="13941" y="10974"/>
                  </a:cubicBezTo>
                  <a:cubicBezTo>
                    <a:pt x="14670" y="9554"/>
                    <a:pt x="15416" y="8071"/>
                    <a:pt x="15444" y="6475"/>
                  </a:cubicBezTo>
                  <a:cubicBezTo>
                    <a:pt x="15459" y="5503"/>
                    <a:pt x="15206" y="4546"/>
                    <a:pt x="14713" y="3708"/>
                  </a:cubicBezTo>
                  <a:cubicBezTo>
                    <a:pt x="14287" y="2988"/>
                    <a:pt x="13564" y="2328"/>
                    <a:pt x="12747" y="2328"/>
                  </a:cubicBezTo>
                  <a:cubicBezTo>
                    <a:pt x="12682" y="2328"/>
                    <a:pt x="12616" y="2332"/>
                    <a:pt x="12550" y="2341"/>
                  </a:cubicBezTo>
                  <a:cubicBezTo>
                    <a:pt x="12004" y="2412"/>
                    <a:pt x="11535" y="2783"/>
                    <a:pt x="11219" y="3233"/>
                  </a:cubicBezTo>
                  <a:cubicBezTo>
                    <a:pt x="10902" y="3682"/>
                    <a:pt x="10717" y="4209"/>
                    <a:pt x="10535" y="4728"/>
                  </a:cubicBezTo>
                  <a:cubicBezTo>
                    <a:pt x="9900" y="3096"/>
                    <a:pt x="8752" y="1667"/>
                    <a:pt x="7294" y="696"/>
                  </a:cubicBezTo>
                  <a:cubicBezTo>
                    <a:pt x="6729" y="317"/>
                    <a:pt x="6065" y="1"/>
                    <a:pt x="5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39;p28">
              <a:extLst>
                <a:ext uri="{FF2B5EF4-FFF2-40B4-BE49-F238E27FC236}">
                  <a16:creationId xmlns:a16="http://schemas.microsoft.com/office/drawing/2014/main" id="{F4D48E24-174E-5C2F-5862-4197212771E3}"/>
                </a:ext>
              </a:extLst>
            </p:cNvPr>
            <p:cNvSpPr/>
            <p:nvPr/>
          </p:nvSpPr>
          <p:spPr>
            <a:xfrm>
              <a:off x="1821925" y="2700625"/>
              <a:ext cx="37300" cy="50875"/>
            </a:xfrm>
            <a:custGeom>
              <a:avLst/>
              <a:gdLst/>
              <a:ahLst/>
              <a:cxnLst/>
              <a:rect l="l" t="t" r="r" b="b"/>
              <a:pathLst>
                <a:path w="1492" h="2035" extrusionOk="0">
                  <a:moveTo>
                    <a:pt x="184" y="0"/>
                  </a:moveTo>
                  <a:cubicBezTo>
                    <a:pt x="184" y="0"/>
                    <a:pt x="1" y="696"/>
                    <a:pt x="311" y="1258"/>
                  </a:cubicBezTo>
                  <a:cubicBezTo>
                    <a:pt x="620" y="1820"/>
                    <a:pt x="1307" y="2035"/>
                    <a:pt x="1307" y="2035"/>
                  </a:cubicBezTo>
                  <a:cubicBezTo>
                    <a:pt x="1307" y="2035"/>
                    <a:pt x="1491" y="1340"/>
                    <a:pt x="1181" y="778"/>
                  </a:cubicBezTo>
                  <a:cubicBezTo>
                    <a:pt x="872" y="216"/>
                    <a:pt x="18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40;p28">
              <a:extLst>
                <a:ext uri="{FF2B5EF4-FFF2-40B4-BE49-F238E27FC236}">
                  <a16:creationId xmlns:a16="http://schemas.microsoft.com/office/drawing/2014/main" id="{B6118CB8-3D27-9E77-B6F6-CC391F202044}"/>
                </a:ext>
              </a:extLst>
            </p:cNvPr>
            <p:cNvSpPr/>
            <p:nvPr/>
          </p:nvSpPr>
          <p:spPr>
            <a:xfrm>
              <a:off x="1766150" y="2749650"/>
              <a:ext cx="79775" cy="34350"/>
            </a:xfrm>
            <a:custGeom>
              <a:avLst/>
              <a:gdLst/>
              <a:ahLst/>
              <a:cxnLst/>
              <a:rect l="l" t="t" r="r" b="b"/>
              <a:pathLst>
                <a:path w="3191" h="1374" extrusionOk="0">
                  <a:moveTo>
                    <a:pt x="1658" y="1"/>
                  </a:moveTo>
                  <a:cubicBezTo>
                    <a:pt x="1624" y="1"/>
                    <a:pt x="1590" y="2"/>
                    <a:pt x="1556" y="4"/>
                  </a:cubicBezTo>
                  <a:cubicBezTo>
                    <a:pt x="674" y="56"/>
                    <a:pt x="1" y="781"/>
                    <a:pt x="1" y="781"/>
                  </a:cubicBezTo>
                  <a:cubicBezTo>
                    <a:pt x="1" y="781"/>
                    <a:pt x="698" y="1373"/>
                    <a:pt x="1535" y="1373"/>
                  </a:cubicBezTo>
                  <a:cubicBezTo>
                    <a:pt x="1569" y="1373"/>
                    <a:pt x="1602" y="1372"/>
                    <a:pt x="1636" y="1370"/>
                  </a:cubicBezTo>
                  <a:cubicBezTo>
                    <a:pt x="2517" y="1318"/>
                    <a:pt x="3191" y="593"/>
                    <a:pt x="3191" y="593"/>
                  </a:cubicBezTo>
                  <a:cubicBezTo>
                    <a:pt x="3191" y="593"/>
                    <a:pt x="2493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41;p28">
              <a:extLst>
                <a:ext uri="{FF2B5EF4-FFF2-40B4-BE49-F238E27FC236}">
                  <a16:creationId xmlns:a16="http://schemas.microsoft.com/office/drawing/2014/main" id="{9726F69B-2589-D542-282C-AC5996BC9214}"/>
                </a:ext>
              </a:extLst>
            </p:cNvPr>
            <p:cNvSpPr/>
            <p:nvPr/>
          </p:nvSpPr>
          <p:spPr>
            <a:xfrm>
              <a:off x="2276375" y="3020350"/>
              <a:ext cx="28600" cy="15125"/>
            </a:xfrm>
            <a:custGeom>
              <a:avLst/>
              <a:gdLst/>
              <a:ahLst/>
              <a:cxnLst/>
              <a:rect l="l" t="t" r="r" b="b"/>
              <a:pathLst>
                <a:path w="1144" h="605" extrusionOk="0">
                  <a:moveTo>
                    <a:pt x="367" y="0"/>
                  </a:moveTo>
                  <a:cubicBezTo>
                    <a:pt x="164" y="0"/>
                    <a:pt x="0" y="63"/>
                    <a:pt x="0" y="63"/>
                  </a:cubicBezTo>
                  <a:cubicBezTo>
                    <a:pt x="0" y="63"/>
                    <a:pt x="154" y="415"/>
                    <a:pt x="470" y="547"/>
                  </a:cubicBezTo>
                  <a:cubicBezTo>
                    <a:pt x="572" y="590"/>
                    <a:pt x="679" y="605"/>
                    <a:pt x="777" y="605"/>
                  </a:cubicBezTo>
                  <a:cubicBezTo>
                    <a:pt x="980" y="605"/>
                    <a:pt x="1143" y="543"/>
                    <a:pt x="1143" y="543"/>
                  </a:cubicBezTo>
                  <a:cubicBezTo>
                    <a:pt x="1143" y="543"/>
                    <a:pt x="990" y="191"/>
                    <a:pt x="674" y="58"/>
                  </a:cubicBezTo>
                  <a:cubicBezTo>
                    <a:pt x="571" y="15"/>
                    <a:pt x="465" y="0"/>
                    <a:pt x="36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42;p28">
              <a:extLst>
                <a:ext uri="{FF2B5EF4-FFF2-40B4-BE49-F238E27FC236}">
                  <a16:creationId xmlns:a16="http://schemas.microsoft.com/office/drawing/2014/main" id="{7C8C1BC5-F3FA-5769-2BA0-1196E31F9D6C}"/>
                </a:ext>
              </a:extLst>
            </p:cNvPr>
            <p:cNvSpPr/>
            <p:nvPr/>
          </p:nvSpPr>
          <p:spPr>
            <a:xfrm>
              <a:off x="2275700" y="2985200"/>
              <a:ext cx="31825" cy="28425"/>
            </a:xfrm>
            <a:custGeom>
              <a:avLst/>
              <a:gdLst/>
              <a:ahLst/>
              <a:cxnLst/>
              <a:rect l="l" t="t" r="r" b="b"/>
              <a:pathLst>
                <a:path w="1273" h="1137" extrusionOk="0">
                  <a:moveTo>
                    <a:pt x="1257" y="1"/>
                  </a:moveTo>
                  <a:cubicBezTo>
                    <a:pt x="1166" y="1"/>
                    <a:pt x="709" y="15"/>
                    <a:pt x="394" y="297"/>
                  </a:cubicBezTo>
                  <a:cubicBezTo>
                    <a:pt x="43" y="609"/>
                    <a:pt x="0" y="1136"/>
                    <a:pt x="0" y="1136"/>
                  </a:cubicBezTo>
                  <a:cubicBezTo>
                    <a:pt x="0" y="1136"/>
                    <a:pt x="6" y="1136"/>
                    <a:pt x="16" y="1136"/>
                  </a:cubicBezTo>
                  <a:cubicBezTo>
                    <a:pt x="107" y="1136"/>
                    <a:pt x="564" y="1122"/>
                    <a:pt x="879" y="841"/>
                  </a:cubicBezTo>
                  <a:cubicBezTo>
                    <a:pt x="1231" y="527"/>
                    <a:pt x="1273" y="1"/>
                    <a:pt x="1273" y="1"/>
                  </a:cubicBezTo>
                  <a:cubicBezTo>
                    <a:pt x="1273" y="1"/>
                    <a:pt x="1267" y="1"/>
                    <a:pt x="1257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43;p28">
              <a:extLst>
                <a:ext uri="{FF2B5EF4-FFF2-40B4-BE49-F238E27FC236}">
                  <a16:creationId xmlns:a16="http://schemas.microsoft.com/office/drawing/2014/main" id="{852E7A3B-0E64-B36D-CDA2-D29A54279DED}"/>
                </a:ext>
              </a:extLst>
            </p:cNvPr>
            <p:cNvSpPr/>
            <p:nvPr/>
          </p:nvSpPr>
          <p:spPr>
            <a:xfrm>
              <a:off x="2256475" y="2515800"/>
              <a:ext cx="40600" cy="41625"/>
            </a:xfrm>
            <a:custGeom>
              <a:avLst/>
              <a:gdLst/>
              <a:ahLst/>
              <a:cxnLst/>
              <a:rect l="l" t="t" r="r" b="b"/>
              <a:pathLst>
                <a:path w="1624" h="1665" extrusionOk="0">
                  <a:moveTo>
                    <a:pt x="1623" y="0"/>
                  </a:moveTo>
                  <a:cubicBezTo>
                    <a:pt x="1623" y="0"/>
                    <a:pt x="903" y="25"/>
                    <a:pt x="455" y="484"/>
                  </a:cubicBezTo>
                  <a:cubicBezTo>
                    <a:pt x="7" y="945"/>
                    <a:pt x="1" y="1665"/>
                    <a:pt x="1" y="1665"/>
                  </a:cubicBezTo>
                  <a:cubicBezTo>
                    <a:pt x="1" y="1665"/>
                    <a:pt x="721" y="1639"/>
                    <a:pt x="1169" y="1179"/>
                  </a:cubicBezTo>
                  <a:cubicBezTo>
                    <a:pt x="1616" y="720"/>
                    <a:pt x="1623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44;p28">
              <a:extLst>
                <a:ext uri="{FF2B5EF4-FFF2-40B4-BE49-F238E27FC236}">
                  <a16:creationId xmlns:a16="http://schemas.microsoft.com/office/drawing/2014/main" id="{882E56B1-3A8F-B322-87EE-511B12B6CFD2}"/>
                </a:ext>
              </a:extLst>
            </p:cNvPr>
            <p:cNvSpPr/>
            <p:nvPr/>
          </p:nvSpPr>
          <p:spPr>
            <a:xfrm>
              <a:off x="1993075" y="2634850"/>
              <a:ext cx="37675" cy="19275"/>
            </a:xfrm>
            <a:custGeom>
              <a:avLst/>
              <a:gdLst/>
              <a:ahLst/>
              <a:cxnLst/>
              <a:rect l="l" t="t" r="r" b="b"/>
              <a:pathLst>
                <a:path w="1507" h="771" extrusionOk="0">
                  <a:moveTo>
                    <a:pt x="515" y="0"/>
                  </a:moveTo>
                  <a:cubicBezTo>
                    <a:pt x="232" y="0"/>
                    <a:pt x="0" y="98"/>
                    <a:pt x="0" y="98"/>
                  </a:cubicBezTo>
                  <a:cubicBezTo>
                    <a:pt x="0" y="98"/>
                    <a:pt x="215" y="549"/>
                    <a:pt x="630" y="709"/>
                  </a:cubicBezTo>
                  <a:cubicBezTo>
                    <a:pt x="750" y="754"/>
                    <a:pt x="874" y="770"/>
                    <a:pt x="990" y="770"/>
                  </a:cubicBezTo>
                  <a:cubicBezTo>
                    <a:pt x="1274" y="770"/>
                    <a:pt x="1507" y="672"/>
                    <a:pt x="1507" y="672"/>
                  </a:cubicBezTo>
                  <a:cubicBezTo>
                    <a:pt x="1507" y="672"/>
                    <a:pt x="1292" y="222"/>
                    <a:pt x="876" y="63"/>
                  </a:cubicBezTo>
                  <a:cubicBezTo>
                    <a:pt x="755" y="17"/>
                    <a:pt x="631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45;p28">
              <a:extLst>
                <a:ext uri="{FF2B5EF4-FFF2-40B4-BE49-F238E27FC236}">
                  <a16:creationId xmlns:a16="http://schemas.microsoft.com/office/drawing/2014/main" id="{7C308578-978F-70E6-F514-CB7B7D086CAE}"/>
                </a:ext>
              </a:extLst>
            </p:cNvPr>
            <p:cNvSpPr/>
            <p:nvPr/>
          </p:nvSpPr>
          <p:spPr>
            <a:xfrm>
              <a:off x="2204075" y="2477875"/>
              <a:ext cx="47350" cy="74975"/>
            </a:xfrm>
            <a:custGeom>
              <a:avLst/>
              <a:gdLst/>
              <a:ahLst/>
              <a:cxnLst/>
              <a:rect l="l" t="t" r="r" b="b"/>
              <a:pathLst>
                <a:path w="1894" h="2999" extrusionOk="0">
                  <a:moveTo>
                    <a:pt x="395" y="1"/>
                  </a:moveTo>
                  <a:cubicBezTo>
                    <a:pt x="395" y="1"/>
                    <a:pt x="0" y="908"/>
                    <a:pt x="305" y="1736"/>
                  </a:cubicBezTo>
                  <a:cubicBezTo>
                    <a:pt x="611" y="2564"/>
                    <a:pt x="1500" y="2999"/>
                    <a:pt x="1500" y="2999"/>
                  </a:cubicBezTo>
                  <a:cubicBezTo>
                    <a:pt x="1500" y="2999"/>
                    <a:pt x="1894" y="2092"/>
                    <a:pt x="1589" y="1263"/>
                  </a:cubicBezTo>
                  <a:cubicBezTo>
                    <a:pt x="1284" y="435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46;p28">
              <a:extLst>
                <a:ext uri="{FF2B5EF4-FFF2-40B4-BE49-F238E27FC236}">
                  <a16:creationId xmlns:a16="http://schemas.microsoft.com/office/drawing/2014/main" id="{AC0CDC3C-2D44-1401-F64C-C6E80460B9BD}"/>
                </a:ext>
              </a:extLst>
            </p:cNvPr>
            <p:cNvSpPr/>
            <p:nvPr/>
          </p:nvSpPr>
          <p:spPr>
            <a:xfrm>
              <a:off x="2027225" y="3017325"/>
              <a:ext cx="67125" cy="60175"/>
            </a:xfrm>
            <a:custGeom>
              <a:avLst/>
              <a:gdLst/>
              <a:ahLst/>
              <a:cxnLst/>
              <a:rect l="l" t="t" r="r" b="b"/>
              <a:pathLst>
                <a:path w="2685" h="2407" extrusionOk="0">
                  <a:moveTo>
                    <a:pt x="1974" y="1"/>
                  </a:moveTo>
                  <a:cubicBezTo>
                    <a:pt x="1740" y="1"/>
                    <a:pt x="1671" y="345"/>
                    <a:pt x="1426" y="351"/>
                  </a:cubicBezTo>
                  <a:cubicBezTo>
                    <a:pt x="1425" y="351"/>
                    <a:pt x="1424" y="351"/>
                    <a:pt x="1423" y="351"/>
                  </a:cubicBezTo>
                  <a:cubicBezTo>
                    <a:pt x="1362" y="351"/>
                    <a:pt x="1309" y="312"/>
                    <a:pt x="1267" y="268"/>
                  </a:cubicBezTo>
                  <a:cubicBezTo>
                    <a:pt x="1199" y="194"/>
                    <a:pt x="1135" y="94"/>
                    <a:pt x="1030" y="70"/>
                  </a:cubicBezTo>
                  <a:cubicBezTo>
                    <a:pt x="1016" y="67"/>
                    <a:pt x="1002" y="66"/>
                    <a:pt x="988" y="66"/>
                  </a:cubicBezTo>
                  <a:cubicBezTo>
                    <a:pt x="866" y="66"/>
                    <a:pt x="757" y="180"/>
                    <a:pt x="726" y="304"/>
                  </a:cubicBezTo>
                  <a:cubicBezTo>
                    <a:pt x="692" y="440"/>
                    <a:pt x="726" y="584"/>
                    <a:pt x="745" y="725"/>
                  </a:cubicBezTo>
                  <a:cubicBezTo>
                    <a:pt x="763" y="865"/>
                    <a:pt x="762" y="1020"/>
                    <a:pt x="674" y="1130"/>
                  </a:cubicBezTo>
                  <a:cubicBezTo>
                    <a:pt x="514" y="1332"/>
                    <a:pt x="165" y="1267"/>
                    <a:pt x="68" y="1536"/>
                  </a:cubicBezTo>
                  <a:cubicBezTo>
                    <a:pt x="1" y="1720"/>
                    <a:pt x="67" y="1952"/>
                    <a:pt x="187" y="2098"/>
                  </a:cubicBezTo>
                  <a:cubicBezTo>
                    <a:pt x="330" y="2270"/>
                    <a:pt x="549" y="2366"/>
                    <a:pt x="771" y="2395"/>
                  </a:cubicBezTo>
                  <a:cubicBezTo>
                    <a:pt x="841" y="2403"/>
                    <a:pt x="912" y="2407"/>
                    <a:pt x="983" y="2407"/>
                  </a:cubicBezTo>
                  <a:cubicBezTo>
                    <a:pt x="1071" y="2407"/>
                    <a:pt x="1159" y="2400"/>
                    <a:pt x="1246" y="2388"/>
                  </a:cubicBezTo>
                  <a:cubicBezTo>
                    <a:pt x="1649" y="2334"/>
                    <a:pt x="2045" y="2207"/>
                    <a:pt x="2315" y="1887"/>
                  </a:cubicBezTo>
                  <a:cubicBezTo>
                    <a:pt x="2618" y="1528"/>
                    <a:pt x="2685" y="1046"/>
                    <a:pt x="2546" y="605"/>
                  </a:cubicBezTo>
                  <a:cubicBezTo>
                    <a:pt x="2467" y="355"/>
                    <a:pt x="2305" y="56"/>
                    <a:pt x="2020" y="5"/>
                  </a:cubicBezTo>
                  <a:cubicBezTo>
                    <a:pt x="2004" y="2"/>
                    <a:pt x="1989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96;p27">
            <a:extLst>
              <a:ext uri="{FF2B5EF4-FFF2-40B4-BE49-F238E27FC236}">
                <a16:creationId xmlns:a16="http://schemas.microsoft.com/office/drawing/2014/main" id="{7AF4F536-7123-161C-3CAF-8FB3DE2F49D5}"/>
              </a:ext>
            </a:extLst>
          </p:cNvPr>
          <p:cNvSpPr txBox="1">
            <a:spLocks/>
          </p:cNvSpPr>
          <p:nvPr/>
        </p:nvSpPr>
        <p:spPr>
          <a:xfrm>
            <a:off x="422308" y="-85443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Before </a:t>
            </a:r>
            <a:r>
              <a:rPr lang="en-US" b="1">
                <a:latin typeface="Poppins"/>
                <a:ea typeface="Poppins"/>
                <a:cs typeface="Poppins"/>
                <a:sym typeface="Poppins"/>
              </a:rPr>
              <a:t>we begin…</a:t>
            </a:r>
            <a:endParaRPr lang="en-US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397;p27">
            <a:extLst>
              <a:ext uri="{FF2B5EF4-FFF2-40B4-BE49-F238E27FC236}">
                <a16:creationId xmlns:a16="http://schemas.microsoft.com/office/drawing/2014/main" id="{8B15A93D-A024-B0BA-68A1-4EB63ECF7E66}"/>
              </a:ext>
            </a:extLst>
          </p:cNvPr>
          <p:cNvSpPr txBox="1">
            <a:spLocks/>
          </p:cNvSpPr>
          <p:nvPr/>
        </p:nvSpPr>
        <p:spPr>
          <a:xfrm>
            <a:off x="-4775930" y="173399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need to know what we want from this project.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Simply the objective of this analysis is: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Identify key insights to help stakeholders make informed decisions in real estate.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deeper understanding of price determinants and their relative impact.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Need insights on where to buy/sell and expected return on investment</a:t>
            </a:r>
          </a:p>
        </p:txBody>
      </p:sp>
      <p:pic>
        <p:nvPicPr>
          <p:cNvPr id="4" name="Google Shape;398;p27">
            <a:extLst>
              <a:ext uri="{FF2B5EF4-FFF2-40B4-BE49-F238E27FC236}">
                <a16:creationId xmlns:a16="http://schemas.microsoft.com/office/drawing/2014/main" id="{56A6FCFC-3680-4668-F9B4-6DD347730D0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51450" r="14836"/>
          <a:stretch/>
        </p:blipFill>
        <p:spPr>
          <a:xfrm>
            <a:off x="15053246" y="539500"/>
            <a:ext cx="27870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5" name="Google Shape;609;p31">
            <a:extLst>
              <a:ext uri="{FF2B5EF4-FFF2-40B4-BE49-F238E27FC236}">
                <a16:creationId xmlns:a16="http://schemas.microsoft.com/office/drawing/2014/main" id="{FC43765F-0001-F93F-4E1D-7DF3E16EDA08}"/>
              </a:ext>
            </a:extLst>
          </p:cNvPr>
          <p:cNvSpPr txBox="1">
            <a:spLocks/>
          </p:cNvSpPr>
          <p:nvPr/>
        </p:nvSpPr>
        <p:spPr>
          <a:xfrm>
            <a:off x="1398866" y="9472070"/>
            <a:ext cx="2619900" cy="563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What is the average price of houses for each house type?</a:t>
            </a:r>
            <a:endParaRPr lang="en-US" dirty="0"/>
          </a:p>
        </p:txBody>
      </p:sp>
      <p:sp>
        <p:nvSpPr>
          <p:cNvPr id="6" name="Google Shape;666;p31">
            <a:extLst>
              <a:ext uri="{FF2B5EF4-FFF2-40B4-BE49-F238E27FC236}">
                <a16:creationId xmlns:a16="http://schemas.microsoft.com/office/drawing/2014/main" id="{8D87A259-5EB3-A27F-56EC-52889FED0FC3}"/>
              </a:ext>
            </a:extLst>
          </p:cNvPr>
          <p:cNvSpPr/>
          <p:nvPr/>
        </p:nvSpPr>
        <p:spPr>
          <a:xfrm>
            <a:off x="881538" y="9487945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</a:t>
            </a:r>
          </a:p>
        </p:txBody>
      </p:sp>
      <p:sp>
        <p:nvSpPr>
          <p:cNvPr id="7" name="Google Shape;609;p31">
            <a:extLst>
              <a:ext uri="{FF2B5EF4-FFF2-40B4-BE49-F238E27FC236}">
                <a16:creationId xmlns:a16="http://schemas.microsoft.com/office/drawing/2014/main" id="{DD81DCB1-92CD-D509-EB04-A05DCB2026E0}"/>
              </a:ext>
            </a:extLst>
          </p:cNvPr>
          <p:cNvSpPr txBox="1">
            <a:spLocks/>
          </p:cNvSpPr>
          <p:nvPr/>
        </p:nvSpPr>
        <p:spPr>
          <a:xfrm>
            <a:off x="1398866" y="9495388"/>
            <a:ext cx="261990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Which city has the highest average house prices?</a:t>
            </a:r>
          </a:p>
        </p:txBody>
      </p:sp>
      <p:sp>
        <p:nvSpPr>
          <p:cNvPr id="8" name="Google Shape;666;p31">
            <a:extLst>
              <a:ext uri="{FF2B5EF4-FFF2-40B4-BE49-F238E27FC236}">
                <a16:creationId xmlns:a16="http://schemas.microsoft.com/office/drawing/2014/main" id="{71E30EF6-768B-B2D0-03AB-94151FA7BF82}"/>
              </a:ext>
            </a:extLst>
          </p:cNvPr>
          <p:cNvSpPr/>
          <p:nvPr/>
        </p:nvSpPr>
        <p:spPr>
          <a:xfrm>
            <a:off x="881538" y="9511263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2</a:t>
            </a:r>
          </a:p>
        </p:txBody>
      </p:sp>
      <p:sp>
        <p:nvSpPr>
          <p:cNvPr id="9" name="Google Shape;609;p31">
            <a:extLst>
              <a:ext uri="{FF2B5EF4-FFF2-40B4-BE49-F238E27FC236}">
                <a16:creationId xmlns:a16="http://schemas.microsoft.com/office/drawing/2014/main" id="{E6880DF3-D9E4-EFA9-1500-A72815FBCE30}"/>
              </a:ext>
            </a:extLst>
          </p:cNvPr>
          <p:cNvSpPr txBox="1">
            <a:spLocks/>
          </p:cNvSpPr>
          <p:nvPr/>
        </p:nvSpPr>
        <p:spPr>
          <a:xfrm>
            <a:off x="1398866" y="9518706"/>
            <a:ext cx="3305336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percentage of the listed houses are furnished? what is it affect on price?</a:t>
            </a:r>
          </a:p>
        </p:txBody>
      </p:sp>
      <p:sp>
        <p:nvSpPr>
          <p:cNvPr id="10" name="Google Shape;666;p31">
            <a:extLst>
              <a:ext uri="{FF2B5EF4-FFF2-40B4-BE49-F238E27FC236}">
                <a16:creationId xmlns:a16="http://schemas.microsoft.com/office/drawing/2014/main" id="{4AF1AC0E-D94D-661E-F13D-F1B4D1FFE1C3}"/>
              </a:ext>
            </a:extLst>
          </p:cNvPr>
          <p:cNvSpPr/>
          <p:nvPr/>
        </p:nvSpPr>
        <p:spPr>
          <a:xfrm>
            <a:off x="881538" y="9534581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3</a:t>
            </a:r>
          </a:p>
        </p:txBody>
      </p:sp>
      <p:sp>
        <p:nvSpPr>
          <p:cNvPr id="11" name="Google Shape;609;p31">
            <a:extLst>
              <a:ext uri="{FF2B5EF4-FFF2-40B4-BE49-F238E27FC236}">
                <a16:creationId xmlns:a16="http://schemas.microsoft.com/office/drawing/2014/main" id="{AE4C892B-D4C9-64DC-3C37-26D64E95B68B}"/>
              </a:ext>
            </a:extLst>
          </p:cNvPr>
          <p:cNvSpPr txBox="1">
            <a:spLocks/>
          </p:cNvSpPr>
          <p:nvPr/>
        </p:nvSpPr>
        <p:spPr>
          <a:xfrm>
            <a:off x="1389200" y="9548375"/>
            <a:ext cx="3480129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does the number of bedrooms &amp; Bathrooms affect house prices?</a:t>
            </a:r>
          </a:p>
        </p:txBody>
      </p:sp>
      <p:sp>
        <p:nvSpPr>
          <p:cNvPr id="12" name="Google Shape;666;p31">
            <a:extLst>
              <a:ext uri="{FF2B5EF4-FFF2-40B4-BE49-F238E27FC236}">
                <a16:creationId xmlns:a16="http://schemas.microsoft.com/office/drawing/2014/main" id="{F381EA24-D988-6041-418F-C4B8DC58568C}"/>
              </a:ext>
            </a:extLst>
          </p:cNvPr>
          <p:cNvSpPr/>
          <p:nvPr/>
        </p:nvSpPr>
        <p:spPr>
          <a:xfrm>
            <a:off x="871873" y="9564250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4</a:t>
            </a:r>
          </a:p>
        </p:txBody>
      </p:sp>
      <p:sp>
        <p:nvSpPr>
          <p:cNvPr id="13" name="Google Shape;609;p31">
            <a:extLst>
              <a:ext uri="{FF2B5EF4-FFF2-40B4-BE49-F238E27FC236}">
                <a16:creationId xmlns:a16="http://schemas.microsoft.com/office/drawing/2014/main" id="{12113ED9-E4D4-B88C-123A-E69371C5DAF7}"/>
              </a:ext>
            </a:extLst>
          </p:cNvPr>
          <p:cNvSpPr txBox="1">
            <a:spLocks/>
          </p:cNvSpPr>
          <p:nvPr/>
        </p:nvSpPr>
        <p:spPr>
          <a:xfrm>
            <a:off x="1398865" y="9460406"/>
            <a:ext cx="3412357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 house prices differ between those sold with cash, installments, or both?</a:t>
            </a:r>
          </a:p>
        </p:txBody>
      </p:sp>
      <p:sp>
        <p:nvSpPr>
          <p:cNvPr id="14" name="Google Shape;666;p31">
            <a:extLst>
              <a:ext uri="{FF2B5EF4-FFF2-40B4-BE49-F238E27FC236}">
                <a16:creationId xmlns:a16="http://schemas.microsoft.com/office/drawing/2014/main" id="{ABA679C2-F1E8-4814-05F3-ADB8EAB3A44F}"/>
              </a:ext>
            </a:extLst>
          </p:cNvPr>
          <p:cNvSpPr/>
          <p:nvPr/>
        </p:nvSpPr>
        <p:spPr>
          <a:xfrm>
            <a:off x="881538" y="9476281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5</a:t>
            </a:r>
          </a:p>
        </p:txBody>
      </p:sp>
      <p:sp>
        <p:nvSpPr>
          <p:cNvPr id="15" name="Google Shape;609;p31">
            <a:extLst>
              <a:ext uri="{FF2B5EF4-FFF2-40B4-BE49-F238E27FC236}">
                <a16:creationId xmlns:a16="http://schemas.microsoft.com/office/drawing/2014/main" id="{5E1A16F2-F6A8-24F4-BF82-86AC38EF4528}"/>
              </a:ext>
            </a:extLst>
          </p:cNvPr>
          <p:cNvSpPr txBox="1">
            <a:spLocks/>
          </p:cNvSpPr>
          <p:nvPr/>
        </p:nvSpPr>
        <p:spPr>
          <a:xfrm>
            <a:off x="5663590" y="9489504"/>
            <a:ext cx="3227022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Are installment options more common for more expensive or cheaper houses?</a:t>
            </a:r>
          </a:p>
        </p:txBody>
      </p:sp>
      <p:sp>
        <p:nvSpPr>
          <p:cNvPr id="16" name="Google Shape;666;p31">
            <a:extLst>
              <a:ext uri="{FF2B5EF4-FFF2-40B4-BE49-F238E27FC236}">
                <a16:creationId xmlns:a16="http://schemas.microsoft.com/office/drawing/2014/main" id="{06A709D8-279C-573D-C409-949337F2D723}"/>
              </a:ext>
            </a:extLst>
          </p:cNvPr>
          <p:cNvSpPr/>
          <p:nvPr/>
        </p:nvSpPr>
        <p:spPr>
          <a:xfrm>
            <a:off x="5146262" y="950537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6</a:t>
            </a:r>
          </a:p>
        </p:txBody>
      </p:sp>
      <p:sp>
        <p:nvSpPr>
          <p:cNvPr id="17" name="Google Shape;609;p31">
            <a:extLst>
              <a:ext uri="{FF2B5EF4-FFF2-40B4-BE49-F238E27FC236}">
                <a16:creationId xmlns:a16="http://schemas.microsoft.com/office/drawing/2014/main" id="{BC23D526-9877-77CB-CECA-ED5779474AD3}"/>
              </a:ext>
            </a:extLst>
          </p:cNvPr>
          <p:cNvSpPr txBox="1">
            <a:spLocks/>
          </p:cNvSpPr>
          <p:nvPr/>
        </p:nvSpPr>
        <p:spPr>
          <a:xfrm>
            <a:off x="5663590" y="9454456"/>
            <a:ext cx="261990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does the number of floors influence the total price?</a:t>
            </a:r>
          </a:p>
        </p:txBody>
      </p:sp>
      <p:sp>
        <p:nvSpPr>
          <p:cNvPr id="18" name="Google Shape;666;p31">
            <a:extLst>
              <a:ext uri="{FF2B5EF4-FFF2-40B4-BE49-F238E27FC236}">
                <a16:creationId xmlns:a16="http://schemas.microsoft.com/office/drawing/2014/main" id="{5D0C6ADB-BBC9-A17F-EE36-EDFFB730AF89}"/>
              </a:ext>
            </a:extLst>
          </p:cNvPr>
          <p:cNvSpPr/>
          <p:nvPr/>
        </p:nvSpPr>
        <p:spPr>
          <a:xfrm>
            <a:off x="5146262" y="9470331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7</a:t>
            </a:r>
          </a:p>
        </p:txBody>
      </p:sp>
      <p:sp>
        <p:nvSpPr>
          <p:cNvPr id="19" name="Google Shape;609;p31">
            <a:extLst>
              <a:ext uri="{FF2B5EF4-FFF2-40B4-BE49-F238E27FC236}">
                <a16:creationId xmlns:a16="http://schemas.microsoft.com/office/drawing/2014/main" id="{1D1C7A56-AB9A-6FF4-8517-86A0A6CBB5E3}"/>
              </a:ext>
            </a:extLst>
          </p:cNvPr>
          <p:cNvSpPr txBox="1">
            <a:spLocks/>
          </p:cNvSpPr>
          <p:nvPr/>
        </p:nvSpPr>
        <p:spPr>
          <a:xfrm>
            <a:off x="5663590" y="9577380"/>
            <a:ext cx="261990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Which city offers the largest area for the same price range?</a:t>
            </a:r>
          </a:p>
        </p:txBody>
      </p:sp>
      <p:sp>
        <p:nvSpPr>
          <p:cNvPr id="20" name="Google Shape;666;p31">
            <a:extLst>
              <a:ext uri="{FF2B5EF4-FFF2-40B4-BE49-F238E27FC236}">
                <a16:creationId xmlns:a16="http://schemas.microsoft.com/office/drawing/2014/main" id="{F739E16A-2754-D89B-8AA1-DC5D1C44A2F7}"/>
              </a:ext>
            </a:extLst>
          </p:cNvPr>
          <p:cNvSpPr/>
          <p:nvPr/>
        </p:nvSpPr>
        <p:spPr>
          <a:xfrm>
            <a:off x="5146262" y="9593255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8</a:t>
            </a:r>
          </a:p>
        </p:txBody>
      </p:sp>
      <p:sp>
        <p:nvSpPr>
          <p:cNvPr id="21" name="Google Shape;609;p31">
            <a:extLst>
              <a:ext uri="{FF2B5EF4-FFF2-40B4-BE49-F238E27FC236}">
                <a16:creationId xmlns:a16="http://schemas.microsoft.com/office/drawing/2014/main" id="{44979CE1-BCF9-50D2-B9D6-35B38A8AE0DC}"/>
              </a:ext>
            </a:extLst>
          </p:cNvPr>
          <p:cNvSpPr txBox="1">
            <a:spLocks/>
          </p:cNvSpPr>
          <p:nvPr/>
        </p:nvSpPr>
        <p:spPr>
          <a:xfrm>
            <a:off x="5653924" y="9505610"/>
            <a:ext cx="3137535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Is there a strong correlation between the area of the house and its price?</a:t>
            </a:r>
          </a:p>
        </p:txBody>
      </p:sp>
      <p:sp>
        <p:nvSpPr>
          <p:cNvPr id="22" name="Google Shape;666;p31">
            <a:extLst>
              <a:ext uri="{FF2B5EF4-FFF2-40B4-BE49-F238E27FC236}">
                <a16:creationId xmlns:a16="http://schemas.microsoft.com/office/drawing/2014/main" id="{AC8D338E-A5EA-4F67-9408-AC6E609B542A}"/>
              </a:ext>
            </a:extLst>
          </p:cNvPr>
          <p:cNvSpPr/>
          <p:nvPr/>
        </p:nvSpPr>
        <p:spPr>
          <a:xfrm>
            <a:off x="5136597" y="9521485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9</a:t>
            </a:r>
          </a:p>
        </p:txBody>
      </p:sp>
      <p:sp>
        <p:nvSpPr>
          <p:cNvPr id="23" name="Google Shape;609;p31">
            <a:extLst>
              <a:ext uri="{FF2B5EF4-FFF2-40B4-BE49-F238E27FC236}">
                <a16:creationId xmlns:a16="http://schemas.microsoft.com/office/drawing/2014/main" id="{ED689750-18CB-33E0-E3D3-0E1E540AD176}"/>
              </a:ext>
            </a:extLst>
          </p:cNvPr>
          <p:cNvSpPr txBox="1">
            <a:spLocks/>
          </p:cNvSpPr>
          <p:nvPr/>
        </p:nvSpPr>
        <p:spPr>
          <a:xfrm>
            <a:off x="5663590" y="9454525"/>
            <a:ext cx="290162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Is there a trend between payment options and house types.</a:t>
            </a:r>
          </a:p>
        </p:txBody>
      </p:sp>
      <p:sp>
        <p:nvSpPr>
          <p:cNvPr id="24" name="Google Shape;666;p31">
            <a:extLst>
              <a:ext uri="{FF2B5EF4-FFF2-40B4-BE49-F238E27FC236}">
                <a16:creationId xmlns:a16="http://schemas.microsoft.com/office/drawing/2014/main" id="{3141C7AF-68BC-715C-7D50-16942C0982C3}"/>
              </a:ext>
            </a:extLst>
          </p:cNvPr>
          <p:cNvSpPr/>
          <p:nvPr/>
        </p:nvSpPr>
        <p:spPr>
          <a:xfrm>
            <a:off x="5146262" y="9470400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5307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>
          <a:extLst>
            <a:ext uri="{FF2B5EF4-FFF2-40B4-BE49-F238E27FC236}">
              <a16:creationId xmlns:a16="http://schemas.microsoft.com/office/drawing/2014/main" id="{113233A8-EAAC-9B49-86E1-37B6C80B5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">
            <a:extLst>
              <a:ext uri="{FF2B5EF4-FFF2-40B4-BE49-F238E27FC236}">
                <a16:creationId xmlns:a16="http://schemas.microsoft.com/office/drawing/2014/main" id="{5262C91C-57C1-4552-C8D0-54EC4B17AB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8866" y="1189215"/>
            <a:ext cx="2619900" cy="563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average price of houses for each house type?</a:t>
            </a:r>
          </a:p>
        </p:txBody>
      </p:sp>
      <p:sp>
        <p:nvSpPr>
          <p:cNvPr id="608" name="Google Shape;608;p31">
            <a:extLst>
              <a:ext uri="{FF2B5EF4-FFF2-40B4-BE49-F238E27FC236}">
                <a16:creationId xmlns:a16="http://schemas.microsoft.com/office/drawing/2014/main" id="{BBADE7D5-F63D-4487-770B-7774D3ACB6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An Example of 10 Questions To be Answered</a:t>
            </a:r>
            <a:endParaRPr lang="en-US" sz="20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6" name="Google Shape;666;p31">
            <a:extLst>
              <a:ext uri="{FF2B5EF4-FFF2-40B4-BE49-F238E27FC236}">
                <a16:creationId xmlns:a16="http://schemas.microsoft.com/office/drawing/2014/main" id="{487DA0FA-480A-83E9-B01C-EC7C88120B2C}"/>
              </a:ext>
            </a:extLst>
          </p:cNvPr>
          <p:cNvSpPr/>
          <p:nvPr/>
        </p:nvSpPr>
        <p:spPr>
          <a:xfrm>
            <a:off x="881538" y="1205090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</a:t>
            </a:r>
          </a:p>
        </p:txBody>
      </p:sp>
      <p:sp>
        <p:nvSpPr>
          <p:cNvPr id="668" name="Google Shape;668;p31">
            <a:extLst>
              <a:ext uri="{FF2B5EF4-FFF2-40B4-BE49-F238E27FC236}">
                <a16:creationId xmlns:a16="http://schemas.microsoft.com/office/drawing/2014/main" id="{0CBCB9BD-61CF-3614-E239-C6EE873C6142}"/>
              </a:ext>
            </a:extLst>
          </p:cNvPr>
          <p:cNvSpPr/>
          <p:nvPr/>
        </p:nvSpPr>
        <p:spPr>
          <a:xfrm rot="-5400000">
            <a:off x="6963875" y="-448755"/>
            <a:ext cx="1225500" cy="1225500"/>
          </a:xfrm>
          <a:prstGeom prst="pie">
            <a:avLst>
              <a:gd name="adj1" fmla="val 539173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>
            <a:extLst>
              <a:ext uri="{FF2B5EF4-FFF2-40B4-BE49-F238E27FC236}">
                <a16:creationId xmlns:a16="http://schemas.microsoft.com/office/drawing/2014/main" id="{152438E6-110E-FECD-8809-330DEA1A5942}"/>
              </a:ext>
            </a:extLst>
          </p:cNvPr>
          <p:cNvSpPr/>
          <p:nvPr/>
        </p:nvSpPr>
        <p:spPr>
          <a:xfrm>
            <a:off x="3952505" y="2940502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>
            <a:extLst>
              <a:ext uri="{FF2B5EF4-FFF2-40B4-BE49-F238E27FC236}">
                <a16:creationId xmlns:a16="http://schemas.microsoft.com/office/drawing/2014/main" id="{3F255215-D3D6-45CA-41A8-8D2F9D895ADE}"/>
              </a:ext>
            </a:extLst>
          </p:cNvPr>
          <p:cNvSpPr/>
          <p:nvPr/>
        </p:nvSpPr>
        <p:spPr>
          <a:xfrm>
            <a:off x="5614539" y="259147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1" name="Google Shape;671;p31">
            <a:extLst>
              <a:ext uri="{FF2B5EF4-FFF2-40B4-BE49-F238E27FC236}">
                <a16:creationId xmlns:a16="http://schemas.microsoft.com/office/drawing/2014/main" id="{B309B97B-A44C-6582-DB93-BAB33330A64C}"/>
              </a:ext>
            </a:extLst>
          </p:cNvPr>
          <p:cNvGrpSpPr/>
          <p:nvPr/>
        </p:nvGrpSpPr>
        <p:grpSpPr>
          <a:xfrm>
            <a:off x="224514" y="3945525"/>
            <a:ext cx="635996" cy="1043179"/>
            <a:chOff x="2688725" y="2891375"/>
            <a:chExt cx="271075" cy="444625"/>
          </a:xfrm>
        </p:grpSpPr>
        <p:sp>
          <p:nvSpPr>
            <p:cNvPr id="672" name="Google Shape;672;p31">
              <a:extLst>
                <a:ext uri="{FF2B5EF4-FFF2-40B4-BE49-F238E27FC236}">
                  <a16:creationId xmlns:a16="http://schemas.microsoft.com/office/drawing/2014/main" id="{33FF5725-13DD-8882-395E-504DB3A285A9}"/>
                </a:ext>
              </a:extLst>
            </p:cNvPr>
            <p:cNvSpPr/>
            <p:nvPr/>
          </p:nvSpPr>
          <p:spPr>
            <a:xfrm>
              <a:off x="2815700" y="3091450"/>
              <a:ext cx="19925" cy="129950"/>
            </a:xfrm>
            <a:custGeom>
              <a:avLst/>
              <a:gdLst/>
              <a:ahLst/>
              <a:cxnLst/>
              <a:rect l="l" t="t" r="r" b="b"/>
              <a:pathLst>
                <a:path w="797" h="5198" extrusionOk="0">
                  <a:moveTo>
                    <a:pt x="199" y="1"/>
                  </a:moveTo>
                  <a:lnTo>
                    <a:pt x="0" y="5198"/>
                  </a:lnTo>
                  <a:lnTo>
                    <a:pt x="797" y="5098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>
              <a:extLst>
                <a:ext uri="{FF2B5EF4-FFF2-40B4-BE49-F238E27FC236}">
                  <a16:creationId xmlns:a16="http://schemas.microsoft.com/office/drawing/2014/main" id="{F11821EA-2752-1DA2-1AC0-00E91019E15D}"/>
                </a:ext>
              </a:extLst>
            </p:cNvPr>
            <p:cNvSpPr/>
            <p:nvPr/>
          </p:nvSpPr>
          <p:spPr>
            <a:xfrm>
              <a:off x="2775000" y="3221375"/>
              <a:ext cx="102200" cy="114625"/>
            </a:xfrm>
            <a:custGeom>
              <a:avLst/>
              <a:gdLst/>
              <a:ahLst/>
              <a:cxnLst/>
              <a:rect l="l" t="t" r="r" b="b"/>
              <a:pathLst>
                <a:path w="4088" h="4585" extrusionOk="0">
                  <a:moveTo>
                    <a:pt x="1" y="1"/>
                  </a:moveTo>
                  <a:lnTo>
                    <a:pt x="574" y="4584"/>
                  </a:lnTo>
                  <a:lnTo>
                    <a:pt x="3512" y="4584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>
              <a:extLst>
                <a:ext uri="{FF2B5EF4-FFF2-40B4-BE49-F238E27FC236}">
                  <a16:creationId xmlns:a16="http://schemas.microsoft.com/office/drawing/2014/main" id="{7A82DEFC-E355-69D9-CD70-0F6A5AF686E7}"/>
                </a:ext>
              </a:extLst>
            </p:cNvPr>
            <p:cNvSpPr/>
            <p:nvPr/>
          </p:nvSpPr>
          <p:spPr>
            <a:xfrm>
              <a:off x="2767525" y="3201925"/>
              <a:ext cx="117725" cy="43150"/>
            </a:xfrm>
            <a:custGeom>
              <a:avLst/>
              <a:gdLst/>
              <a:ahLst/>
              <a:cxnLst/>
              <a:rect l="l" t="t" r="r" b="b"/>
              <a:pathLst>
                <a:path w="4709" h="1726" extrusionOk="0">
                  <a:moveTo>
                    <a:pt x="4708" y="0"/>
                  </a:moveTo>
                  <a:lnTo>
                    <a:pt x="1" y="66"/>
                  </a:lnTo>
                  <a:lnTo>
                    <a:pt x="134" y="1659"/>
                  </a:lnTo>
                  <a:lnTo>
                    <a:pt x="4485" y="172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>
              <a:extLst>
                <a:ext uri="{FF2B5EF4-FFF2-40B4-BE49-F238E27FC236}">
                  <a16:creationId xmlns:a16="http://schemas.microsoft.com/office/drawing/2014/main" id="{98DD5550-B197-893E-3E57-49DCB5C2B80A}"/>
                </a:ext>
              </a:extLst>
            </p:cNvPr>
            <p:cNvSpPr/>
            <p:nvPr/>
          </p:nvSpPr>
          <p:spPr>
            <a:xfrm>
              <a:off x="2777050" y="3243500"/>
              <a:ext cx="97200" cy="16600"/>
            </a:xfrm>
            <a:custGeom>
              <a:avLst/>
              <a:gdLst/>
              <a:ahLst/>
              <a:cxnLst/>
              <a:rect l="l" t="t" r="r" b="b"/>
              <a:pathLst>
                <a:path w="3888" h="664" extrusionOk="0">
                  <a:moveTo>
                    <a:pt x="0" y="0"/>
                  </a:moveTo>
                  <a:lnTo>
                    <a:pt x="110" y="664"/>
                  </a:lnTo>
                  <a:lnTo>
                    <a:pt x="3868" y="212"/>
                  </a:lnTo>
                  <a:lnTo>
                    <a:pt x="3887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>
              <a:extLst>
                <a:ext uri="{FF2B5EF4-FFF2-40B4-BE49-F238E27FC236}">
                  <a16:creationId xmlns:a16="http://schemas.microsoft.com/office/drawing/2014/main" id="{BF60753E-515B-3D5E-F570-DAAFC3A254CC}"/>
                </a:ext>
              </a:extLst>
            </p:cNvPr>
            <p:cNvSpPr/>
            <p:nvPr/>
          </p:nvSpPr>
          <p:spPr>
            <a:xfrm>
              <a:off x="2799450" y="2894150"/>
              <a:ext cx="17550" cy="26375"/>
            </a:xfrm>
            <a:custGeom>
              <a:avLst/>
              <a:gdLst/>
              <a:ahLst/>
              <a:cxnLst/>
              <a:rect l="l" t="t" r="r" b="b"/>
              <a:pathLst>
                <a:path w="702" h="1055" extrusionOk="0">
                  <a:moveTo>
                    <a:pt x="578" y="1"/>
                  </a:moveTo>
                  <a:lnTo>
                    <a:pt x="578" y="1"/>
                  </a:lnTo>
                  <a:cubicBezTo>
                    <a:pt x="578" y="1"/>
                    <a:pt x="251" y="140"/>
                    <a:pt x="125" y="431"/>
                  </a:cubicBezTo>
                  <a:cubicBezTo>
                    <a:pt x="0" y="722"/>
                    <a:pt x="123" y="1055"/>
                    <a:pt x="123" y="1055"/>
                  </a:cubicBezTo>
                  <a:cubicBezTo>
                    <a:pt x="123" y="1055"/>
                    <a:pt x="450" y="916"/>
                    <a:pt x="576" y="625"/>
                  </a:cubicBezTo>
                  <a:cubicBezTo>
                    <a:pt x="702" y="335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>
              <a:extLst>
                <a:ext uri="{FF2B5EF4-FFF2-40B4-BE49-F238E27FC236}">
                  <a16:creationId xmlns:a16="http://schemas.microsoft.com/office/drawing/2014/main" id="{D86F5240-F9F5-348D-DC3D-FB3DD9C691E7}"/>
                </a:ext>
              </a:extLst>
            </p:cNvPr>
            <p:cNvSpPr/>
            <p:nvPr/>
          </p:nvSpPr>
          <p:spPr>
            <a:xfrm>
              <a:off x="2768325" y="2891375"/>
              <a:ext cx="27075" cy="29700"/>
            </a:xfrm>
            <a:custGeom>
              <a:avLst/>
              <a:gdLst/>
              <a:ahLst/>
              <a:cxnLst/>
              <a:rect l="l" t="t" r="r" b="b"/>
              <a:pathLst>
                <a:path w="1083" h="1188" extrusionOk="0">
                  <a:moveTo>
                    <a:pt x="22" y="0"/>
                  </a:moveTo>
                  <a:cubicBezTo>
                    <a:pt x="22" y="0"/>
                    <a:pt x="1" y="488"/>
                    <a:pt x="287" y="816"/>
                  </a:cubicBezTo>
                  <a:cubicBezTo>
                    <a:pt x="575" y="1144"/>
                    <a:pt x="1061" y="1187"/>
                    <a:pt x="1061" y="1187"/>
                  </a:cubicBezTo>
                  <a:cubicBezTo>
                    <a:pt x="1061" y="1187"/>
                    <a:pt x="1083" y="700"/>
                    <a:pt x="796" y="371"/>
                  </a:cubicBezTo>
                  <a:cubicBezTo>
                    <a:pt x="508" y="43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>
              <a:extLst>
                <a:ext uri="{FF2B5EF4-FFF2-40B4-BE49-F238E27FC236}">
                  <a16:creationId xmlns:a16="http://schemas.microsoft.com/office/drawing/2014/main" id="{CDAB903B-E16A-9013-D755-4B8FA445E037}"/>
                </a:ext>
              </a:extLst>
            </p:cNvPr>
            <p:cNvSpPr/>
            <p:nvPr/>
          </p:nvSpPr>
          <p:spPr>
            <a:xfrm>
              <a:off x="2900675" y="3079500"/>
              <a:ext cx="28600" cy="12375"/>
            </a:xfrm>
            <a:custGeom>
              <a:avLst/>
              <a:gdLst/>
              <a:ahLst/>
              <a:cxnLst/>
              <a:rect l="l" t="t" r="r" b="b"/>
              <a:pathLst>
                <a:path w="1144" h="495" extrusionOk="0">
                  <a:moveTo>
                    <a:pt x="602" y="0"/>
                  </a:moveTo>
                  <a:cubicBezTo>
                    <a:pt x="586" y="0"/>
                    <a:pt x="569" y="1"/>
                    <a:pt x="553" y="2"/>
                  </a:cubicBezTo>
                  <a:cubicBezTo>
                    <a:pt x="237" y="27"/>
                    <a:pt x="1" y="293"/>
                    <a:pt x="1" y="293"/>
                  </a:cubicBezTo>
                  <a:cubicBezTo>
                    <a:pt x="1" y="293"/>
                    <a:pt x="247" y="494"/>
                    <a:pt x="541" y="494"/>
                  </a:cubicBezTo>
                  <a:cubicBezTo>
                    <a:pt x="558" y="494"/>
                    <a:pt x="575" y="493"/>
                    <a:pt x="592" y="492"/>
                  </a:cubicBezTo>
                  <a:cubicBezTo>
                    <a:pt x="908" y="466"/>
                    <a:pt x="1144" y="201"/>
                    <a:pt x="1144" y="201"/>
                  </a:cubicBezTo>
                  <a:cubicBezTo>
                    <a:pt x="1144" y="201"/>
                    <a:pt x="897" y="0"/>
                    <a:pt x="602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>
              <a:extLst>
                <a:ext uri="{FF2B5EF4-FFF2-40B4-BE49-F238E27FC236}">
                  <a16:creationId xmlns:a16="http://schemas.microsoft.com/office/drawing/2014/main" id="{2E453057-762D-8A6E-9A8E-7A91902AECEC}"/>
                </a:ext>
              </a:extLst>
            </p:cNvPr>
            <p:cNvSpPr/>
            <p:nvPr/>
          </p:nvSpPr>
          <p:spPr>
            <a:xfrm>
              <a:off x="2891875" y="3043450"/>
              <a:ext cx="23575" cy="36850"/>
            </a:xfrm>
            <a:custGeom>
              <a:avLst/>
              <a:gdLst/>
              <a:ahLst/>
              <a:cxnLst/>
              <a:rect l="l" t="t" r="r" b="b"/>
              <a:pathLst>
                <a:path w="943" h="1474" extrusionOk="0">
                  <a:moveTo>
                    <a:pt x="753" y="0"/>
                  </a:moveTo>
                  <a:cubicBezTo>
                    <a:pt x="753" y="0"/>
                    <a:pt x="312" y="209"/>
                    <a:pt x="156" y="616"/>
                  </a:cubicBezTo>
                  <a:cubicBezTo>
                    <a:pt x="1" y="1022"/>
                    <a:pt x="189" y="1474"/>
                    <a:pt x="189" y="1474"/>
                  </a:cubicBezTo>
                  <a:cubicBezTo>
                    <a:pt x="189" y="1474"/>
                    <a:pt x="631" y="1264"/>
                    <a:pt x="787" y="858"/>
                  </a:cubicBezTo>
                  <a:cubicBezTo>
                    <a:pt x="943" y="450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>
              <a:extLst>
                <a:ext uri="{FF2B5EF4-FFF2-40B4-BE49-F238E27FC236}">
                  <a16:creationId xmlns:a16="http://schemas.microsoft.com/office/drawing/2014/main" id="{916FDC93-3507-6E4B-4599-55C0D13DA407}"/>
                </a:ext>
              </a:extLst>
            </p:cNvPr>
            <p:cNvSpPr/>
            <p:nvPr/>
          </p:nvSpPr>
          <p:spPr>
            <a:xfrm>
              <a:off x="2688725" y="2922900"/>
              <a:ext cx="271075" cy="259650"/>
            </a:xfrm>
            <a:custGeom>
              <a:avLst/>
              <a:gdLst/>
              <a:ahLst/>
              <a:cxnLst/>
              <a:rect l="l" t="t" r="r" b="b"/>
              <a:pathLst>
                <a:path w="10843" h="10386" extrusionOk="0">
                  <a:moveTo>
                    <a:pt x="5724" y="1"/>
                  </a:moveTo>
                  <a:cubicBezTo>
                    <a:pt x="5272" y="1"/>
                    <a:pt x="4820" y="46"/>
                    <a:pt x="4381" y="126"/>
                  </a:cubicBezTo>
                  <a:cubicBezTo>
                    <a:pt x="2436" y="478"/>
                    <a:pt x="803" y="1428"/>
                    <a:pt x="316" y="3462"/>
                  </a:cubicBezTo>
                  <a:cubicBezTo>
                    <a:pt x="0" y="4784"/>
                    <a:pt x="53" y="6546"/>
                    <a:pt x="576" y="7811"/>
                  </a:cubicBezTo>
                  <a:cubicBezTo>
                    <a:pt x="1072" y="9014"/>
                    <a:pt x="2189" y="9939"/>
                    <a:pt x="3463" y="10205"/>
                  </a:cubicBezTo>
                  <a:cubicBezTo>
                    <a:pt x="4009" y="10319"/>
                    <a:pt x="4601" y="10386"/>
                    <a:pt x="5199" y="10386"/>
                  </a:cubicBezTo>
                  <a:cubicBezTo>
                    <a:pt x="6316" y="10386"/>
                    <a:pt x="7452" y="10154"/>
                    <a:pt x="8342" y="9568"/>
                  </a:cubicBezTo>
                  <a:cubicBezTo>
                    <a:pt x="8835" y="9243"/>
                    <a:pt x="9318" y="8893"/>
                    <a:pt x="9719" y="8459"/>
                  </a:cubicBezTo>
                  <a:cubicBezTo>
                    <a:pt x="10300" y="7827"/>
                    <a:pt x="10540" y="7082"/>
                    <a:pt x="10686" y="6252"/>
                  </a:cubicBezTo>
                  <a:cubicBezTo>
                    <a:pt x="10843" y="5358"/>
                    <a:pt x="10829" y="4482"/>
                    <a:pt x="10628" y="3677"/>
                  </a:cubicBezTo>
                  <a:cubicBezTo>
                    <a:pt x="10309" y="2393"/>
                    <a:pt x="9516" y="1287"/>
                    <a:pt x="8189" y="572"/>
                  </a:cubicBezTo>
                  <a:cubicBezTo>
                    <a:pt x="7432" y="164"/>
                    <a:pt x="6579" y="1"/>
                    <a:pt x="5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>
              <a:extLst>
                <a:ext uri="{FF2B5EF4-FFF2-40B4-BE49-F238E27FC236}">
                  <a16:creationId xmlns:a16="http://schemas.microsoft.com/office/drawing/2014/main" id="{9BDD60B6-1F49-689C-0D5E-2E27FE133EF4}"/>
                </a:ext>
              </a:extLst>
            </p:cNvPr>
            <p:cNvSpPr/>
            <p:nvPr/>
          </p:nvSpPr>
          <p:spPr>
            <a:xfrm>
              <a:off x="2731050" y="3028450"/>
              <a:ext cx="67700" cy="72600"/>
            </a:xfrm>
            <a:custGeom>
              <a:avLst/>
              <a:gdLst/>
              <a:ahLst/>
              <a:cxnLst/>
              <a:rect l="l" t="t" r="r" b="b"/>
              <a:pathLst>
                <a:path w="2708" h="2904" extrusionOk="0">
                  <a:moveTo>
                    <a:pt x="213" y="1"/>
                  </a:moveTo>
                  <a:lnTo>
                    <a:pt x="1" y="239"/>
                  </a:lnTo>
                  <a:lnTo>
                    <a:pt x="960" y="1415"/>
                  </a:lnTo>
                  <a:lnTo>
                    <a:pt x="1" y="1485"/>
                  </a:lnTo>
                  <a:lnTo>
                    <a:pt x="1" y="1595"/>
                  </a:lnTo>
                  <a:lnTo>
                    <a:pt x="1182" y="1661"/>
                  </a:lnTo>
                  <a:lnTo>
                    <a:pt x="2295" y="2903"/>
                  </a:lnTo>
                  <a:lnTo>
                    <a:pt x="2708" y="219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>
              <a:extLst>
                <a:ext uri="{FF2B5EF4-FFF2-40B4-BE49-F238E27FC236}">
                  <a16:creationId xmlns:a16="http://schemas.microsoft.com/office/drawing/2014/main" id="{FB4A5A65-35F8-EFEE-E799-1775FFCC0557}"/>
                </a:ext>
              </a:extLst>
            </p:cNvPr>
            <p:cNvSpPr/>
            <p:nvPr/>
          </p:nvSpPr>
          <p:spPr>
            <a:xfrm>
              <a:off x="2839725" y="2987250"/>
              <a:ext cx="45525" cy="52850"/>
            </a:xfrm>
            <a:custGeom>
              <a:avLst/>
              <a:gdLst/>
              <a:ahLst/>
              <a:cxnLst/>
              <a:rect l="l" t="t" r="r" b="b"/>
              <a:pathLst>
                <a:path w="1821" h="2114" extrusionOk="0">
                  <a:moveTo>
                    <a:pt x="1428" y="0"/>
                  </a:moveTo>
                  <a:lnTo>
                    <a:pt x="1224" y="789"/>
                  </a:lnTo>
                  <a:lnTo>
                    <a:pt x="0" y="1603"/>
                  </a:lnTo>
                  <a:lnTo>
                    <a:pt x="368" y="2114"/>
                  </a:lnTo>
                  <a:lnTo>
                    <a:pt x="1820" y="556"/>
                  </a:lnTo>
                  <a:lnTo>
                    <a:pt x="1744" y="400"/>
                  </a:lnTo>
                  <a:lnTo>
                    <a:pt x="1472" y="603"/>
                  </a:lnTo>
                  <a:lnTo>
                    <a:pt x="1486" y="23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B7EE33-9AB9-B5EC-8882-CF213F778CA2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Google Shape;609;p31">
            <a:extLst>
              <a:ext uri="{FF2B5EF4-FFF2-40B4-BE49-F238E27FC236}">
                <a16:creationId xmlns:a16="http://schemas.microsoft.com/office/drawing/2014/main" id="{544396FE-D5CF-2594-D7C5-34578D089222}"/>
              </a:ext>
            </a:extLst>
          </p:cNvPr>
          <p:cNvSpPr txBox="1">
            <a:spLocks/>
          </p:cNvSpPr>
          <p:nvPr/>
        </p:nvSpPr>
        <p:spPr>
          <a:xfrm>
            <a:off x="1398866" y="1879278"/>
            <a:ext cx="261990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Which city has the highest average house prices?</a:t>
            </a:r>
          </a:p>
        </p:txBody>
      </p:sp>
      <p:sp>
        <p:nvSpPr>
          <p:cNvPr id="18" name="Google Shape;666;p31">
            <a:extLst>
              <a:ext uri="{FF2B5EF4-FFF2-40B4-BE49-F238E27FC236}">
                <a16:creationId xmlns:a16="http://schemas.microsoft.com/office/drawing/2014/main" id="{E049A9A0-FECB-2447-81A6-A32C8E3AEBAC}"/>
              </a:ext>
            </a:extLst>
          </p:cNvPr>
          <p:cNvSpPr/>
          <p:nvPr/>
        </p:nvSpPr>
        <p:spPr>
          <a:xfrm>
            <a:off x="881538" y="1895153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2</a:t>
            </a:r>
          </a:p>
        </p:txBody>
      </p:sp>
      <p:sp>
        <p:nvSpPr>
          <p:cNvPr id="19" name="Google Shape;609;p31">
            <a:extLst>
              <a:ext uri="{FF2B5EF4-FFF2-40B4-BE49-F238E27FC236}">
                <a16:creationId xmlns:a16="http://schemas.microsoft.com/office/drawing/2014/main" id="{E4BED8D3-D89D-8A89-DECA-D76937B26E19}"/>
              </a:ext>
            </a:extLst>
          </p:cNvPr>
          <p:cNvSpPr txBox="1">
            <a:spLocks/>
          </p:cNvSpPr>
          <p:nvPr/>
        </p:nvSpPr>
        <p:spPr>
          <a:xfrm>
            <a:off x="1398866" y="2583076"/>
            <a:ext cx="3305336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percentage of the listed houses are furnished? what is it affect on price?</a:t>
            </a:r>
          </a:p>
        </p:txBody>
      </p:sp>
      <p:sp>
        <p:nvSpPr>
          <p:cNvPr id="20" name="Google Shape;666;p31">
            <a:extLst>
              <a:ext uri="{FF2B5EF4-FFF2-40B4-BE49-F238E27FC236}">
                <a16:creationId xmlns:a16="http://schemas.microsoft.com/office/drawing/2014/main" id="{3CD50849-0E1A-F993-0BEE-8E8F8DA0E819}"/>
              </a:ext>
            </a:extLst>
          </p:cNvPr>
          <p:cNvSpPr/>
          <p:nvPr/>
        </p:nvSpPr>
        <p:spPr>
          <a:xfrm>
            <a:off x="881538" y="2598951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3</a:t>
            </a:r>
          </a:p>
        </p:txBody>
      </p:sp>
      <p:sp>
        <p:nvSpPr>
          <p:cNvPr id="21" name="Google Shape;609;p31">
            <a:extLst>
              <a:ext uri="{FF2B5EF4-FFF2-40B4-BE49-F238E27FC236}">
                <a16:creationId xmlns:a16="http://schemas.microsoft.com/office/drawing/2014/main" id="{B6CFB80B-E989-65D4-8035-9390C2BC5FC2}"/>
              </a:ext>
            </a:extLst>
          </p:cNvPr>
          <p:cNvSpPr txBox="1">
            <a:spLocks/>
          </p:cNvSpPr>
          <p:nvPr/>
        </p:nvSpPr>
        <p:spPr>
          <a:xfrm>
            <a:off x="1389200" y="3284530"/>
            <a:ext cx="3480129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does the number of bedrooms &amp; Bathrooms affect house prices?</a:t>
            </a:r>
          </a:p>
        </p:txBody>
      </p:sp>
      <p:sp>
        <p:nvSpPr>
          <p:cNvPr id="22" name="Google Shape;666;p31">
            <a:extLst>
              <a:ext uri="{FF2B5EF4-FFF2-40B4-BE49-F238E27FC236}">
                <a16:creationId xmlns:a16="http://schemas.microsoft.com/office/drawing/2014/main" id="{CC5B3945-072C-36A8-C16A-9D60F497131C}"/>
              </a:ext>
            </a:extLst>
          </p:cNvPr>
          <p:cNvSpPr/>
          <p:nvPr/>
        </p:nvSpPr>
        <p:spPr>
          <a:xfrm>
            <a:off x="871873" y="3300405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4</a:t>
            </a:r>
          </a:p>
        </p:txBody>
      </p:sp>
      <p:sp>
        <p:nvSpPr>
          <p:cNvPr id="25" name="Google Shape;609;p31">
            <a:extLst>
              <a:ext uri="{FF2B5EF4-FFF2-40B4-BE49-F238E27FC236}">
                <a16:creationId xmlns:a16="http://schemas.microsoft.com/office/drawing/2014/main" id="{ED1B13B0-4FA3-8F4B-2BD3-08E2F38C2D7C}"/>
              </a:ext>
            </a:extLst>
          </p:cNvPr>
          <p:cNvSpPr txBox="1">
            <a:spLocks/>
          </p:cNvSpPr>
          <p:nvPr/>
        </p:nvSpPr>
        <p:spPr>
          <a:xfrm>
            <a:off x="5663590" y="1209323"/>
            <a:ext cx="3227022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Are installment options more common for more expensive or cheaper houses?</a:t>
            </a:r>
          </a:p>
        </p:txBody>
      </p:sp>
      <p:sp>
        <p:nvSpPr>
          <p:cNvPr id="26" name="Google Shape;666;p31">
            <a:extLst>
              <a:ext uri="{FF2B5EF4-FFF2-40B4-BE49-F238E27FC236}">
                <a16:creationId xmlns:a16="http://schemas.microsoft.com/office/drawing/2014/main" id="{8BC75FF8-D4CC-9B22-EC5D-E46B98D6F17A}"/>
              </a:ext>
            </a:extLst>
          </p:cNvPr>
          <p:cNvSpPr/>
          <p:nvPr/>
        </p:nvSpPr>
        <p:spPr>
          <a:xfrm>
            <a:off x="5146262" y="1225198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6</a:t>
            </a:r>
          </a:p>
        </p:txBody>
      </p:sp>
      <p:sp>
        <p:nvSpPr>
          <p:cNvPr id="27" name="Google Shape;609;p31">
            <a:extLst>
              <a:ext uri="{FF2B5EF4-FFF2-40B4-BE49-F238E27FC236}">
                <a16:creationId xmlns:a16="http://schemas.microsoft.com/office/drawing/2014/main" id="{626FC707-845C-1CFC-A5C6-3ADA621DF2C1}"/>
              </a:ext>
            </a:extLst>
          </p:cNvPr>
          <p:cNvSpPr txBox="1">
            <a:spLocks/>
          </p:cNvSpPr>
          <p:nvPr/>
        </p:nvSpPr>
        <p:spPr>
          <a:xfrm>
            <a:off x="5663590" y="1899386"/>
            <a:ext cx="261990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does the number of floors influence the total price?</a:t>
            </a:r>
          </a:p>
        </p:txBody>
      </p:sp>
      <p:sp>
        <p:nvSpPr>
          <p:cNvPr id="28" name="Google Shape;666;p31">
            <a:extLst>
              <a:ext uri="{FF2B5EF4-FFF2-40B4-BE49-F238E27FC236}">
                <a16:creationId xmlns:a16="http://schemas.microsoft.com/office/drawing/2014/main" id="{AC2CD556-BB86-1254-CAA6-F5A7890F4EFA}"/>
              </a:ext>
            </a:extLst>
          </p:cNvPr>
          <p:cNvSpPr/>
          <p:nvPr/>
        </p:nvSpPr>
        <p:spPr>
          <a:xfrm>
            <a:off x="5146262" y="1915261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7</a:t>
            </a:r>
          </a:p>
        </p:txBody>
      </p:sp>
      <p:sp>
        <p:nvSpPr>
          <p:cNvPr id="29" name="Google Shape;609;p31">
            <a:extLst>
              <a:ext uri="{FF2B5EF4-FFF2-40B4-BE49-F238E27FC236}">
                <a16:creationId xmlns:a16="http://schemas.microsoft.com/office/drawing/2014/main" id="{B10ACC30-C1DD-552F-398D-76A7E293A095}"/>
              </a:ext>
            </a:extLst>
          </p:cNvPr>
          <p:cNvSpPr txBox="1">
            <a:spLocks/>
          </p:cNvSpPr>
          <p:nvPr/>
        </p:nvSpPr>
        <p:spPr>
          <a:xfrm>
            <a:off x="5663590" y="2603184"/>
            <a:ext cx="261990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Which city offers the largest area for the same price range?</a:t>
            </a:r>
          </a:p>
        </p:txBody>
      </p:sp>
      <p:sp>
        <p:nvSpPr>
          <p:cNvPr id="30" name="Google Shape;666;p31">
            <a:extLst>
              <a:ext uri="{FF2B5EF4-FFF2-40B4-BE49-F238E27FC236}">
                <a16:creationId xmlns:a16="http://schemas.microsoft.com/office/drawing/2014/main" id="{6933836A-E88C-0D29-C74C-BF16438C0328}"/>
              </a:ext>
            </a:extLst>
          </p:cNvPr>
          <p:cNvSpPr/>
          <p:nvPr/>
        </p:nvSpPr>
        <p:spPr>
          <a:xfrm>
            <a:off x="5146262" y="261905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8</a:t>
            </a:r>
          </a:p>
        </p:txBody>
      </p:sp>
      <p:sp>
        <p:nvSpPr>
          <p:cNvPr id="31" name="Google Shape;609;p31">
            <a:extLst>
              <a:ext uri="{FF2B5EF4-FFF2-40B4-BE49-F238E27FC236}">
                <a16:creationId xmlns:a16="http://schemas.microsoft.com/office/drawing/2014/main" id="{6604DE0E-D341-AFD4-E132-32A1677C548A}"/>
              </a:ext>
            </a:extLst>
          </p:cNvPr>
          <p:cNvSpPr txBox="1">
            <a:spLocks/>
          </p:cNvSpPr>
          <p:nvPr/>
        </p:nvSpPr>
        <p:spPr>
          <a:xfrm>
            <a:off x="5653924" y="3304638"/>
            <a:ext cx="3137535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Is there a strong correlation between the area of the house and its price?</a:t>
            </a:r>
          </a:p>
        </p:txBody>
      </p:sp>
      <p:sp>
        <p:nvSpPr>
          <p:cNvPr id="683" name="Google Shape;666;p31">
            <a:extLst>
              <a:ext uri="{FF2B5EF4-FFF2-40B4-BE49-F238E27FC236}">
                <a16:creationId xmlns:a16="http://schemas.microsoft.com/office/drawing/2014/main" id="{278AC382-8B62-5BCF-F447-9BC655B1C473}"/>
              </a:ext>
            </a:extLst>
          </p:cNvPr>
          <p:cNvSpPr/>
          <p:nvPr/>
        </p:nvSpPr>
        <p:spPr>
          <a:xfrm>
            <a:off x="5136597" y="3320513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9</a:t>
            </a:r>
          </a:p>
        </p:txBody>
      </p:sp>
      <p:sp>
        <p:nvSpPr>
          <p:cNvPr id="684" name="Google Shape;609;p31">
            <a:extLst>
              <a:ext uri="{FF2B5EF4-FFF2-40B4-BE49-F238E27FC236}">
                <a16:creationId xmlns:a16="http://schemas.microsoft.com/office/drawing/2014/main" id="{429470C2-E3B9-8CDD-B096-15417AF3BAC5}"/>
              </a:ext>
            </a:extLst>
          </p:cNvPr>
          <p:cNvSpPr txBox="1">
            <a:spLocks/>
          </p:cNvSpPr>
          <p:nvPr/>
        </p:nvSpPr>
        <p:spPr>
          <a:xfrm>
            <a:off x="5663590" y="3985192"/>
            <a:ext cx="290162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Is there a trend between payment options and house types.</a:t>
            </a:r>
          </a:p>
        </p:txBody>
      </p:sp>
      <p:sp>
        <p:nvSpPr>
          <p:cNvPr id="685" name="Google Shape;666;p31">
            <a:extLst>
              <a:ext uri="{FF2B5EF4-FFF2-40B4-BE49-F238E27FC236}">
                <a16:creationId xmlns:a16="http://schemas.microsoft.com/office/drawing/2014/main" id="{F982F5EB-4D9F-DAB9-9FAA-293959FEFC9D}"/>
              </a:ext>
            </a:extLst>
          </p:cNvPr>
          <p:cNvSpPr/>
          <p:nvPr/>
        </p:nvSpPr>
        <p:spPr>
          <a:xfrm>
            <a:off x="5146262" y="4001067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10</a:t>
            </a:r>
          </a:p>
        </p:txBody>
      </p:sp>
      <p:sp>
        <p:nvSpPr>
          <p:cNvPr id="686" name="Google Shape;609;p31">
            <a:extLst>
              <a:ext uri="{FF2B5EF4-FFF2-40B4-BE49-F238E27FC236}">
                <a16:creationId xmlns:a16="http://schemas.microsoft.com/office/drawing/2014/main" id="{2D3735E7-E0D5-9908-053D-61FA0E069C0A}"/>
              </a:ext>
            </a:extLst>
          </p:cNvPr>
          <p:cNvSpPr txBox="1">
            <a:spLocks/>
          </p:cNvSpPr>
          <p:nvPr/>
        </p:nvSpPr>
        <p:spPr>
          <a:xfrm>
            <a:off x="1398865" y="4006371"/>
            <a:ext cx="3412357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 house prices differ between those sold with cash, installments, or both?</a:t>
            </a:r>
          </a:p>
        </p:txBody>
      </p:sp>
      <p:sp>
        <p:nvSpPr>
          <p:cNvPr id="687" name="Google Shape;666;p31">
            <a:extLst>
              <a:ext uri="{FF2B5EF4-FFF2-40B4-BE49-F238E27FC236}">
                <a16:creationId xmlns:a16="http://schemas.microsoft.com/office/drawing/2014/main" id="{28FDD006-CF6C-E5D3-815C-4A1414EDE83E}"/>
              </a:ext>
            </a:extLst>
          </p:cNvPr>
          <p:cNvSpPr/>
          <p:nvPr/>
        </p:nvSpPr>
        <p:spPr>
          <a:xfrm>
            <a:off x="881538" y="4022246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5</a:t>
            </a:r>
          </a:p>
        </p:txBody>
      </p:sp>
      <p:grpSp>
        <p:nvGrpSpPr>
          <p:cNvPr id="3" name="Google Shape;409;p28">
            <a:extLst>
              <a:ext uri="{FF2B5EF4-FFF2-40B4-BE49-F238E27FC236}">
                <a16:creationId xmlns:a16="http://schemas.microsoft.com/office/drawing/2014/main" id="{AF151AE0-8116-190C-5340-05F5A423AE00}"/>
              </a:ext>
            </a:extLst>
          </p:cNvPr>
          <p:cNvGrpSpPr/>
          <p:nvPr/>
        </p:nvGrpSpPr>
        <p:grpSpPr>
          <a:xfrm flipH="1">
            <a:off x="3711290" y="7084311"/>
            <a:ext cx="3087127" cy="1514894"/>
            <a:chOff x="3877050" y="4199900"/>
            <a:chExt cx="2587050" cy="1269500"/>
          </a:xfrm>
        </p:grpSpPr>
        <p:sp>
          <p:nvSpPr>
            <p:cNvPr id="4" name="Google Shape;410;p28">
              <a:extLst>
                <a:ext uri="{FF2B5EF4-FFF2-40B4-BE49-F238E27FC236}">
                  <a16:creationId xmlns:a16="http://schemas.microsoft.com/office/drawing/2014/main" id="{7E2FD39A-C163-3757-C7F3-E009B765D863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1;p28">
              <a:extLst>
                <a:ext uri="{FF2B5EF4-FFF2-40B4-BE49-F238E27FC236}">
                  <a16:creationId xmlns:a16="http://schemas.microsoft.com/office/drawing/2014/main" id="{111003BF-7E33-900D-AC84-DEB132C9A174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2;p28">
              <a:extLst>
                <a:ext uri="{FF2B5EF4-FFF2-40B4-BE49-F238E27FC236}">
                  <a16:creationId xmlns:a16="http://schemas.microsoft.com/office/drawing/2014/main" id="{E60A6473-40B1-E83B-3678-E04CA64E4C85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3;p28">
              <a:extLst>
                <a:ext uri="{FF2B5EF4-FFF2-40B4-BE49-F238E27FC236}">
                  <a16:creationId xmlns:a16="http://schemas.microsoft.com/office/drawing/2014/main" id="{D76996D4-BE8C-8CF9-8269-09A0A44D76B1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4;p28">
              <a:extLst>
                <a:ext uri="{FF2B5EF4-FFF2-40B4-BE49-F238E27FC236}">
                  <a16:creationId xmlns:a16="http://schemas.microsoft.com/office/drawing/2014/main" id="{97591020-F6D7-618C-A09D-E6507C123EA3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5;p28">
              <a:extLst>
                <a:ext uri="{FF2B5EF4-FFF2-40B4-BE49-F238E27FC236}">
                  <a16:creationId xmlns:a16="http://schemas.microsoft.com/office/drawing/2014/main" id="{D018693A-9B43-7110-4974-D0B65B27FF2B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6;p28">
              <a:extLst>
                <a:ext uri="{FF2B5EF4-FFF2-40B4-BE49-F238E27FC236}">
                  <a16:creationId xmlns:a16="http://schemas.microsoft.com/office/drawing/2014/main" id="{23F9B775-7DD2-35FE-81CB-1B4B4DFAD241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7;p28">
              <a:extLst>
                <a:ext uri="{FF2B5EF4-FFF2-40B4-BE49-F238E27FC236}">
                  <a16:creationId xmlns:a16="http://schemas.microsoft.com/office/drawing/2014/main" id="{AB08722F-D81B-3BEB-0FF6-477A995D2A29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8;p28">
              <a:extLst>
                <a:ext uri="{FF2B5EF4-FFF2-40B4-BE49-F238E27FC236}">
                  <a16:creationId xmlns:a16="http://schemas.microsoft.com/office/drawing/2014/main" id="{5BDDDC58-00E6-1F18-0FFE-46E75AA9EAB2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9;p28">
              <a:extLst>
                <a:ext uri="{FF2B5EF4-FFF2-40B4-BE49-F238E27FC236}">
                  <a16:creationId xmlns:a16="http://schemas.microsoft.com/office/drawing/2014/main" id="{4EED9182-4294-698B-8FEB-442DE7675E42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0;p28">
              <a:extLst>
                <a:ext uri="{FF2B5EF4-FFF2-40B4-BE49-F238E27FC236}">
                  <a16:creationId xmlns:a16="http://schemas.microsoft.com/office/drawing/2014/main" id="{58354B13-142A-65F2-6DBB-450C4CD0498B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1;p28">
              <a:extLst>
                <a:ext uri="{FF2B5EF4-FFF2-40B4-BE49-F238E27FC236}">
                  <a16:creationId xmlns:a16="http://schemas.microsoft.com/office/drawing/2014/main" id="{E1C57A8B-2018-1F75-7AFE-18A0161872D4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2;p28">
              <a:extLst>
                <a:ext uri="{FF2B5EF4-FFF2-40B4-BE49-F238E27FC236}">
                  <a16:creationId xmlns:a16="http://schemas.microsoft.com/office/drawing/2014/main" id="{39B61499-29CD-FBC5-677E-D85D9AE480B1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3;p28">
              <a:extLst>
                <a:ext uri="{FF2B5EF4-FFF2-40B4-BE49-F238E27FC236}">
                  <a16:creationId xmlns:a16="http://schemas.microsoft.com/office/drawing/2014/main" id="{671D9D2A-D5AB-3AB8-C842-2636367639AB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4;p28">
              <a:extLst>
                <a:ext uri="{FF2B5EF4-FFF2-40B4-BE49-F238E27FC236}">
                  <a16:creationId xmlns:a16="http://schemas.microsoft.com/office/drawing/2014/main" id="{9BE9FE65-152C-F1F5-950A-D75347D8999A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25;p28">
              <a:extLst>
                <a:ext uri="{FF2B5EF4-FFF2-40B4-BE49-F238E27FC236}">
                  <a16:creationId xmlns:a16="http://schemas.microsoft.com/office/drawing/2014/main" id="{36DF1B6F-7F49-1EFF-503B-614523760F26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26;p28">
              <a:extLst>
                <a:ext uri="{FF2B5EF4-FFF2-40B4-BE49-F238E27FC236}">
                  <a16:creationId xmlns:a16="http://schemas.microsoft.com/office/drawing/2014/main" id="{E6252134-60D8-C2CE-3AB2-230F3BE0123D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27;p28">
              <a:extLst>
                <a:ext uri="{FF2B5EF4-FFF2-40B4-BE49-F238E27FC236}">
                  <a16:creationId xmlns:a16="http://schemas.microsoft.com/office/drawing/2014/main" id="{25B70F60-B28B-5980-5FB0-1F4D2818C813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28;p28">
              <a:extLst>
                <a:ext uri="{FF2B5EF4-FFF2-40B4-BE49-F238E27FC236}">
                  <a16:creationId xmlns:a16="http://schemas.microsoft.com/office/drawing/2014/main" id="{B8298B00-7F8C-C210-6707-63279524BB08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29;p28">
              <a:extLst>
                <a:ext uri="{FF2B5EF4-FFF2-40B4-BE49-F238E27FC236}">
                  <a16:creationId xmlns:a16="http://schemas.microsoft.com/office/drawing/2014/main" id="{3A81C2CB-1CBC-531C-5839-FFC501887A0C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30;p28">
              <a:extLst>
                <a:ext uri="{FF2B5EF4-FFF2-40B4-BE49-F238E27FC236}">
                  <a16:creationId xmlns:a16="http://schemas.microsoft.com/office/drawing/2014/main" id="{272D32D9-D2A3-DCF3-D87E-2378FE5D5F49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31;p28">
              <a:extLst>
                <a:ext uri="{FF2B5EF4-FFF2-40B4-BE49-F238E27FC236}">
                  <a16:creationId xmlns:a16="http://schemas.microsoft.com/office/drawing/2014/main" id="{5F41CE3F-B2A1-7580-87E1-9CBA0DE6A357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32;p28">
              <a:extLst>
                <a:ext uri="{FF2B5EF4-FFF2-40B4-BE49-F238E27FC236}">
                  <a16:creationId xmlns:a16="http://schemas.microsoft.com/office/drawing/2014/main" id="{DC46E5F8-2866-38BF-F71B-62BFB908059A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33;p28">
              <a:extLst>
                <a:ext uri="{FF2B5EF4-FFF2-40B4-BE49-F238E27FC236}">
                  <a16:creationId xmlns:a16="http://schemas.microsoft.com/office/drawing/2014/main" id="{16A66D29-B281-DED2-5976-65F1318374F4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34;p28">
              <a:extLst>
                <a:ext uri="{FF2B5EF4-FFF2-40B4-BE49-F238E27FC236}">
                  <a16:creationId xmlns:a16="http://schemas.microsoft.com/office/drawing/2014/main" id="{C4AE51F4-3964-B6EB-FB8B-875864A6D888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35;p28">
              <a:extLst>
                <a:ext uri="{FF2B5EF4-FFF2-40B4-BE49-F238E27FC236}">
                  <a16:creationId xmlns:a16="http://schemas.microsoft.com/office/drawing/2014/main" id="{F08B3DAB-AD93-69BD-2FFE-1DA43D847472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36;p28">
              <a:extLst>
                <a:ext uri="{FF2B5EF4-FFF2-40B4-BE49-F238E27FC236}">
                  <a16:creationId xmlns:a16="http://schemas.microsoft.com/office/drawing/2014/main" id="{A6EFC5C0-3934-F84B-4FC5-626CF4966A0E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37;p28">
              <a:extLst>
                <a:ext uri="{FF2B5EF4-FFF2-40B4-BE49-F238E27FC236}">
                  <a16:creationId xmlns:a16="http://schemas.microsoft.com/office/drawing/2014/main" id="{C83EA3FC-459C-DF08-DE02-B10FE70AF9DC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38;p28">
              <a:extLst>
                <a:ext uri="{FF2B5EF4-FFF2-40B4-BE49-F238E27FC236}">
                  <a16:creationId xmlns:a16="http://schemas.microsoft.com/office/drawing/2014/main" id="{A109B387-A201-3B18-4FE2-46A3A598CC4C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39;p28">
              <a:extLst>
                <a:ext uri="{FF2B5EF4-FFF2-40B4-BE49-F238E27FC236}">
                  <a16:creationId xmlns:a16="http://schemas.microsoft.com/office/drawing/2014/main" id="{F97E9707-0DE0-3A64-04D2-8FD1109FEE8F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40;p28">
              <a:extLst>
                <a:ext uri="{FF2B5EF4-FFF2-40B4-BE49-F238E27FC236}">
                  <a16:creationId xmlns:a16="http://schemas.microsoft.com/office/drawing/2014/main" id="{A20DC19C-2DB0-0C3B-C56F-9A771060F185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41;p28">
              <a:extLst>
                <a:ext uri="{FF2B5EF4-FFF2-40B4-BE49-F238E27FC236}">
                  <a16:creationId xmlns:a16="http://schemas.microsoft.com/office/drawing/2014/main" id="{BD8EA1AE-253B-6182-C34A-EECD933AA590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42;p28">
              <a:extLst>
                <a:ext uri="{FF2B5EF4-FFF2-40B4-BE49-F238E27FC236}">
                  <a16:creationId xmlns:a16="http://schemas.microsoft.com/office/drawing/2014/main" id="{D159E2F0-4295-26A3-C090-654F09ABD765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43;p28">
              <a:extLst>
                <a:ext uri="{FF2B5EF4-FFF2-40B4-BE49-F238E27FC236}">
                  <a16:creationId xmlns:a16="http://schemas.microsoft.com/office/drawing/2014/main" id="{A5386DC5-BAB6-F970-589D-4795A723B471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44;p28">
              <a:extLst>
                <a:ext uri="{FF2B5EF4-FFF2-40B4-BE49-F238E27FC236}">
                  <a16:creationId xmlns:a16="http://schemas.microsoft.com/office/drawing/2014/main" id="{DF4D5022-7857-EF02-9D0D-52B49243E8ED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45;p28">
              <a:extLst>
                <a:ext uri="{FF2B5EF4-FFF2-40B4-BE49-F238E27FC236}">
                  <a16:creationId xmlns:a16="http://schemas.microsoft.com/office/drawing/2014/main" id="{867D8217-693E-4BD2-AA0C-143B76E0386E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46;p28">
              <a:extLst>
                <a:ext uri="{FF2B5EF4-FFF2-40B4-BE49-F238E27FC236}">
                  <a16:creationId xmlns:a16="http://schemas.microsoft.com/office/drawing/2014/main" id="{1D7E9BAA-1CDC-096E-3E0A-EF8BD02D0BCB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47;p28">
              <a:extLst>
                <a:ext uri="{FF2B5EF4-FFF2-40B4-BE49-F238E27FC236}">
                  <a16:creationId xmlns:a16="http://schemas.microsoft.com/office/drawing/2014/main" id="{D197194E-BDB0-DB20-927C-287DFDF41909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48;p28">
              <a:extLst>
                <a:ext uri="{FF2B5EF4-FFF2-40B4-BE49-F238E27FC236}">
                  <a16:creationId xmlns:a16="http://schemas.microsoft.com/office/drawing/2014/main" id="{5BDE1479-CF3E-6854-9730-0E7788C8547A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49;p28">
              <a:extLst>
                <a:ext uri="{FF2B5EF4-FFF2-40B4-BE49-F238E27FC236}">
                  <a16:creationId xmlns:a16="http://schemas.microsoft.com/office/drawing/2014/main" id="{532E62A1-AF0D-3AAA-7162-078A4C7F19FC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50;p28">
              <a:extLst>
                <a:ext uri="{FF2B5EF4-FFF2-40B4-BE49-F238E27FC236}">
                  <a16:creationId xmlns:a16="http://schemas.microsoft.com/office/drawing/2014/main" id="{A6AA657C-68B9-A8C3-A935-C9C2587015F4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51;p28">
              <a:extLst>
                <a:ext uri="{FF2B5EF4-FFF2-40B4-BE49-F238E27FC236}">
                  <a16:creationId xmlns:a16="http://schemas.microsoft.com/office/drawing/2014/main" id="{5244B941-F1CB-B1D9-EE0B-AB15F797E3C4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52;p28">
              <a:extLst>
                <a:ext uri="{FF2B5EF4-FFF2-40B4-BE49-F238E27FC236}">
                  <a16:creationId xmlns:a16="http://schemas.microsoft.com/office/drawing/2014/main" id="{5E128215-6801-B6DB-8F46-9C6E250D50FC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53;p28">
              <a:extLst>
                <a:ext uri="{FF2B5EF4-FFF2-40B4-BE49-F238E27FC236}">
                  <a16:creationId xmlns:a16="http://schemas.microsoft.com/office/drawing/2014/main" id="{C489F9D4-A382-083A-5047-49138ADBBBBE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54;p28">
              <a:extLst>
                <a:ext uri="{FF2B5EF4-FFF2-40B4-BE49-F238E27FC236}">
                  <a16:creationId xmlns:a16="http://schemas.microsoft.com/office/drawing/2014/main" id="{DABFBC26-BF69-DA4C-58F3-0C5E5AB0031F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55;p28">
              <a:extLst>
                <a:ext uri="{FF2B5EF4-FFF2-40B4-BE49-F238E27FC236}">
                  <a16:creationId xmlns:a16="http://schemas.microsoft.com/office/drawing/2014/main" id="{0949F9A9-3FE3-0C5C-AB79-E320DE12AC2F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56;p28">
              <a:extLst>
                <a:ext uri="{FF2B5EF4-FFF2-40B4-BE49-F238E27FC236}">
                  <a16:creationId xmlns:a16="http://schemas.microsoft.com/office/drawing/2014/main" id="{996864D3-DF94-5A43-8243-9F19FAA60DC4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57;p28">
              <a:extLst>
                <a:ext uri="{FF2B5EF4-FFF2-40B4-BE49-F238E27FC236}">
                  <a16:creationId xmlns:a16="http://schemas.microsoft.com/office/drawing/2014/main" id="{A81ADAE8-164E-3298-181B-88DE9BEFFAFB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58;p28">
              <a:extLst>
                <a:ext uri="{FF2B5EF4-FFF2-40B4-BE49-F238E27FC236}">
                  <a16:creationId xmlns:a16="http://schemas.microsoft.com/office/drawing/2014/main" id="{A494C19E-39BD-42DC-719B-39683E79EFF6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59;p28">
              <a:extLst>
                <a:ext uri="{FF2B5EF4-FFF2-40B4-BE49-F238E27FC236}">
                  <a16:creationId xmlns:a16="http://schemas.microsoft.com/office/drawing/2014/main" id="{4B526AB0-966F-C1D1-04B3-2D6CD46C2B41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60;p28">
              <a:extLst>
                <a:ext uri="{FF2B5EF4-FFF2-40B4-BE49-F238E27FC236}">
                  <a16:creationId xmlns:a16="http://schemas.microsoft.com/office/drawing/2014/main" id="{C7D06DF4-7912-FF17-C740-3D73F9C1DA4E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61;p28">
              <a:extLst>
                <a:ext uri="{FF2B5EF4-FFF2-40B4-BE49-F238E27FC236}">
                  <a16:creationId xmlns:a16="http://schemas.microsoft.com/office/drawing/2014/main" id="{E599365E-2F22-412C-E3E7-2104253B0268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62;p28">
              <a:extLst>
                <a:ext uri="{FF2B5EF4-FFF2-40B4-BE49-F238E27FC236}">
                  <a16:creationId xmlns:a16="http://schemas.microsoft.com/office/drawing/2014/main" id="{EB7ADA85-DB49-F27D-8A85-37DE1D85DE24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63;p28">
              <a:extLst>
                <a:ext uri="{FF2B5EF4-FFF2-40B4-BE49-F238E27FC236}">
                  <a16:creationId xmlns:a16="http://schemas.microsoft.com/office/drawing/2014/main" id="{AD46C024-3958-1AB2-AE63-17DA28A49C0A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64;p28">
              <a:extLst>
                <a:ext uri="{FF2B5EF4-FFF2-40B4-BE49-F238E27FC236}">
                  <a16:creationId xmlns:a16="http://schemas.microsoft.com/office/drawing/2014/main" id="{415E8DE3-7508-998E-D05C-5F18937AEE86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65;p28">
              <a:extLst>
                <a:ext uri="{FF2B5EF4-FFF2-40B4-BE49-F238E27FC236}">
                  <a16:creationId xmlns:a16="http://schemas.microsoft.com/office/drawing/2014/main" id="{1046D17F-D8D0-6281-5A72-444E2645E1F2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66;p28">
              <a:extLst>
                <a:ext uri="{FF2B5EF4-FFF2-40B4-BE49-F238E27FC236}">
                  <a16:creationId xmlns:a16="http://schemas.microsoft.com/office/drawing/2014/main" id="{141BAAEC-F3B0-397C-FAF2-5BEB22E62866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67;p28">
              <a:extLst>
                <a:ext uri="{FF2B5EF4-FFF2-40B4-BE49-F238E27FC236}">
                  <a16:creationId xmlns:a16="http://schemas.microsoft.com/office/drawing/2014/main" id="{9F725115-CD55-656C-24E0-4600E29A30CE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68;p28">
              <a:extLst>
                <a:ext uri="{FF2B5EF4-FFF2-40B4-BE49-F238E27FC236}">
                  <a16:creationId xmlns:a16="http://schemas.microsoft.com/office/drawing/2014/main" id="{DBDB585E-8B41-B438-204A-1F00740E587A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69;p28">
              <a:extLst>
                <a:ext uri="{FF2B5EF4-FFF2-40B4-BE49-F238E27FC236}">
                  <a16:creationId xmlns:a16="http://schemas.microsoft.com/office/drawing/2014/main" id="{4847FE2A-6A48-A29C-0F2F-363616882EB2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70;p28">
              <a:extLst>
                <a:ext uri="{FF2B5EF4-FFF2-40B4-BE49-F238E27FC236}">
                  <a16:creationId xmlns:a16="http://schemas.microsoft.com/office/drawing/2014/main" id="{E83F8D0E-0619-6809-D10C-FD0EC03BA8FE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71;p28">
              <a:extLst>
                <a:ext uri="{FF2B5EF4-FFF2-40B4-BE49-F238E27FC236}">
                  <a16:creationId xmlns:a16="http://schemas.microsoft.com/office/drawing/2014/main" id="{37050A38-7694-12AB-75C3-19F29611D014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72;p28">
              <a:extLst>
                <a:ext uri="{FF2B5EF4-FFF2-40B4-BE49-F238E27FC236}">
                  <a16:creationId xmlns:a16="http://schemas.microsoft.com/office/drawing/2014/main" id="{471A9BE7-F92D-F4A4-F7A1-B93AAA82F51E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73;p28">
              <a:extLst>
                <a:ext uri="{FF2B5EF4-FFF2-40B4-BE49-F238E27FC236}">
                  <a16:creationId xmlns:a16="http://schemas.microsoft.com/office/drawing/2014/main" id="{AEB68D18-0227-5E15-C60A-58886E725BF6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74;p28">
              <a:extLst>
                <a:ext uri="{FF2B5EF4-FFF2-40B4-BE49-F238E27FC236}">
                  <a16:creationId xmlns:a16="http://schemas.microsoft.com/office/drawing/2014/main" id="{9D482ABA-29F1-89C6-48EC-B516A9D5F01E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75;p28">
              <a:extLst>
                <a:ext uri="{FF2B5EF4-FFF2-40B4-BE49-F238E27FC236}">
                  <a16:creationId xmlns:a16="http://schemas.microsoft.com/office/drawing/2014/main" id="{E36F423F-038F-32D2-93C3-4F98F79A4F72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76;p28">
              <a:extLst>
                <a:ext uri="{FF2B5EF4-FFF2-40B4-BE49-F238E27FC236}">
                  <a16:creationId xmlns:a16="http://schemas.microsoft.com/office/drawing/2014/main" id="{A7278A2D-CD13-5E28-1740-F7B411A16564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77;p28">
              <a:extLst>
                <a:ext uri="{FF2B5EF4-FFF2-40B4-BE49-F238E27FC236}">
                  <a16:creationId xmlns:a16="http://schemas.microsoft.com/office/drawing/2014/main" id="{38D0A2D3-14F4-9CF0-57EE-168CDB9F87A2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78;p28">
              <a:extLst>
                <a:ext uri="{FF2B5EF4-FFF2-40B4-BE49-F238E27FC236}">
                  <a16:creationId xmlns:a16="http://schemas.microsoft.com/office/drawing/2014/main" id="{FFD642BD-6AA2-89DB-47C5-F0464DCCFDFB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79;p28">
              <a:extLst>
                <a:ext uri="{FF2B5EF4-FFF2-40B4-BE49-F238E27FC236}">
                  <a16:creationId xmlns:a16="http://schemas.microsoft.com/office/drawing/2014/main" id="{3BEA1357-3E9E-CD6A-2B91-EE3A237D893C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80;p28">
              <a:extLst>
                <a:ext uri="{FF2B5EF4-FFF2-40B4-BE49-F238E27FC236}">
                  <a16:creationId xmlns:a16="http://schemas.microsoft.com/office/drawing/2014/main" id="{11DF1415-D533-FBD2-A7E5-2421941F39F7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81;p28">
              <a:extLst>
                <a:ext uri="{FF2B5EF4-FFF2-40B4-BE49-F238E27FC236}">
                  <a16:creationId xmlns:a16="http://schemas.microsoft.com/office/drawing/2014/main" id="{8DCE8106-E518-25BE-DA7E-9691605CE4D6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82;p28">
              <a:extLst>
                <a:ext uri="{FF2B5EF4-FFF2-40B4-BE49-F238E27FC236}">
                  <a16:creationId xmlns:a16="http://schemas.microsoft.com/office/drawing/2014/main" id="{6CD4667D-FA4B-818A-7FA7-93E616097E0D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83;p28">
              <a:extLst>
                <a:ext uri="{FF2B5EF4-FFF2-40B4-BE49-F238E27FC236}">
                  <a16:creationId xmlns:a16="http://schemas.microsoft.com/office/drawing/2014/main" id="{B6F8536B-C497-FBDA-0230-A11672F79758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84;p28">
              <a:extLst>
                <a:ext uri="{FF2B5EF4-FFF2-40B4-BE49-F238E27FC236}">
                  <a16:creationId xmlns:a16="http://schemas.microsoft.com/office/drawing/2014/main" id="{7FC8D763-39BC-78B1-7586-6D83A4B2E062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85;p28">
              <a:extLst>
                <a:ext uri="{FF2B5EF4-FFF2-40B4-BE49-F238E27FC236}">
                  <a16:creationId xmlns:a16="http://schemas.microsoft.com/office/drawing/2014/main" id="{D43B5C42-2C83-6853-36A5-89C42DEE1120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86;p28">
              <a:extLst>
                <a:ext uri="{FF2B5EF4-FFF2-40B4-BE49-F238E27FC236}">
                  <a16:creationId xmlns:a16="http://schemas.microsoft.com/office/drawing/2014/main" id="{E03B1BD4-9E49-32DC-B2F4-3A91A8CF4CBF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87;p28">
              <a:extLst>
                <a:ext uri="{FF2B5EF4-FFF2-40B4-BE49-F238E27FC236}">
                  <a16:creationId xmlns:a16="http://schemas.microsoft.com/office/drawing/2014/main" id="{D754BE6B-57BE-E391-EE26-C965BFFA4C60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88;p28">
              <a:extLst>
                <a:ext uri="{FF2B5EF4-FFF2-40B4-BE49-F238E27FC236}">
                  <a16:creationId xmlns:a16="http://schemas.microsoft.com/office/drawing/2014/main" id="{CBED12D8-58BB-E737-9244-C28909B4314F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89;p28">
              <a:extLst>
                <a:ext uri="{FF2B5EF4-FFF2-40B4-BE49-F238E27FC236}">
                  <a16:creationId xmlns:a16="http://schemas.microsoft.com/office/drawing/2014/main" id="{42D8DFBE-84CE-3F00-4868-38B9CA77A9A9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90;p28">
              <a:extLst>
                <a:ext uri="{FF2B5EF4-FFF2-40B4-BE49-F238E27FC236}">
                  <a16:creationId xmlns:a16="http://schemas.microsoft.com/office/drawing/2014/main" id="{DB5EC18F-B5F6-4B01-9A7F-29D3F712701A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91;p28">
              <a:extLst>
                <a:ext uri="{FF2B5EF4-FFF2-40B4-BE49-F238E27FC236}">
                  <a16:creationId xmlns:a16="http://schemas.microsoft.com/office/drawing/2014/main" id="{F8C02968-F1AC-3C38-057A-A732528C26FE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92;p28">
              <a:extLst>
                <a:ext uri="{FF2B5EF4-FFF2-40B4-BE49-F238E27FC236}">
                  <a16:creationId xmlns:a16="http://schemas.microsoft.com/office/drawing/2014/main" id="{CEE6B7EA-4C68-9418-A19B-8B6C24C788CC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93;p28">
              <a:extLst>
                <a:ext uri="{FF2B5EF4-FFF2-40B4-BE49-F238E27FC236}">
                  <a16:creationId xmlns:a16="http://schemas.microsoft.com/office/drawing/2014/main" id="{1E5886DA-CA36-ADBA-C61A-9608CEAFF13E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94;p28">
              <a:extLst>
                <a:ext uri="{FF2B5EF4-FFF2-40B4-BE49-F238E27FC236}">
                  <a16:creationId xmlns:a16="http://schemas.microsoft.com/office/drawing/2014/main" id="{5FE3DF31-8757-80EF-ED66-263FB7CF7F2C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95;p28">
              <a:extLst>
                <a:ext uri="{FF2B5EF4-FFF2-40B4-BE49-F238E27FC236}">
                  <a16:creationId xmlns:a16="http://schemas.microsoft.com/office/drawing/2014/main" id="{84188E49-F925-5834-0404-BBCE05C33204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496;p28">
              <a:extLst>
                <a:ext uri="{FF2B5EF4-FFF2-40B4-BE49-F238E27FC236}">
                  <a16:creationId xmlns:a16="http://schemas.microsoft.com/office/drawing/2014/main" id="{F48FB97F-9B85-DE69-ECCC-18A14958994D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97;p28">
              <a:extLst>
                <a:ext uri="{FF2B5EF4-FFF2-40B4-BE49-F238E27FC236}">
                  <a16:creationId xmlns:a16="http://schemas.microsoft.com/office/drawing/2014/main" id="{26EF8AC6-1A50-941B-C091-CE72175EF2ED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98;p28">
              <a:extLst>
                <a:ext uri="{FF2B5EF4-FFF2-40B4-BE49-F238E27FC236}">
                  <a16:creationId xmlns:a16="http://schemas.microsoft.com/office/drawing/2014/main" id="{86E74F52-9B33-C066-D961-6BB656DF2313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99;p28">
              <a:extLst>
                <a:ext uri="{FF2B5EF4-FFF2-40B4-BE49-F238E27FC236}">
                  <a16:creationId xmlns:a16="http://schemas.microsoft.com/office/drawing/2014/main" id="{A4691651-8D21-C435-C84D-95592312C5A2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00;p28">
              <a:extLst>
                <a:ext uri="{FF2B5EF4-FFF2-40B4-BE49-F238E27FC236}">
                  <a16:creationId xmlns:a16="http://schemas.microsoft.com/office/drawing/2014/main" id="{6C120CE6-78E2-E1E6-4932-092078E0A08D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01;p28">
              <a:extLst>
                <a:ext uri="{FF2B5EF4-FFF2-40B4-BE49-F238E27FC236}">
                  <a16:creationId xmlns:a16="http://schemas.microsoft.com/office/drawing/2014/main" id="{580C9E04-AD95-8E04-1605-0900D3B50F31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02;p28">
              <a:extLst>
                <a:ext uri="{FF2B5EF4-FFF2-40B4-BE49-F238E27FC236}">
                  <a16:creationId xmlns:a16="http://schemas.microsoft.com/office/drawing/2014/main" id="{A3D1FB9C-CDE0-4680-A2CB-DA100B5083C6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03;p28">
              <a:extLst>
                <a:ext uri="{FF2B5EF4-FFF2-40B4-BE49-F238E27FC236}">
                  <a16:creationId xmlns:a16="http://schemas.microsoft.com/office/drawing/2014/main" id="{972C5A59-400C-2B83-1F5F-D79ADD124349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04;p28">
              <a:extLst>
                <a:ext uri="{FF2B5EF4-FFF2-40B4-BE49-F238E27FC236}">
                  <a16:creationId xmlns:a16="http://schemas.microsoft.com/office/drawing/2014/main" id="{A675C579-760F-B57F-2894-4948E6EAC5E4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05;p28">
              <a:extLst>
                <a:ext uri="{FF2B5EF4-FFF2-40B4-BE49-F238E27FC236}">
                  <a16:creationId xmlns:a16="http://schemas.microsoft.com/office/drawing/2014/main" id="{1F95FC72-3D97-7EBA-63FE-0DAB1ED0F362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06;p28">
              <a:extLst>
                <a:ext uri="{FF2B5EF4-FFF2-40B4-BE49-F238E27FC236}">
                  <a16:creationId xmlns:a16="http://schemas.microsoft.com/office/drawing/2014/main" id="{3337936B-DE58-9588-C585-7B05A85AD8D9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07;p28">
              <a:extLst>
                <a:ext uri="{FF2B5EF4-FFF2-40B4-BE49-F238E27FC236}">
                  <a16:creationId xmlns:a16="http://schemas.microsoft.com/office/drawing/2014/main" id="{47B8BBC3-75CC-069C-6136-D5009C9335AB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08;p28">
              <a:extLst>
                <a:ext uri="{FF2B5EF4-FFF2-40B4-BE49-F238E27FC236}">
                  <a16:creationId xmlns:a16="http://schemas.microsoft.com/office/drawing/2014/main" id="{23A99B11-0734-C6AF-F8BD-5060167A91EC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09;p28">
              <a:extLst>
                <a:ext uri="{FF2B5EF4-FFF2-40B4-BE49-F238E27FC236}">
                  <a16:creationId xmlns:a16="http://schemas.microsoft.com/office/drawing/2014/main" id="{4FCE569A-A2D2-492A-8BC4-CFAD8ECD34AD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10;p28">
              <a:extLst>
                <a:ext uri="{FF2B5EF4-FFF2-40B4-BE49-F238E27FC236}">
                  <a16:creationId xmlns:a16="http://schemas.microsoft.com/office/drawing/2014/main" id="{63C5BAE2-4F24-681B-F303-E824B311552F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11;p28">
              <a:extLst>
                <a:ext uri="{FF2B5EF4-FFF2-40B4-BE49-F238E27FC236}">
                  <a16:creationId xmlns:a16="http://schemas.microsoft.com/office/drawing/2014/main" id="{DFBD4479-1179-7CBB-D613-9CE0CF98E096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2;p28">
              <a:extLst>
                <a:ext uri="{FF2B5EF4-FFF2-40B4-BE49-F238E27FC236}">
                  <a16:creationId xmlns:a16="http://schemas.microsoft.com/office/drawing/2014/main" id="{A3AD746D-37B3-84FD-10BE-563F8D700BF3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13;p28">
              <a:extLst>
                <a:ext uri="{FF2B5EF4-FFF2-40B4-BE49-F238E27FC236}">
                  <a16:creationId xmlns:a16="http://schemas.microsoft.com/office/drawing/2014/main" id="{D9179358-EE51-6F26-499E-0D593B29E9E7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14;p28">
              <a:extLst>
                <a:ext uri="{FF2B5EF4-FFF2-40B4-BE49-F238E27FC236}">
                  <a16:creationId xmlns:a16="http://schemas.microsoft.com/office/drawing/2014/main" id="{35AD974C-346B-4AB1-5250-2353266F3FCB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15;p28">
              <a:extLst>
                <a:ext uri="{FF2B5EF4-FFF2-40B4-BE49-F238E27FC236}">
                  <a16:creationId xmlns:a16="http://schemas.microsoft.com/office/drawing/2014/main" id="{79F3A02E-4B73-61A5-93B4-E07B194269AF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6;p28">
              <a:extLst>
                <a:ext uri="{FF2B5EF4-FFF2-40B4-BE49-F238E27FC236}">
                  <a16:creationId xmlns:a16="http://schemas.microsoft.com/office/drawing/2014/main" id="{65BD8311-7221-8C4A-482B-A19B31CAEDE9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17;p28">
              <a:extLst>
                <a:ext uri="{FF2B5EF4-FFF2-40B4-BE49-F238E27FC236}">
                  <a16:creationId xmlns:a16="http://schemas.microsoft.com/office/drawing/2014/main" id="{3C7A637D-6071-2E84-E9CB-94BE7BDD352A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18;p28">
              <a:extLst>
                <a:ext uri="{FF2B5EF4-FFF2-40B4-BE49-F238E27FC236}">
                  <a16:creationId xmlns:a16="http://schemas.microsoft.com/office/drawing/2014/main" id="{58C6E7B6-C8F8-BC48-42A9-69BF8E5C448A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9;p28">
              <a:extLst>
                <a:ext uri="{FF2B5EF4-FFF2-40B4-BE49-F238E27FC236}">
                  <a16:creationId xmlns:a16="http://schemas.microsoft.com/office/drawing/2014/main" id="{80260D2A-B0C9-BBE7-C769-0A7F56374BE2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20;p28">
              <a:extLst>
                <a:ext uri="{FF2B5EF4-FFF2-40B4-BE49-F238E27FC236}">
                  <a16:creationId xmlns:a16="http://schemas.microsoft.com/office/drawing/2014/main" id="{9BBD4AD2-58DB-4E15-26F1-A87207D789BD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21;p28">
              <a:extLst>
                <a:ext uri="{FF2B5EF4-FFF2-40B4-BE49-F238E27FC236}">
                  <a16:creationId xmlns:a16="http://schemas.microsoft.com/office/drawing/2014/main" id="{26CEF393-F14A-EAB0-7238-D8EC4862AB58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22;p28">
              <a:extLst>
                <a:ext uri="{FF2B5EF4-FFF2-40B4-BE49-F238E27FC236}">
                  <a16:creationId xmlns:a16="http://schemas.microsoft.com/office/drawing/2014/main" id="{C925DD03-4129-F10D-2840-7900A115EF97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23;p28">
              <a:extLst>
                <a:ext uri="{FF2B5EF4-FFF2-40B4-BE49-F238E27FC236}">
                  <a16:creationId xmlns:a16="http://schemas.microsoft.com/office/drawing/2014/main" id="{FE2E31F6-EF93-2706-B728-216FAD6837CE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24;p28">
              <a:extLst>
                <a:ext uri="{FF2B5EF4-FFF2-40B4-BE49-F238E27FC236}">
                  <a16:creationId xmlns:a16="http://schemas.microsoft.com/office/drawing/2014/main" id="{2DADD692-4D32-1F68-5838-02CA699CA17A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25;p28">
              <a:extLst>
                <a:ext uri="{FF2B5EF4-FFF2-40B4-BE49-F238E27FC236}">
                  <a16:creationId xmlns:a16="http://schemas.microsoft.com/office/drawing/2014/main" id="{A137D0CA-1EA2-8986-1930-B1DACB052DB4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26;p28">
              <a:extLst>
                <a:ext uri="{FF2B5EF4-FFF2-40B4-BE49-F238E27FC236}">
                  <a16:creationId xmlns:a16="http://schemas.microsoft.com/office/drawing/2014/main" id="{317CE843-2C1E-E5FD-6363-78718ECE2E9A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27;p28">
              <a:extLst>
                <a:ext uri="{FF2B5EF4-FFF2-40B4-BE49-F238E27FC236}">
                  <a16:creationId xmlns:a16="http://schemas.microsoft.com/office/drawing/2014/main" id="{4902620D-A869-CC98-53AF-E8331F91DA01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28;p28">
              <a:extLst>
                <a:ext uri="{FF2B5EF4-FFF2-40B4-BE49-F238E27FC236}">
                  <a16:creationId xmlns:a16="http://schemas.microsoft.com/office/drawing/2014/main" id="{4FC0492F-FEF9-C713-CA25-61A507EA6DD1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29;p28">
              <a:extLst>
                <a:ext uri="{FF2B5EF4-FFF2-40B4-BE49-F238E27FC236}">
                  <a16:creationId xmlns:a16="http://schemas.microsoft.com/office/drawing/2014/main" id="{33FDEE5B-3DBB-12A6-38AB-88103A6B996A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406;p28">
            <a:extLst>
              <a:ext uri="{FF2B5EF4-FFF2-40B4-BE49-F238E27FC236}">
                <a16:creationId xmlns:a16="http://schemas.microsoft.com/office/drawing/2014/main" id="{56F4E859-B2C8-939F-316B-186FBF8D539F}"/>
              </a:ext>
            </a:extLst>
          </p:cNvPr>
          <p:cNvSpPr txBox="1">
            <a:spLocks/>
          </p:cNvSpPr>
          <p:nvPr/>
        </p:nvSpPr>
        <p:spPr>
          <a:xfrm>
            <a:off x="877398" y="-1635117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Generating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Questions</a:t>
            </a:r>
          </a:p>
        </p:txBody>
      </p:sp>
      <p:sp>
        <p:nvSpPr>
          <p:cNvPr id="737" name="Google Shape;407;p28">
            <a:extLst>
              <a:ext uri="{FF2B5EF4-FFF2-40B4-BE49-F238E27FC236}">
                <a16:creationId xmlns:a16="http://schemas.microsoft.com/office/drawing/2014/main" id="{7F039E02-C99D-D38D-5A01-988BA4666E14}"/>
              </a:ext>
            </a:extLst>
          </p:cNvPr>
          <p:cNvSpPr txBox="1">
            <a:spLocks/>
          </p:cNvSpPr>
          <p:nvPr/>
        </p:nvSpPr>
        <p:spPr>
          <a:xfrm>
            <a:off x="877398" y="-2395867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02</a:t>
            </a:r>
          </a:p>
        </p:txBody>
      </p:sp>
      <p:pic>
        <p:nvPicPr>
          <p:cNvPr id="738" name="Google Shape;408;p28">
            <a:extLst>
              <a:ext uri="{FF2B5EF4-FFF2-40B4-BE49-F238E27FC236}">
                <a16:creationId xmlns:a16="http://schemas.microsoft.com/office/drawing/2014/main" id="{CE1999EF-40B4-AFD6-CF3D-8E2A38A1FB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6544" r="2308"/>
          <a:stretch/>
        </p:blipFill>
        <p:spPr>
          <a:xfrm>
            <a:off x="-4921836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739" name="Google Shape;530;p28">
            <a:extLst>
              <a:ext uri="{FF2B5EF4-FFF2-40B4-BE49-F238E27FC236}">
                <a16:creationId xmlns:a16="http://schemas.microsoft.com/office/drawing/2014/main" id="{157D0DE8-81E8-720A-477A-C16A53ED3237}"/>
              </a:ext>
            </a:extLst>
          </p:cNvPr>
          <p:cNvSpPr/>
          <p:nvPr/>
        </p:nvSpPr>
        <p:spPr>
          <a:xfrm>
            <a:off x="5850549" y="-2280180"/>
            <a:ext cx="916800" cy="91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0" name="Google Shape;408;p28">
            <a:extLst>
              <a:ext uri="{FF2B5EF4-FFF2-40B4-BE49-F238E27FC236}">
                <a16:creationId xmlns:a16="http://schemas.microsoft.com/office/drawing/2014/main" id="{D9CC5796-D5C2-E75D-4E11-1B50C76595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508" r="508"/>
          <a:stretch/>
        </p:blipFill>
        <p:spPr>
          <a:xfrm>
            <a:off x="-4846480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741" name="Google Shape;406;p28">
            <a:extLst>
              <a:ext uri="{FF2B5EF4-FFF2-40B4-BE49-F238E27FC236}">
                <a16:creationId xmlns:a16="http://schemas.microsoft.com/office/drawing/2014/main" id="{4A323856-77D3-BD30-8405-224C7E71A430}"/>
              </a:ext>
            </a:extLst>
          </p:cNvPr>
          <p:cNvSpPr txBox="1">
            <a:spLocks/>
          </p:cNvSpPr>
          <p:nvPr/>
        </p:nvSpPr>
        <p:spPr>
          <a:xfrm>
            <a:off x="10535436" y="1300250"/>
            <a:ext cx="5343181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  <a:sym typeface="Poppins"/>
              </a:rPr>
              <a:t>Gathering &amp; Understanding</a:t>
            </a:r>
            <a:r>
              <a:rPr lang="en-US" sz="54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  <a:endParaRPr lang="en-US" sz="5000" dirty="0">
              <a:solidFill>
                <a:schemeClr val="tx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42" name="Google Shape;206;p31">
            <a:extLst>
              <a:ext uri="{FF2B5EF4-FFF2-40B4-BE49-F238E27FC236}">
                <a16:creationId xmlns:a16="http://schemas.microsoft.com/office/drawing/2014/main" id="{A90CC03A-59AF-CFA0-628A-1625BAA64A7C}"/>
              </a:ext>
            </a:extLst>
          </p:cNvPr>
          <p:cNvSpPr txBox="1">
            <a:spLocks/>
          </p:cNvSpPr>
          <p:nvPr/>
        </p:nvSpPr>
        <p:spPr>
          <a:xfrm>
            <a:off x="10535436" y="2806337"/>
            <a:ext cx="4539600" cy="1853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Egypt_Houses_price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” Dataset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This data is collected by People not company from OLx.com</a:t>
            </a:r>
          </a:p>
        </p:txBody>
      </p:sp>
      <p:sp>
        <p:nvSpPr>
          <p:cNvPr id="743" name="Google Shape;407;p28">
            <a:extLst>
              <a:ext uri="{FF2B5EF4-FFF2-40B4-BE49-F238E27FC236}">
                <a16:creationId xmlns:a16="http://schemas.microsoft.com/office/drawing/2014/main" id="{3EFDA538-DF20-6E6A-CFFE-82EA6478FD99}"/>
              </a:ext>
            </a:extLst>
          </p:cNvPr>
          <p:cNvSpPr txBox="1">
            <a:spLocks/>
          </p:cNvSpPr>
          <p:nvPr/>
        </p:nvSpPr>
        <p:spPr>
          <a:xfrm>
            <a:off x="3707345" y="-1258547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20BE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03</a:t>
            </a:r>
          </a:p>
        </p:txBody>
      </p:sp>
      <p:pic>
        <p:nvPicPr>
          <p:cNvPr id="744" name="Picture 2" descr="Kaggle - Wikipedia">
            <a:extLst>
              <a:ext uri="{FF2B5EF4-FFF2-40B4-BE49-F238E27FC236}">
                <a16:creationId xmlns:a16="http://schemas.microsoft.com/office/drawing/2014/main" id="{CA77BA59-C5D4-9C31-9D5D-9B441AD4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2216" r="96399">
                        <a14:foregroundMark x1="29640" y1="37143" x2="29640" y2="37143"/>
                        <a14:foregroundMark x1="9141" y1="39286" x2="9141" y2="39286"/>
                        <a14:foregroundMark x1="44321" y1="95714" x2="44321" y2="95714"/>
                        <a14:foregroundMark x1="2493" y1="35714" x2="2493" y2="35714"/>
                        <a14:foregroundMark x1="65928" y1="95000" x2="65928" y2="95000"/>
                        <a14:foregroundMark x1="77008" y1="20714" x2="77008" y2="20714"/>
                        <a14:foregroundMark x1="83934" y1="42143" x2="83934" y2="42143"/>
                        <a14:foregroundMark x1="83934" y1="42143" x2="83934" y2="42143"/>
                        <a14:foregroundMark x1="96399" y1="50714" x2="96399" y2="5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586" y="-1156292"/>
            <a:ext cx="1719391" cy="6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EDEDED68-6DEB-2A98-3EFC-04D574EF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661;p31">
            <a:extLst>
              <a:ext uri="{FF2B5EF4-FFF2-40B4-BE49-F238E27FC236}">
                <a16:creationId xmlns:a16="http://schemas.microsoft.com/office/drawing/2014/main" id="{D49E2720-0B89-9BFF-6018-C8C29B77B870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420" name="Google Shape;662;p31">
              <a:extLst>
                <a:ext uri="{FF2B5EF4-FFF2-40B4-BE49-F238E27FC236}">
                  <a16:creationId xmlns:a16="http://schemas.microsoft.com/office/drawing/2014/main" id="{675FF4FA-3B4F-04A1-48C8-8427119EC707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1" name="Google Shape;663;p31">
              <a:extLst>
                <a:ext uri="{FF2B5EF4-FFF2-40B4-BE49-F238E27FC236}">
                  <a16:creationId xmlns:a16="http://schemas.microsoft.com/office/drawing/2014/main" id="{E8AFD337-3452-C515-36C5-7C0EF3D79FF7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2" name="Google Shape;664;p31">
              <a:extLst>
                <a:ext uri="{FF2B5EF4-FFF2-40B4-BE49-F238E27FC236}">
                  <a16:creationId xmlns:a16="http://schemas.microsoft.com/office/drawing/2014/main" id="{65684C65-0EDE-A2BB-C6CA-9895F5B68F48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3" name="Google Shape;665;p31">
              <a:extLst>
                <a:ext uri="{FF2B5EF4-FFF2-40B4-BE49-F238E27FC236}">
                  <a16:creationId xmlns:a16="http://schemas.microsoft.com/office/drawing/2014/main" id="{CEA1D7CE-AC9A-8CA5-3342-8DCBDC506FD7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4" name="Google Shape;666;p31">
              <a:extLst>
                <a:ext uri="{FF2B5EF4-FFF2-40B4-BE49-F238E27FC236}">
                  <a16:creationId xmlns:a16="http://schemas.microsoft.com/office/drawing/2014/main" id="{0A628C80-C4D2-409B-5410-D79BBF426186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5" name="Google Shape;667;p31">
              <a:extLst>
                <a:ext uri="{FF2B5EF4-FFF2-40B4-BE49-F238E27FC236}">
                  <a16:creationId xmlns:a16="http://schemas.microsoft.com/office/drawing/2014/main" id="{E53B3C04-6ED2-E3FE-5930-BD354A67ACFC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6" name="Google Shape;668;p31">
              <a:extLst>
                <a:ext uri="{FF2B5EF4-FFF2-40B4-BE49-F238E27FC236}">
                  <a16:creationId xmlns:a16="http://schemas.microsoft.com/office/drawing/2014/main" id="{36BFAE8B-9BB7-B9E6-8DD2-73C519583BAA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7" name="Google Shape;669;p31">
              <a:extLst>
                <a:ext uri="{FF2B5EF4-FFF2-40B4-BE49-F238E27FC236}">
                  <a16:creationId xmlns:a16="http://schemas.microsoft.com/office/drawing/2014/main" id="{9708B170-09B4-F263-6755-3417B3DF8957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8" name="Google Shape;670;p31">
              <a:extLst>
                <a:ext uri="{FF2B5EF4-FFF2-40B4-BE49-F238E27FC236}">
                  <a16:creationId xmlns:a16="http://schemas.microsoft.com/office/drawing/2014/main" id="{F072A6FD-E9CC-C07F-385B-C856EEB5024B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9" name="Google Shape;671;p31">
              <a:extLst>
                <a:ext uri="{FF2B5EF4-FFF2-40B4-BE49-F238E27FC236}">
                  <a16:creationId xmlns:a16="http://schemas.microsoft.com/office/drawing/2014/main" id="{3A78ED73-A504-6798-BA1D-351407862C1F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0" name="Google Shape;672;p31">
              <a:extLst>
                <a:ext uri="{FF2B5EF4-FFF2-40B4-BE49-F238E27FC236}">
                  <a16:creationId xmlns:a16="http://schemas.microsoft.com/office/drawing/2014/main" id="{A7AF2921-76BC-CFDA-16AC-3DCF63FDA239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1" name="Google Shape;673;p31">
              <a:extLst>
                <a:ext uri="{FF2B5EF4-FFF2-40B4-BE49-F238E27FC236}">
                  <a16:creationId xmlns:a16="http://schemas.microsoft.com/office/drawing/2014/main" id="{A067AB31-CC24-8400-6F9D-B5CA70FDD6AE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2" name="Google Shape;674;p31">
              <a:extLst>
                <a:ext uri="{FF2B5EF4-FFF2-40B4-BE49-F238E27FC236}">
                  <a16:creationId xmlns:a16="http://schemas.microsoft.com/office/drawing/2014/main" id="{86F9D166-9307-CD11-DE83-E992C78786D5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3" name="Google Shape;675;p31">
              <a:extLst>
                <a:ext uri="{FF2B5EF4-FFF2-40B4-BE49-F238E27FC236}">
                  <a16:creationId xmlns:a16="http://schemas.microsoft.com/office/drawing/2014/main" id="{C0E61FAA-596A-4681-67A2-2DF2507E9CF3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4" name="Google Shape;676;p31">
              <a:extLst>
                <a:ext uri="{FF2B5EF4-FFF2-40B4-BE49-F238E27FC236}">
                  <a16:creationId xmlns:a16="http://schemas.microsoft.com/office/drawing/2014/main" id="{7117F11C-D8D1-101B-1691-019B19CBBAA2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5" name="Google Shape;677;p31">
              <a:extLst>
                <a:ext uri="{FF2B5EF4-FFF2-40B4-BE49-F238E27FC236}">
                  <a16:creationId xmlns:a16="http://schemas.microsoft.com/office/drawing/2014/main" id="{066BE383-C6B6-9380-642E-32FA8AC1E159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6" name="Google Shape;678;p31">
              <a:extLst>
                <a:ext uri="{FF2B5EF4-FFF2-40B4-BE49-F238E27FC236}">
                  <a16:creationId xmlns:a16="http://schemas.microsoft.com/office/drawing/2014/main" id="{045767AD-181E-CC4B-6ECF-884AB8C8ECFE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7" name="Google Shape;679;p31">
              <a:extLst>
                <a:ext uri="{FF2B5EF4-FFF2-40B4-BE49-F238E27FC236}">
                  <a16:creationId xmlns:a16="http://schemas.microsoft.com/office/drawing/2014/main" id="{1943631D-551E-DA8B-B263-8D118E1EDFAD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8" name="Google Shape;680;p31">
              <a:extLst>
                <a:ext uri="{FF2B5EF4-FFF2-40B4-BE49-F238E27FC236}">
                  <a16:creationId xmlns:a16="http://schemas.microsoft.com/office/drawing/2014/main" id="{994E44D0-F75B-4162-0D85-F433B882E1BA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9" name="Google Shape;681;p31">
              <a:extLst>
                <a:ext uri="{FF2B5EF4-FFF2-40B4-BE49-F238E27FC236}">
                  <a16:creationId xmlns:a16="http://schemas.microsoft.com/office/drawing/2014/main" id="{FAB98456-163A-83A2-1F69-868090C08D14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0" name="Google Shape;682;p31">
              <a:extLst>
                <a:ext uri="{FF2B5EF4-FFF2-40B4-BE49-F238E27FC236}">
                  <a16:creationId xmlns:a16="http://schemas.microsoft.com/office/drawing/2014/main" id="{E5CD0025-E444-ECFF-2630-FA0F0D3C184B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1" name="Google Shape;683;p31">
              <a:extLst>
                <a:ext uri="{FF2B5EF4-FFF2-40B4-BE49-F238E27FC236}">
                  <a16:creationId xmlns:a16="http://schemas.microsoft.com/office/drawing/2014/main" id="{625F8655-7930-8FD5-B0C1-B6D6E6D7FC06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2" name="Google Shape;684;p31">
              <a:extLst>
                <a:ext uri="{FF2B5EF4-FFF2-40B4-BE49-F238E27FC236}">
                  <a16:creationId xmlns:a16="http://schemas.microsoft.com/office/drawing/2014/main" id="{6755B24E-5341-DF92-4B70-3C8FE5F04BD4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3" name="Google Shape;685;p31">
              <a:extLst>
                <a:ext uri="{FF2B5EF4-FFF2-40B4-BE49-F238E27FC236}">
                  <a16:creationId xmlns:a16="http://schemas.microsoft.com/office/drawing/2014/main" id="{56D3E0D0-7AC0-CDB7-3047-6C62C480EA33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82" name="Google Shape;406;p28">
            <a:extLst>
              <a:ext uri="{FF2B5EF4-FFF2-40B4-BE49-F238E27FC236}">
                <a16:creationId xmlns:a16="http://schemas.microsoft.com/office/drawing/2014/main" id="{26E47BB9-B7E8-05EA-058D-2E475C83D110}"/>
              </a:ext>
            </a:extLst>
          </p:cNvPr>
          <p:cNvSpPr txBox="1">
            <a:spLocks/>
          </p:cNvSpPr>
          <p:nvPr/>
        </p:nvSpPr>
        <p:spPr>
          <a:xfrm>
            <a:off x="3580482" y="1300250"/>
            <a:ext cx="5343181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  <a:sym typeface="Poppins"/>
              </a:rPr>
              <a:t>Gathering &amp; Understanding</a:t>
            </a:r>
            <a:r>
              <a:rPr lang="en-US" sz="54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  <a:endParaRPr lang="en-US" sz="5000" dirty="0">
              <a:solidFill>
                <a:schemeClr val="tx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83" name="Google Shape;408;p28">
            <a:extLst>
              <a:ext uri="{FF2B5EF4-FFF2-40B4-BE49-F238E27FC236}">
                <a16:creationId xmlns:a16="http://schemas.microsoft.com/office/drawing/2014/main" id="{F298E1B9-3BDA-9C7F-A076-0666311074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508" r="508"/>
          <a:stretch/>
        </p:blipFill>
        <p:spPr>
          <a:xfrm>
            <a:off x="71322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684" name="Google Shape;407;p28">
            <a:extLst>
              <a:ext uri="{FF2B5EF4-FFF2-40B4-BE49-F238E27FC236}">
                <a16:creationId xmlns:a16="http://schemas.microsoft.com/office/drawing/2014/main" id="{C4DDE441-14C1-B7C9-F26C-125E48C9A190}"/>
              </a:ext>
            </a:extLst>
          </p:cNvPr>
          <p:cNvSpPr txBox="1">
            <a:spLocks/>
          </p:cNvSpPr>
          <p:nvPr/>
        </p:nvSpPr>
        <p:spPr>
          <a:xfrm>
            <a:off x="3707345" y="703628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20BE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03</a:t>
            </a:r>
          </a:p>
        </p:txBody>
      </p:sp>
      <p:sp>
        <p:nvSpPr>
          <p:cNvPr id="806" name="Google Shape;530;p28">
            <a:extLst>
              <a:ext uri="{FF2B5EF4-FFF2-40B4-BE49-F238E27FC236}">
                <a16:creationId xmlns:a16="http://schemas.microsoft.com/office/drawing/2014/main" id="{686171B8-E038-1B47-8514-011566FBFFFD}"/>
              </a:ext>
            </a:extLst>
          </p:cNvPr>
          <p:cNvSpPr/>
          <p:nvPr/>
        </p:nvSpPr>
        <p:spPr>
          <a:xfrm>
            <a:off x="7773300" y="464500"/>
            <a:ext cx="916800" cy="91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531;p28">
            <a:extLst>
              <a:ext uri="{FF2B5EF4-FFF2-40B4-BE49-F238E27FC236}">
                <a16:creationId xmlns:a16="http://schemas.microsoft.com/office/drawing/2014/main" id="{EE02FE9C-682A-B0F6-A470-768F7131859F}"/>
              </a:ext>
            </a:extLst>
          </p:cNvPr>
          <p:cNvSpPr/>
          <p:nvPr/>
        </p:nvSpPr>
        <p:spPr>
          <a:xfrm flipH="1">
            <a:off x="6341388" y="3395322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532;p28">
            <a:extLst>
              <a:ext uri="{FF2B5EF4-FFF2-40B4-BE49-F238E27FC236}">
                <a16:creationId xmlns:a16="http://schemas.microsoft.com/office/drawing/2014/main" id="{E67F3B18-D0CF-BB96-F29F-0138DF8E3E08}"/>
              </a:ext>
            </a:extLst>
          </p:cNvPr>
          <p:cNvSpPr/>
          <p:nvPr/>
        </p:nvSpPr>
        <p:spPr>
          <a:xfrm flipH="1">
            <a:off x="7907573" y="2511127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533;p28">
            <a:extLst>
              <a:ext uri="{FF2B5EF4-FFF2-40B4-BE49-F238E27FC236}">
                <a16:creationId xmlns:a16="http://schemas.microsoft.com/office/drawing/2014/main" id="{92D5AA01-3857-F547-54D8-758533C2389D}"/>
              </a:ext>
            </a:extLst>
          </p:cNvPr>
          <p:cNvSpPr/>
          <p:nvPr/>
        </p:nvSpPr>
        <p:spPr>
          <a:xfrm flipH="1">
            <a:off x="5983001" y="821527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4311A185-C600-4490-38BE-021E39FBA342}"/>
              </a:ext>
            </a:extLst>
          </p:cNvPr>
          <p:cNvSpPr txBox="1">
            <a:spLocks/>
          </p:cNvSpPr>
          <p:nvPr/>
        </p:nvSpPr>
        <p:spPr>
          <a:xfrm>
            <a:off x="3580482" y="2806337"/>
            <a:ext cx="4539600" cy="1853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Egypt_Houses_price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” Dataset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This data is collected by People not company from OLx.com</a:t>
            </a:r>
          </a:p>
        </p:txBody>
      </p:sp>
      <p:pic>
        <p:nvPicPr>
          <p:cNvPr id="6" name="Picture 2" descr="Kaggle - Wikipedia">
            <a:extLst>
              <a:ext uri="{FF2B5EF4-FFF2-40B4-BE49-F238E27FC236}">
                <a16:creationId xmlns:a16="http://schemas.microsoft.com/office/drawing/2014/main" id="{C4211B7D-ED85-C5DD-C22C-7B9B0BF3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000" l="2216" r="96399">
                        <a14:foregroundMark x1="29640" y1="37143" x2="29640" y2="37143"/>
                        <a14:foregroundMark x1="9141" y1="39286" x2="9141" y2="39286"/>
                        <a14:foregroundMark x1="44321" y1="95714" x2="44321" y2="95714"/>
                        <a14:foregroundMark x1="2493" y1="35714" x2="2493" y2="35714"/>
                        <a14:foregroundMark x1="65928" y1="95000" x2="65928" y2="95000"/>
                        <a14:foregroundMark x1="77008" y1="20714" x2="77008" y2="20714"/>
                        <a14:foregroundMark x1="83934" y1="42143" x2="83934" y2="42143"/>
                        <a14:foregroundMark x1="83934" y1="42143" x2="83934" y2="42143"/>
                        <a14:foregroundMark x1="96399" y1="50714" x2="96399" y2="5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586" y="805883"/>
            <a:ext cx="1719391" cy="6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11913;p80">
            <a:extLst>
              <a:ext uri="{FF2B5EF4-FFF2-40B4-BE49-F238E27FC236}">
                <a16:creationId xmlns:a16="http://schemas.microsoft.com/office/drawing/2014/main" id="{F47F2029-7734-1D5B-2058-F0DF9107655E}"/>
              </a:ext>
            </a:extLst>
          </p:cNvPr>
          <p:cNvCxnSpPr>
            <a:cxnSpLocks/>
          </p:cNvCxnSpPr>
          <p:nvPr/>
        </p:nvCxnSpPr>
        <p:spPr>
          <a:xfrm flipV="1">
            <a:off x="4575867" y="3620608"/>
            <a:ext cx="910150" cy="582151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1916;p80">
            <a:extLst>
              <a:ext uri="{FF2B5EF4-FFF2-40B4-BE49-F238E27FC236}">
                <a16:creationId xmlns:a16="http://schemas.microsoft.com/office/drawing/2014/main" id="{1C5CB754-B9BF-6685-6B45-C87BF5DC57B3}"/>
              </a:ext>
            </a:extLst>
          </p:cNvPr>
          <p:cNvCxnSpPr>
            <a:cxnSpLocks/>
          </p:cNvCxnSpPr>
          <p:nvPr/>
        </p:nvCxnSpPr>
        <p:spPr>
          <a:xfrm>
            <a:off x="5486017" y="3601636"/>
            <a:ext cx="940637" cy="601123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311;p40">
            <a:extLst>
              <a:ext uri="{FF2B5EF4-FFF2-40B4-BE49-F238E27FC236}">
                <a16:creationId xmlns:a16="http://schemas.microsoft.com/office/drawing/2014/main" id="{E71D85DD-F8B5-547D-342F-344436B7F29F}"/>
              </a:ext>
            </a:extLst>
          </p:cNvPr>
          <p:cNvSpPr txBox="1">
            <a:spLocks/>
          </p:cNvSpPr>
          <p:nvPr/>
        </p:nvSpPr>
        <p:spPr>
          <a:xfrm>
            <a:off x="5255313" y="4108879"/>
            <a:ext cx="3175462" cy="77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6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0000"/>
              <a:buFont typeface="Archivo Black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Archivo Black"/>
                <a:sym typeface="Archivo Black"/>
              </a:rPr>
              <a:t>27,361 rows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53D2FF"/>
              </a:solidFill>
              <a:effectLst/>
              <a:uLnTx/>
              <a:uFillTx/>
              <a:latin typeface="Archivo Black"/>
              <a:sym typeface="Archivo Black"/>
            </a:endParaRPr>
          </a:p>
        </p:txBody>
      </p:sp>
      <p:sp>
        <p:nvSpPr>
          <p:cNvPr id="26" name="Google Shape;311;p40">
            <a:extLst>
              <a:ext uri="{FF2B5EF4-FFF2-40B4-BE49-F238E27FC236}">
                <a16:creationId xmlns:a16="http://schemas.microsoft.com/office/drawing/2014/main" id="{0A1A956D-BB01-6D3F-03BC-ABDB09AC9B5F}"/>
              </a:ext>
            </a:extLst>
          </p:cNvPr>
          <p:cNvSpPr txBox="1">
            <a:spLocks/>
          </p:cNvSpPr>
          <p:nvPr/>
        </p:nvSpPr>
        <p:spPr>
          <a:xfrm>
            <a:off x="3054847" y="4209963"/>
            <a:ext cx="2341755" cy="6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6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chivo Black"/>
              <a:buNone/>
              <a:defRPr sz="10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0000"/>
              <a:buFont typeface="Archivo Black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Archivo Black"/>
                <a:sym typeface="Archivo Black"/>
              </a:rPr>
              <a:t>12 cols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53D2FF"/>
              </a:solidFill>
              <a:effectLst/>
              <a:uLnTx/>
              <a:uFillTx/>
              <a:latin typeface="Archivo Black"/>
              <a:sym typeface="Archivo Black"/>
            </a:endParaRPr>
          </a:p>
        </p:txBody>
      </p:sp>
      <p:sp>
        <p:nvSpPr>
          <p:cNvPr id="2" name="Google Shape;609;p31">
            <a:extLst>
              <a:ext uri="{FF2B5EF4-FFF2-40B4-BE49-F238E27FC236}">
                <a16:creationId xmlns:a16="http://schemas.microsoft.com/office/drawing/2014/main" id="{8F573264-3E7D-7E21-2B9F-9ED31C562778}"/>
              </a:ext>
            </a:extLst>
          </p:cNvPr>
          <p:cNvSpPr txBox="1">
            <a:spLocks/>
          </p:cNvSpPr>
          <p:nvPr/>
        </p:nvSpPr>
        <p:spPr>
          <a:xfrm>
            <a:off x="1398866" y="9472070"/>
            <a:ext cx="2619900" cy="563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What is the average price of houses for each house type?</a:t>
            </a:r>
            <a:endParaRPr lang="en-US" dirty="0"/>
          </a:p>
        </p:txBody>
      </p:sp>
      <p:sp>
        <p:nvSpPr>
          <p:cNvPr id="3" name="Google Shape;666;p31">
            <a:extLst>
              <a:ext uri="{FF2B5EF4-FFF2-40B4-BE49-F238E27FC236}">
                <a16:creationId xmlns:a16="http://schemas.microsoft.com/office/drawing/2014/main" id="{8D68FD89-0EA8-34B6-D4BF-982CB76D5B15}"/>
              </a:ext>
            </a:extLst>
          </p:cNvPr>
          <p:cNvSpPr/>
          <p:nvPr/>
        </p:nvSpPr>
        <p:spPr>
          <a:xfrm>
            <a:off x="881538" y="9487945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</a:t>
            </a:r>
          </a:p>
        </p:txBody>
      </p:sp>
      <p:sp>
        <p:nvSpPr>
          <p:cNvPr id="4" name="Google Shape;609;p31">
            <a:extLst>
              <a:ext uri="{FF2B5EF4-FFF2-40B4-BE49-F238E27FC236}">
                <a16:creationId xmlns:a16="http://schemas.microsoft.com/office/drawing/2014/main" id="{86972A74-0B69-D5FD-486E-15985A405078}"/>
              </a:ext>
            </a:extLst>
          </p:cNvPr>
          <p:cNvSpPr txBox="1">
            <a:spLocks/>
          </p:cNvSpPr>
          <p:nvPr/>
        </p:nvSpPr>
        <p:spPr>
          <a:xfrm>
            <a:off x="1398866" y="9495388"/>
            <a:ext cx="261990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Which city has the highest average house prices?</a:t>
            </a:r>
          </a:p>
        </p:txBody>
      </p:sp>
      <p:sp>
        <p:nvSpPr>
          <p:cNvPr id="7" name="Google Shape;666;p31">
            <a:extLst>
              <a:ext uri="{FF2B5EF4-FFF2-40B4-BE49-F238E27FC236}">
                <a16:creationId xmlns:a16="http://schemas.microsoft.com/office/drawing/2014/main" id="{A24EFD54-785B-F4C7-0C49-EACAA243E30A}"/>
              </a:ext>
            </a:extLst>
          </p:cNvPr>
          <p:cNvSpPr/>
          <p:nvPr/>
        </p:nvSpPr>
        <p:spPr>
          <a:xfrm>
            <a:off x="881538" y="9511263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2</a:t>
            </a:r>
          </a:p>
        </p:txBody>
      </p:sp>
      <p:sp>
        <p:nvSpPr>
          <p:cNvPr id="8" name="Google Shape;609;p31">
            <a:extLst>
              <a:ext uri="{FF2B5EF4-FFF2-40B4-BE49-F238E27FC236}">
                <a16:creationId xmlns:a16="http://schemas.microsoft.com/office/drawing/2014/main" id="{2784D657-ACC8-B3DE-64A5-FCCB783B787B}"/>
              </a:ext>
            </a:extLst>
          </p:cNvPr>
          <p:cNvSpPr txBox="1">
            <a:spLocks/>
          </p:cNvSpPr>
          <p:nvPr/>
        </p:nvSpPr>
        <p:spPr>
          <a:xfrm>
            <a:off x="1398866" y="9518706"/>
            <a:ext cx="3305336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percentage of the listed houses are furnished? what is it affect on price?</a:t>
            </a:r>
          </a:p>
        </p:txBody>
      </p:sp>
      <p:sp>
        <p:nvSpPr>
          <p:cNvPr id="9" name="Google Shape;666;p31">
            <a:extLst>
              <a:ext uri="{FF2B5EF4-FFF2-40B4-BE49-F238E27FC236}">
                <a16:creationId xmlns:a16="http://schemas.microsoft.com/office/drawing/2014/main" id="{5766CC97-5A44-79D7-DA11-70950515B213}"/>
              </a:ext>
            </a:extLst>
          </p:cNvPr>
          <p:cNvSpPr/>
          <p:nvPr/>
        </p:nvSpPr>
        <p:spPr>
          <a:xfrm>
            <a:off x="881538" y="9534581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3</a:t>
            </a:r>
          </a:p>
        </p:txBody>
      </p:sp>
      <p:sp>
        <p:nvSpPr>
          <p:cNvPr id="10" name="Google Shape;609;p31">
            <a:extLst>
              <a:ext uri="{FF2B5EF4-FFF2-40B4-BE49-F238E27FC236}">
                <a16:creationId xmlns:a16="http://schemas.microsoft.com/office/drawing/2014/main" id="{F9607FD6-A489-9EDC-B8C7-52CF58B3ED47}"/>
              </a:ext>
            </a:extLst>
          </p:cNvPr>
          <p:cNvSpPr txBox="1">
            <a:spLocks/>
          </p:cNvSpPr>
          <p:nvPr/>
        </p:nvSpPr>
        <p:spPr>
          <a:xfrm>
            <a:off x="1389200" y="9548375"/>
            <a:ext cx="3480129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does the number of bedrooms &amp; Bathrooms affect house prices?</a:t>
            </a:r>
          </a:p>
        </p:txBody>
      </p:sp>
      <p:sp>
        <p:nvSpPr>
          <p:cNvPr id="11" name="Google Shape;666;p31">
            <a:extLst>
              <a:ext uri="{FF2B5EF4-FFF2-40B4-BE49-F238E27FC236}">
                <a16:creationId xmlns:a16="http://schemas.microsoft.com/office/drawing/2014/main" id="{7A199F36-DBBC-5801-9214-351B444AF664}"/>
              </a:ext>
            </a:extLst>
          </p:cNvPr>
          <p:cNvSpPr/>
          <p:nvPr/>
        </p:nvSpPr>
        <p:spPr>
          <a:xfrm>
            <a:off x="871873" y="9564250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4</a:t>
            </a:r>
          </a:p>
        </p:txBody>
      </p:sp>
      <p:sp>
        <p:nvSpPr>
          <p:cNvPr id="14" name="Google Shape;609;p31">
            <a:extLst>
              <a:ext uri="{FF2B5EF4-FFF2-40B4-BE49-F238E27FC236}">
                <a16:creationId xmlns:a16="http://schemas.microsoft.com/office/drawing/2014/main" id="{FFE10B9E-1671-E72B-1E0E-9C83F9586099}"/>
              </a:ext>
            </a:extLst>
          </p:cNvPr>
          <p:cNvSpPr txBox="1">
            <a:spLocks/>
          </p:cNvSpPr>
          <p:nvPr/>
        </p:nvSpPr>
        <p:spPr>
          <a:xfrm>
            <a:off x="1398865" y="9460406"/>
            <a:ext cx="3412357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 house prices differ between those sold with cash, installments, or both?</a:t>
            </a:r>
          </a:p>
        </p:txBody>
      </p:sp>
      <p:sp>
        <p:nvSpPr>
          <p:cNvPr id="15" name="Google Shape;666;p31">
            <a:extLst>
              <a:ext uri="{FF2B5EF4-FFF2-40B4-BE49-F238E27FC236}">
                <a16:creationId xmlns:a16="http://schemas.microsoft.com/office/drawing/2014/main" id="{4F6FA316-F54F-DFD9-82BD-771EF94F7D7A}"/>
              </a:ext>
            </a:extLst>
          </p:cNvPr>
          <p:cNvSpPr/>
          <p:nvPr/>
        </p:nvSpPr>
        <p:spPr>
          <a:xfrm>
            <a:off x="881538" y="9476281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5</a:t>
            </a:r>
          </a:p>
        </p:txBody>
      </p:sp>
      <p:sp>
        <p:nvSpPr>
          <p:cNvPr id="16" name="Google Shape;609;p31">
            <a:extLst>
              <a:ext uri="{FF2B5EF4-FFF2-40B4-BE49-F238E27FC236}">
                <a16:creationId xmlns:a16="http://schemas.microsoft.com/office/drawing/2014/main" id="{87C1B664-C501-E01A-8158-15AC8E813C2E}"/>
              </a:ext>
            </a:extLst>
          </p:cNvPr>
          <p:cNvSpPr txBox="1">
            <a:spLocks/>
          </p:cNvSpPr>
          <p:nvPr/>
        </p:nvSpPr>
        <p:spPr>
          <a:xfrm>
            <a:off x="5663590" y="9489504"/>
            <a:ext cx="3227022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Are installment options more common for more expensive or cheaper houses?</a:t>
            </a:r>
          </a:p>
        </p:txBody>
      </p:sp>
      <p:sp>
        <p:nvSpPr>
          <p:cNvPr id="17" name="Google Shape;666;p31">
            <a:extLst>
              <a:ext uri="{FF2B5EF4-FFF2-40B4-BE49-F238E27FC236}">
                <a16:creationId xmlns:a16="http://schemas.microsoft.com/office/drawing/2014/main" id="{DA1D30BE-1608-1220-8E94-A8C00D37F228}"/>
              </a:ext>
            </a:extLst>
          </p:cNvPr>
          <p:cNvSpPr/>
          <p:nvPr/>
        </p:nvSpPr>
        <p:spPr>
          <a:xfrm>
            <a:off x="5146262" y="950537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6</a:t>
            </a:r>
          </a:p>
        </p:txBody>
      </p:sp>
      <p:sp>
        <p:nvSpPr>
          <p:cNvPr id="18" name="Google Shape;609;p31">
            <a:extLst>
              <a:ext uri="{FF2B5EF4-FFF2-40B4-BE49-F238E27FC236}">
                <a16:creationId xmlns:a16="http://schemas.microsoft.com/office/drawing/2014/main" id="{5EBD813D-E28F-78CA-239B-4583A1FF4CD0}"/>
              </a:ext>
            </a:extLst>
          </p:cNvPr>
          <p:cNvSpPr txBox="1">
            <a:spLocks/>
          </p:cNvSpPr>
          <p:nvPr/>
        </p:nvSpPr>
        <p:spPr>
          <a:xfrm>
            <a:off x="5663590" y="9454456"/>
            <a:ext cx="261990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does the number of floors influence the total price?</a:t>
            </a:r>
          </a:p>
        </p:txBody>
      </p:sp>
      <p:sp>
        <p:nvSpPr>
          <p:cNvPr id="19" name="Google Shape;666;p31">
            <a:extLst>
              <a:ext uri="{FF2B5EF4-FFF2-40B4-BE49-F238E27FC236}">
                <a16:creationId xmlns:a16="http://schemas.microsoft.com/office/drawing/2014/main" id="{866486D6-A523-290C-76F0-D18CD764F8F5}"/>
              </a:ext>
            </a:extLst>
          </p:cNvPr>
          <p:cNvSpPr/>
          <p:nvPr/>
        </p:nvSpPr>
        <p:spPr>
          <a:xfrm>
            <a:off x="5146262" y="9470331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7</a:t>
            </a:r>
          </a:p>
        </p:txBody>
      </p:sp>
      <p:sp>
        <p:nvSpPr>
          <p:cNvPr id="20" name="Google Shape;609;p31">
            <a:extLst>
              <a:ext uri="{FF2B5EF4-FFF2-40B4-BE49-F238E27FC236}">
                <a16:creationId xmlns:a16="http://schemas.microsoft.com/office/drawing/2014/main" id="{1E26A305-3D6C-AD7A-6563-DC017C00A15A}"/>
              </a:ext>
            </a:extLst>
          </p:cNvPr>
          <p:cNvSpPr txBox="1">
            <a:spLocks/>
          </p:cNvSpPr>
          <p:nvPr/>
        </p:nvSpPr>
        <p:spPr>
          <a:xfrm>
            <a:off x="5663590" y="9577380"/>
            <a:ext cx="261990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Which city offers the largest area for the same price range?</a:t>
            </a:r>
          </a:p>
        </p:txBody>
      </p:sp>
      <p:sp>
        <p:nvSpPr>
          <p:cNvPr id="21" name="Google Shape;666;p31">
            <a:extLst>
              <a:ext uri="{FF2B5EF4-FFF2-40B4-BE49-F238E27FC236}">
                <a16:creationId xmlns:a16="http://schemas.microsoft.com/office/drawing/2014/main" id="{DFC39DA7-FDD8-CFB0-8864-207FA481745D}"/>
              </a:ext>
            </a:extLst>
          </p:cNvPr>
          <p:cNvSpPr/>
          <p:nvPr/>
        </p:nvSpPr>
        <p:spPr>
          <a:xfrm>
            <a:off x="5146262" y="9593255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8</a:t>
            </a:r>
          </a:p>
        </p:txBody>
      </p:sp>
      <p:sp>
        <p:nvSpPr>
          <p:cNvPr id="22" name="Google Shape;609;p31">
            <a:extLst>
              <a:ext uri="{FF2B5EF4-FFF2-40B4-BE49-F238E27FC236}">
                <a16:creationId xmlns:a16="http://schemas.microsoft.com/office/drawing/2014/main" id="{4B35505C-8049-2B4C-438D-CB570736342D}"/>
              </a:ext>
            </a:extLst>
          </p:cNvPr>
          <p:cNvSpPr txBox="1">
            <a:spLocks/>
          </p:cNvSpPr>
          <p:nvPr/>
        </p:nvSpPr>
        <p:spPr>
          <a:xfrm>
            <a:off x="5653924" y="9505610"/>
            <a:ext cx="3137535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Is there a strong correlation between the area of the house and its price?</a:t>
            </a:r>
          </a:p>
        </p:txBody>
      </p:sp>
      <p:sp>
        <p:nvSpPr>
          <p:cNvPr id="23" name="Google Shape;666;p31">
            <a:extLst>
              <a:ext uri="{FF2B5EF4-FFF2-40B4-BE49-F238E27FC236}">
                <a16:creationId xmlns:a16="http://schemas.microsoft.com/office/drawing/2014/main" id="{EBA106E8-459A-CC0A-CBA9-F613E3AAFD01}"/>
              </a:ext>
            </a:extLst>
          </p:cNvPr>
          <p:cNvSpPr/>
          <p:nvPr/>
        </p:nvSpPr>
        <p:spPr>
          <a:xfrm>
            <a:off x="5136597" y="9521485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9</a:t>
            </a:r>
          </a:p>
        </p:txBody>
      </p:sp>
      <p:sp>
        <p:nvSpPr>
          <p:cNvPr id="25" name="Google Shape;609;p31">
            <a:extLst>
              <a:ext uri="{FF2B5EF4-FFF2-40B4-BE49-F238E27FC236}">
                <a16:creationId xmlns:a16="http://schemas.microsoft.com/office/drawing/2014/main" id="{B6336822-D3A6-BA27-CFC8-2AD315D33A48}"/>
              </a:ext>
            </a:extLst>
          </p:cNvPr>
          <p:cNvSpPr txBox="1">
            <a:spLocks/>
          </p:cNvSpPr>
          <p:nvPr/>
        </p:nvSpPr>
        <p:spPr>
          <a:xfrm>
            <a:off x="5663590" y="9454525"/>
            <a:ext cx="2901620" cy="5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Is there a trend between payment options and house types.</a:t>
            </a:r>
          </a:p>
        </p:txBody>
      </p:sp>
      <p:sp>
        <p:nvSpPr>
          <p:cNvPr id="27" name="Google Shape;666;p31">
            <a:extLst>
              <a:ext uri="{FF2B5EF4-FFF2-40B4-BE49-F238E27FC236}">
                <a16:creationId xmlns:a16="http://schemas.microsoft.com/office/drawing/2014/main" id="{1C8C0398-B799-1CEA-6B0E-8E8AFC3D725B}"/>
              </a:ext>
            </a:extLst>
          </p:cNvPr>
          <p:cNvSpPr/>
          <p:nvPr/>
        </p:nvSpPr>
        <p:spPr>
          <a:xfrm>
            <a:off x="5146262" y="9470400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10</a:t>
            </a:r>
          </a:p>
        </p:txBody>
      </p:sp>
      <p:graphicFrame>
        <p:nvGraphicFramePr>
          <p:cNvPr id="28" name="Google Shape;829;p35">
            <a:extLst>
              <a:ext uri="{FF2B5EF4-FFF2-40B4-BE49-F238E27FC236}">
                <a16:creationId xmlns:a16="http://schemas.microsoft.com/office/drawing/2014/main" id="{452AE84C-A0C2-5858-E116-11116CA3E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187546"/>
              </p:ext>
            </p:extLst>
          </p:nvPr>
        </p:nvGraphicFramePr>
        <p:xfrm>
          <a:off x="657406" y="5762732"/>
          <a:ext cx="8034894" cy="3525170"/>
        </p:xfrm>
        <a:graphic>
          <a:graphicData uri="http://schemas.openxmlformats.org/drawingml/2006/table">
            <a:tbl>
              <a:tblPr>
                <a:noFill/>
                <a:tableStyleId>{7BEA0E44-B295-4753-BBC6-D88EDC25D8F8}</a:tableStyleId>
              </a:tblPr>
              <a:tblGrid>
                <a:gridCol w="1374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3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Column</a:t>
                      </a:r>
                      <a:endParaRPr sz="1600" b="1" dirty="0">
                        <a:solidFill>
                          <a:srgbClr val="4E48AB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sz="18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Column</a:t>
                      </a:r>
                      <a:endParaRPr sz="18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sz="18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1. Type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type of property (apartment, villa,…)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7. Floor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In what floor the property is?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2. Price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price of property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8. Compound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 In what Compound the property is?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3. Bedrooms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Number of bedrooms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Arial"/>
                          <a:sym typeface="Syne"/>
                        </a:rPr>
                        <a:t>9. </a:t>
                      </a: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Payment_Option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Available Payment methods (cash or installment)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4. Bathrooms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Number of bathrooms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10. </a:t>
                      </a:r>
                      <a:r>
                        <a:rPr lang="en-US" sz="1100" b="1" dirty="0" err="1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Delivery_Date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When will the property will be ready to move.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5. Area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Area of the property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+mj-lt"/>
                          <a:ea typeface="Syne"/>
                          <a:cs typeface="Syne"/>
                          <a:sym typeface="Syne"/>
                        </a:rPr>
                        <a:t>by </a:t>
                      </a:r>
                      <a:r>
                        <a:rPr lang="en-US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400" b="0" i="0" u="none" strike="noStrike" cap="none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11. </a:t>
                      </a:r>
                      <a:r>
                        <a:rPr lang="en-US" sz="1100" b="1" i="0" u="none" strike="noStrike" cap="none" dirty="0" err="1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Arial"/>
                          <a:sym typeface="Syne"/>
                        </a:rPr>
                        <a:t>Delivery_Term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What is the condition of the  property (Finished, Semi,...)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6. Furnished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Is the property Furnished or not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Arial"/>
                          <a:sym typeface="Syne"/>
                        </a:rPr>
                        <a:t>12. City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property in which city (Nasr city, Tagamo3,…)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Google Shape;828;p35">
            <a:extLst>
              <a:ext uri="{FF2B5EF4-FFF2-40B4-BE49-F238E27FC236}">
                <a16:creationId xmlns:a16="http://schemas.microsoft.com/office/drawing/2014/main" id="{E2399C28-ACFD-B79E-F53F-D318A22605C8}"/>
              </a:ext>
            </a:extLst>
          </p:cNvPr>
          <p:cNvSpPr txBox="1">
            <a:spLocks/>
          </p:cNvSpPr>
          <p:nvPr/>
        </p:nvSpPr>
        <p:spPr>
          <a:xfrm>
            <a:off x="720000" y="-18804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/>
              <a:t>Understanding Data Columns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029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>
          <a:extLst>
            <a:ext uri="{FF2B5EF4-FFF2-40B4-BE49-F238E27FC236}">
              <a16:creationId xmlns:a16="http://schemas.microsoft.com/office/drawing/2014/main" id="{6B4C6439-B700-0D8B-1B34-4035404CB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5">
            <a:extLst>
              <a:ext uri="{FF2B5EF4-FFF2-40B4-BE49-F238E27FC236}">
                <a16:creationId xmlns:a16="http://schemas.microsoft.com/office/drawing/2014/main" id="{1A5FD6B6-4BF2-C717-0A59-ADD140408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75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Understanding Data Columns</a:t>
            </a:r>
          </a:p>
        </p:txBody>
      </p:sp>
      <p:graphicFrame>
        <p:nvGraphicFramePr>
          <p:cNvPr id="829" name="Google Shape;829;p35">
            <a:extLst>
              <a:ext uri="{FF2B5EF4-FFF2-40B4-BE49-F238E27FC236}">
                <a16:creationId xmlns:a16="http://schemas.microsoft.com/office/drawing/2014/main" id="{1F9CB8B6-7228-BD9F-D1EA-7575D8795B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898891"/>
              </p:ext>
            </p:extLst>
          </p:nvPr>
        </p:nvGraphicFramePr>
        <p:xfrm>
          <a:off x="657406" y="1279953"/>
          <a:ext cx="8034894" cy="3525170"/>
        </p:xfrm>
        <a:graphic>
          <a:graphicData uri="http://schemas.openxmlformats.org/drawingml/2006/table">
            <a:tbl>
              <a:tblPr>
                <a:noFill/>
                <a:tableStyleId>{7BEA0E44-B295-4753-BBC6-D88EDC25D8F8}</a:tableStyleId>
              </a:tblPr>
              <a:tblGrid>
                <a:gridCol w="1374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3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Column</a:t>
                      </a:r>
                      <a:endParaRPr sz="1600" b="1" dirty="0">
                        <a:solidFill>
                          <a:srgbClr val="4E48AB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sz="18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Column</a:t>
                      </a:r>
                      <a:endParaRPr sz="18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sz="18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1. Type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type of property (apartment, villa,…)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7. Floor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In what floor the property is?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2. Price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price of property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8. Compound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 In what Compound the property is?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3. Bedrooms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Number of bedrooms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Arial"/>
                          <a:sym typeface="Syne"/>
                        </a:rPr>
                        <a:t>9. </a:t>
                      </a: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Payment_Option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Available Payment methods (cash or installment)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4. Bathrooms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Number of bathrooms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10. </a:t>
                      </a:r>
                      <a:r>
                        <a:rPr lang="en-US" sz="1100" b="1" dirty="0" err="1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Delivery_Date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When will the property will be ready to move.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5. Area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Area of the property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+mj-lt"/>
                          <a:ea typeface="Syne"/>
                          <a:cs typeface="Syne"/>
                          <a:sym typeface="Syne"/>
                        </a:rPr>
                        <a:t>by </a:t>
                      </a:r>
                      <a:r>
                        <a:rPr lang="en-US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400" b="0" i="0" u="none" strike="noStrike" cap="none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11. </a:t>
                      </a:r>
                      <a:r>
                        <a:rPr lang="en-US" sz="1100" b="1" i="0" u="none" strike="noStrike" cap="none" dirty="0" err="1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Arial"/>
                          <a:sym typeface="Syne"/>
                        </a:rPr>
                        <a:t>Delivery_Term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What is the condition of the  property (Finished, Semi,...)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6. Furnished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Is the property Furnished or not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Arial"/>
                          <a:sym typeface="Syne"/>
                        </a:rPr>
                        <a:t>12. City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property in which city (Nasr city, Tagamo3,…)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30" name="Google Shape;830;p35">
            <a:extLst>
              <a:ext uri="{FF2B5EF4-FFF2-40B4-BE49-F238E27FC236}">
                <a16:creationId xmlns:a16="http://schemas.microsoft.com/office/drawing/2014/main" id="{C5EFD246-E26A-6159-5313-970314B2F5FF}"/>
              </a:ext>
            </a:extLst>
          </p:cNvPr>
          <p:cNvSpPr/>
          <p:nvPr/>
        </p:nvSpPr>
        <p:spPr>
          <a:xfrm>
            <a:off x="7936600" y="445025"/>
            <a:ext cx="755700" cy="75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5">
            <a:extLst>
              <a:ext uri="{FF2B5EF4-FFF2-40B4-BE49-F238E27FC236}">
                <a16:creationId xmlns:a16="http://schemas.microsoft.com/office/drawing/2014/main" id="{1F6B75F8-C56F-AE04-5816-C9088F08B08E}"/>
              </a:ext>
            </a:extLst>
          </p:cNvPr>
          <p:cNvSpPr/>
          <p:nvPr/>
        </p:nvSpPr>
        <p:spPr>
          <a:xfrm>
            <a:off x="4289924" y="225627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5">
            <a:extLst>
              <a:ext uri="{FF2B5EF4-FFF2-40B4-BE49-F238E27FC236}">
                <a16:creationId xmlns:a16="http://schemas.microsoft.com/office/drawing/2014/main" id="{81BB2EB2-BEE3-0C73-A9E7-373B14A11DFB}"/>
              </a:ext>
            </a:extLst>
          </p:cNvPr>
          <p:cNvSpPr/>
          <p:nvPr/>
        </p:nvSpPr>
        <p:spPr>
          <a:xfrm>
            <a:off x="6997251" y="1141077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27D14B-02E8-3EB4-F830-E00CE72917AE}"/>
              </a:ext>
            </a:extLst>
          </p:cNvPr>
          <p:cNvSpPr/>
          <p:nvPr/>
        </p:nvSpPr>
        <p:spPr>
          <a:xfrm>
            <a:off x="-110169" y="5005841"/>
            <a:ext cx="9254169" cy="195806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Google Shape;408;p28">
            <a:extLst>
              <a:ext uri="{FF2B5EF4-FFF2-40B4-BE49-F238E27FC236}">
                <a16:creationId xmlns:a16="http://schemas.microsoft.com/office/drawing/2014/main" id="{858D6980-A024-A90E-010D-3EFFA3EC8A2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508" r="508"/>
          <a:stretch/>
        </p:blipFill>
        <p:spPr>
          <a:xfrm>
            <a:off x="-4846480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4" name="Google Shape;406;p28">
            <a:extLst>
              <a:ext uri="{FF2B5EF4-FFF2-40B4-BE49-F238E27FC236}">
                <a16:creationId xmlns:a16="http://schemas.microsoft.com/office/drawing/2014/main" id="{F5462E13-E580-99A5-EE28-8CCE7F8DDADA}"/>
              </a:ext>
            </a:extLst>
          </p:cNvPr>
          <p:cNvSpPr txBox="1">
            <a:spLocks/>
          </p:cNvSpPr>
          <p:nvPr/>
        </p:nvSpPr>
        <p:spPr>
          <a:xfrm>
            <a:off x="10535436" y="1300250"/>
            <a:ext cx="5343181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  <a:sym typeface="Poppins"/>
              </a:rPr>
              <a:t>Gathering &amp; Understanding</a:t>
            </a:r>
            <a:r>
              <a:rPr lang="en-US" sz="54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  <a:endParaRPr lang="en-US" sz="5000" dirty="0">
              <a:solidFill>
                <a:schemeClr val="tx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C8F204A9-1FC9-FC42-17B4-B83BF9542181}"/>
              </a:ext>
            </a:extLst>
          </p:cNvPr>
          <p:cNvSpPr txBox="1">
            <a:spLocks/>
          </p:cNvSpPr>
          <p:nvPr/>
        </p:nvSpPr>
        <p:spPr>
          <a:xfrm>
            <a:off x="10535436" y="2806337"/>
            <a:ext cx="4539600" cy="1853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Egypt_Houses_price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” Dataset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This data is collected by People not company from OLx.com</a:t>
            </a:r>
          </a:p>
        </p:txBody>
      </p:sp>
      <p:sp>
        <p:nvSpPr>
          <p:cNvPr id="6" name="Google Shape;407;p28">
            <a:extLst>
              <a:ext uri="{FF2B5EF4-FFF2-40B4-BE49-F238E27FC236}">
                <a16:creationId xmlns:a16="http://schemas.microsoft.com/office/drawing/2014/main" id="{F1C6104B-8E39-2F73-08B5-C30F8CD2BB0F}"/>
              </a:ext>
            </a:extLst>
          </p:cNvPr>
          <p:cNvSpPr txBox="1">
            <a:spLocks/>
          </p:cNvSpPr>
          <p:nvPr/>
        </p:nvSpPr>
        <p:spPr>
          <a:xfrm>
            <a:off x="3707345" y="-1258547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20BE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03</a:t>
            </a:r>
          </a:p>
        </p:txBody>
      </p:sp>
      <p:pic>
        <p:nvPicPr>
          <p:cNvPr id="7" name="Picture 2" descr="Kaggle - Wikipedia">
            <a:extLst>
              <a:ext uri="{FF2B5EF4-FFF2-40B4-BE49-F238E27FC236}">
                <a16:creationId xmlns:a16="http://schemas.microsoft.com/office/drawing/2014/main" id="{2376F89D-E112-7528-A8DF-1A9810923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000" l="2216" r="96399">
                        <a14:foregroundMark x1="29640" y1="37143" x2="29640" y2="37143"/>
                        <a14:foregroundMark x1="9141" y1="39286" x2="9141" y2="39286"/>
                        <a14:foregroundMark x1="44321" y1="95714" x2="44321" y2="95714"/>
                        <a14:foregroundMark x1="2493" y1="35714" x2="2493" y2="35714"/>
                        <a14:foregroundMark x1="65928" y1="95000" x2="65928" y2="95000"/>
                        <a14:foregroundMark x1="77008" y1="20714" x2="77008" y2="20714"/>
                        <a14:foregroundMark x1="83934" y1="42143" x2="83934" y2="42143"/>
                        <a14:foregroundMark x1="83934" y1="42143" x2="83934" y2="42143"/>
                        <a14:foregroundMark x1="96399" y1="50714" x2="96399" y2="5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586" y="-1156292"/>
            <a:ext cx="1719391" cy="6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408;p28">
            <a:extLst>
              <a:ext uri="{FF2B5EF4-FFF2-40B4-BE49-F238E27FC236}">
                <a16:creationId xmlns:a16="http://schemas.microsoft.com/office/drawing/2014/main" id="{612CC5E9-E5AF-9D44-0FF1-A8F4F4F599B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31749" r="31749"/>
          <a:stretch/>
        </p:blipFill>
        <p:spPr>
          <a:xfrm>
            <a:off x="-606676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9" name="Google Shape;407;p28">
            <a:extLst>
              <a:ext uri="{FF2B5EF4-FFF2-40B4-BE49-F238E27FC236}">
                <a16:creationId xmlns:a16="http://schemas.microsoft.com/office/drawing/2014/main" id="{888D5E52-C8A7-79C5-A49B-595FB6CAA651}"/>
              </a:ext>
            </a:extLst>
          </p:cNvPr>
          <p:cNvSpPr txBox="1">
            <a:spLocks/>
          </p:cNvSpPr>
          <p:nvPr/>
        </p:nvSpPr>
        <p:spPr>
          <a:xfrm>
            <a:off x="-2972265" y="539500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04</a:t>
            </a:r>
          </a:p>
        </p:txBody>
      </p:sp>
      <p:sp>
        <p:nvSpPr>
          <p:cNvPr id="10" name="Google Shape;406;p28">
            <a:extLst>
              <a:ext uri="{FF2B5EF4-FFF2-40B4-BE49-F238E27FC236}">
                <a16:creationId xmlns:a16="http://schemas.microsoft.com/office/drawing/2014/main" id="{1D3761E4-C794-4667-6D52-75ED7B60E633}"/>
              </a:ext>
            </a:extLst>
          </p:cNvPr>
          <p:cNvSpPr txBox="1">
            <a:spLocks/>
          </p:cNvSpPr>
          <p:nvPr/>
        </p:nvSpPr>
        <p:spPr>
          <a:xfrm>
            <a:off x="10452036" y="1418830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Cleaning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Data</a:t>
            </a:r>
          </a:p>
        </p:txBody>
      </p:sp>
      <p:grpSp>
        <p:nvGrpSpPr>
          <p:cNvPr id="11" name="Google Shape;409;p28">
            <a:extLst>
              <a:ext uri="{FF2B5EF4-FFF2-40B4-BE49-F238E27FC236}">
                <a16:creationId xmlns:a16="http://schemas.microsoft.com/office/drawing/2014/main" id="{25BA3330-91BF-7EE1-4DBC-7AA0FB46DE53}"/>
              </a:ext>
            </a:extLst>
          </p:cNvPr>
          <p:cNvGrpSpPr/>
          <p:nvPr/>
        </p:nvGrpSpPr>
        <p:grpSpPr>
          <a:xfrm flipH="1">
            <a:off x="10355601" y="3207554"/>
            <a:ext cx="3087127" cy="1514894"/>
            <a:chOff x="3877050" y="4199900"/>
            <a:chExt cx="2587050" cy="1269500"/>
          </a:xfrm>
        </p:grpSpPr>
        <p:sp>
          <p:nvSpPr>
            <p:cNvPr id="12" name="Google Shape;410;p28">
              <a:extLst>
                <a:ext uri="{FF2B5EF4-FFF2-40B4-BE49-F238E27FC236}">
                  <a16:creationId xmlns:a16="http://schemas.microsoft.com/office/drawing/2014/main" id="{C0A30035-F927-64E7-FE24-26D3984CA94B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1;p28">
              <a:extLst>
                <a:ext uri="{FF2B5EF4-FFF2-40B4-BE49-F238E27FC236}">
                  <a16:creationId xmlns:a16="http://schemas.microsoft.com/office/drawing/2014/main" id="{DC7DEA5C-122E-BD80-0AF4-024FE1AB379B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2;p28">
              <a:extLst>
                <a:ext uri="{FF2B5EF4-FFF2-40B4-BE49-F238E27FC236}">
                  <a16:creationId xmlns:a16="http://schemas.microsoft.com/office/drawing/2014/main" id="{294200D7-D3DC-3046-9A09-1E9EABD75277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3;p28">
              <a:extLst>
                <a:ext uri="{FF2B5EF4-FFF2-40B4-BE49-F238E27FC236}">
                  <a16:creationId xmlns:a16="http://schemas.microsoft.com/office/drawing/2014/main" id="{AECAD9CE-0650-B220-8953-2D4AFF758E27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4;p28">
              <a:extLst>
                <a:ext uri="{FF2B5EF4-FFF2-40B4-BE49-F238E27FC236}">
                  <a16:creationId xmlns:a16="http://schemas.microsoft.com/office/drawing/2014/main" id="{8342BD32-6588-6ECE-C3E4-5F693AF25D36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5;p28">
              <a:extLst>
                <a:ext uri="{FF2B5EF4-FFF2-40B4-BE49-F238E27FC236}">
                  <a16:creationId xmlns:a16="http://schemas.microsoft.com/office/drawing/2014/main" id="{C845C11F-C046-CF67-D90A-DC1B70B7701B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6;p28">
              <a:extLst>
                <a:ext uri="{FF2B5EF4-FFF2-40B4-BE49-F238E27FC236}">
                  <a16:creationId xmlns:a16="http://schemas.microsoft.com/office/drawing/2014/main" id="{04D7578C-1C29-1796-F404-090ED6D66E31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7;p28">
              <a:extLst>
                <a:ext uri="{FF2B5EF4-FFF2-40B4-BE49-F238E27FC236}">
                  <a16:creationId xmlns:a16="http://schemas.microsoft.com/office/drawing/2014/main" id="{95D791F3-CCBD-1DE4-4516-652C1570A517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8;p28">
              <a:extLst>
                <a:ext uri="{FF2B5EF4-FFF2-40B4-BE49-F238E27FC236}">
                  <a16:creationId xmlns:a16="http://schemas.microsoft.com/office/drawing/2014/main" id="{7C7DA376-DB98-726F-3005-ACC4C8EA8CAC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9;p28">
              <a:extLst>
                <a:ext uri="{FF2B5EF4-FFF2-40B4-BE49-F238E27FC236}">
                  <a16:creationId xmlns:a16="http://schemas.microsoft.com/office/drawing/2014/main" id="{E1B379E5-74BA-B007-7EC6-621CE8A8A6CC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0;p28">
              <a:extLst>
                <a:ext uri="{FF2B5EF4-FFF2-40B4-BE49-F238E27FC236}">
                  <a16:creationId xmlns:a16="http://schemas.microsoft.com/office/drawing/2014/main" id="{366CC4EE-3672-5B18-C539-6F7A7087C5D6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1;p28">
              <a:extLst>
                <a:ext uri="{FF2B5EF4-FFF2-40B4-BE49-F238E27FC236}">
                  <a16:creationId xmlns:a16="http://schemas.microsoft.com/office/drawing/2014/main" id="{AD18A0D2-DF64-4C6C-BD50-D2D4BF3CF8A4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2;p28">
              <a:extLst>
                <a:ext uri="{FF2B5EF4-FFF2-40B4-BE49-F238E27FC236}">
                  <a16:creationId xmlns:a16="http://schemas.microsoft.com/office/drawing/2014/main" id="{13E70B6B-8617-43B1-EB79-6F4A7D621CC0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3;p28">
              <a:extLst>
                <a:ext uri="{FF2B5EF4-FFF2-40B4-BE49-F238E27FC236}">
                  <a16:creationId xmlns:a16="http://schemas.microsoft.com/office/drawing/2014/main" id="{E8A084E8-D635-7928-336B-D782EA15FD50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4;p28">
              <a:extLst>
                <a:ext uri="{FF2B5EF4-FFF2-40B4-BE49-F238E27FC236}">
                  <a16:creationId xmlns:a16="http://schemas.microsoft.com/office/drawing/2014/main" id="{2B2831E9-E968-2D52-EC2C-656C024ADEE1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5;p28">
              <a:extLst>
                <a:ext uri="{FF2B5EF4-FFF2-40B4-BE49-F238E27FC236}">
                  <a16:creationId xmlns:a16="http://schemas.microsoft.com/office/drawing/2014/main" id="{D9C360F5-EE03-9F83-B751-58EF8A8ACE14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6;p28">
              <a:extLst>
                <a:ext uri="{FF2B5EF4-FFF2-40B4-BE49-F238E27FC236}">
                  <a16:creationId xmlns:a16="http://schemas.microsoft.com/office/drawing/2014/main" id="{B1B8BFA8-E7DE-0AA7-27FC-751F6BCEC497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7;p28">
              <a:extLst>
                <a:ext uri="{FF2B5EF4-FFF2-40B4-BE49-F238E27FC236}">
                  <a16:creationId xmlns:a16="http://schemas.microsoft.com/office/drawing/2014/main" id="{88399E1A-3636-FFB5-D5FB-84ACCF19CC36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8;p28">
              <a:extLst>
                <a:ext uri="{FF2B5EF4-FFF2-40B4-BE49-F238E27FC236}">
                  <a16:creationId xmlns:a16="http://schemas.microsoft.com/office/drawing/2014/main" id="{435E84FF-320D-B3DA-1CC3-45BF2A4741BA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9;p28">
              <a:extLst>
                <a:ext uri="{FF2B5EF4-FFF2-40B4-BE49-F238E27FC236}">
                  <a16:creationId xmlns:a16="http://schemas.microsoft.com/office/drawing/2014/main" id="{0D907F57-DB39-56B8-CD13-050AC707A39F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430;p28">
              <a:extLst>
                <a:ext uri="{FF2B5EF4-FFF2-40B4-BE49-F238E27FC236}">
                  <a16:creationId xmlns:a16="http://schemas.microsoft.com/office/drawing/2014/main" id="{8560BC9B-50EA-2D3E-7AB5-AAA556CFF26B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431;p28">
              <a:extLst>
                <a:ext uri="{FF2B5EF4-FFF2-40B4-BE49-F238E27FC236}">
                  <a16:creationId xmlns:a16="http://schemas.microsoft.com/office/drawing/2014/main" id="{A6B5439B-F079-7D26-2BD3-FB5AD067E689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432;p28">
              <a:extLst>
                <a:ext uri="{FF2B5EF4-FFF2-40B4-BE49-F238E27FC236}">
                  <a16:creationId xmlns:a16="http://schemas.microsoft.com/office/drawing/2014/main" id="{1CD341AC-A644-C898-D1C3-A5EACC02A221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433;p28">
              <a:extLst>
                <a:ext uri="{FF2B5EF4-FFF2-40B4-BE49-F238E27FC236}">
                  <a16:creationId xmlns:a16="http://schemas.microsoft.com/office/drawing/2014/main" id="{1E01A6C1-3F1D-A1EA-906B-9FA9AFC5F730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434;p28">
              <a:extLst>
                <a:ext uri="{FF2B5EF4-FFF2-40B4-BE49-F238E27FC236}">
                  <a16:creationId xmlns:a16="http://schemas.microsoft.com/office/drawing/2014/main" id="{90170D6F-4030-CC82-F50D-C310F3ADDD39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435;p28">
              <a:extLst>
                <a:ext uri="{FF2B5EF4-FFF2-40B4-BE49-F238E27FC236}">
                  <a16:creationId xmlns:a16="http://schemas.microsoft.com/office/drawing/2014/main" id="{C5017619-A04C-FA1E-0C5D-3C3C28864802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436;p28">
              <a:extLst>
                <a:ext uri="{FF2B5EF4-FFF2-40B4-BE49-F238E27FC236}">
                  <a16:creationId xmlns:a16="http://schemas.microsoft.com/office/drawing/2014/main" id="{445E8E49-7EA2-E28E-31CC-6D2EE81E2999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437;p28">
              <a:extLst>
                <a:ext uri="{FF2B5EF4-FFF2-40B4-BE49-F238E27FC236}">
                  <a16:creationId xmlns:a16="http://schemas.microsoft.com/office/drawing/2014/main" id="{9391A541-4E76-C6F9-693A-9F438AFF7028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438;p28">
              <a:extLst>
                <a:ext uri="{FF2B5EF4-FFF2-40B4-BE49-F238E27FC236}">
                  <a16:creationId xmlns:a16="http://schemas.microsoft.com/office/drawing/2014/main" id="{A407AE7F-AA21-A30E-0FE7-305ABA423F38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439;p28">
              <a:extLst>
                <a:ext uri="{FF2B5EF4-FFF2-40B4-BE49-F238E27FC236}">
                  <a16:creationId xmlns:a16="http://schemas.microsoft.com/office/drawing/2014/main" id="{4C1240DF-517D-5B50-29B0-AC1BF419B4ED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440;p28">
              <a:extLst>
                <a:ext uri="{FF2B5EF4-FFF2-40B4-BE49-F238E27FC236}">
                  <a16:creationId xmlns:a16="http://schemas.microsoft.com/office/drawing/2014/main" id="{3D293209-1646-C681-A69D-727EA4CB18B4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441;p28">
              <a:extLst>
                <a:ext uri="{FF2B5EF4-FFF2-40B4-BE49-F238E27FC236}">
                  <a16:creationId xmlns:a16="http://schemas.microsoft.com/office/drawing/2014/main" id="{9BA9595A-EFB9-0608-2E93-DEAC7ECE487B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442;p28">
              <a:extLst>
                <a:ext uri="{FF2B5EF4-FFF2-40B4-BE49-F238E27FC236}">
                  <a16:creationId xmlns:a16="http://schemas.microsoft.com/office/drawing/2014/main" id="{818FB15C-78EF-F62F-402C-82CC6FC3CEBE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443;p28">
              <a:extLst>
                <a:ext uri="{FF2B5EF4-FFF2-40B4-BE49-F238E27FC236}">
                  <a16:creationId xmlns:a16="http://schemas.microsoft.com/office/drawing/2014/main" id="{A0961E22-65C2-FAA4-F074-C464D5C279A7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444;p28">
              <a:extLst>
                <a:ext uri="{FF2B5EF4-FFF2-40B4-BE49-F238E27FC236}">
                  <a16:creationId xmlns:a16="http://schemas.microsoft.com/office/drawing/2014/main" id="{1931ADF2-F192-4383-1686-3E89D20B8446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445;p28">
              <a:extLst>
                <a:ext uri="{FF2B5EF4-FFF2-40B4-BE49-F238E27FC236}">
                  <a16:creationId xmlns:a16="http://schemas.microsoft.com/office/drawing/2014/main" id="{C051D8CE-091F-D482-BF67-8603687A8195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446;p28">
              <a:extLst>
                <a:ext uri="{FF2B5EF4-FFF2-40B4-BE49-F238E27FC236}">
                  <a16:creationId xmlns:a16="http://schemas.microsoft.com/office/drawing/2014/main" id="{FA594F67-22D4-1D1F-AC82-310AD3ACAA8C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447;p28">
              <a:extLst>
                <a:ext uri="{FF2B5EF4-FFF2-40B4-BE49-F238E27FC236}">
                  <a16:creationId xmlns:a16="http://schemas.microsoft.com/office/drawing/2014/main" id="{6890D7AD-C85A-480F-F73C-387F738209AA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448;p28">
              <a:extLst>
                <a:ext uri="{FF2B5EF4-FFF2-40B4-BE49-F238E27FC236}">
                  <a16:creationId xmlns:a16="http://schemas.microsoft.com/office/drawing/2014/main" id="{AEB3996D-ED74-FAD0-AB35-39F7723122B6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449;p28">
              <a:extLst>
                <a:ext uri="{FF2B5EF4-FFF2-40B4-BE49-F238E27FC236}">
                  <a16:creationId xmlns:a16="http://schemas.microsoft.com/office/drawing/2014/main" id="{A9B1329A-E7BF-BC99-B5C2-F6E03CBEB691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450;p28">
              <a:extLst>
                <a:ext uri="{FF2B5EF4-FFF2-40B4-BE49-F238E27FC236}">
                  <a16:creationId xmlns:a16="http://schemas.microsoft.com/office/drawing/2014/main" id="{CAE8F130-DAFB-4E16-B2AB-238D5BDF6C44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451;p28">
              <a:extLst>
                <a:ext uri="{FF2B5EF4-FFF2-40B4-BE49-F238E27FC236}">
                  <a16:creationId xmlns:a16="http://schemas.microsoft.com/office/drawing/2014/main" id="{8AF9B38F-95B0-D699-6234-BFCCFB68B41B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452;p28">
              <a:extLst>
                <a:ext uri="{FF2B5EF4-FFF2-40B4-BE49-F238E27FC236}">
                  <a16:creationId xmlns:a16="http://schemas.microsoft.com/office/drawing/2014/main" id="{DC697E8A-02B8-2C09-0388-BD36A99E19F8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453;p28">
              <a:extLst>
                <a:ext uri="{FF2B5EF4-FFF2-40B4-BE49-F238E27FC236}">
                  <a16:creationId xmlns:a16="http://schemas.microsoft.com/office/drawing/2014/main" id="{FF6AC4B9-0C9F-8EBC-B454-BF2972B15327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454;p28">
              <a:extLst>
                <a:ext uri="{FF2B5EF4-FFF2-40B4-BE49-F238E27FC236}">
                  <a16:creationId xmlns:a16="http://schemas.microsoft.com/office/drawing/2014/main" id="{F91CEEA2-36C0-6CD8-50BC-F38D3ADFDAAB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455;p28">
              <a:extLst>
                <a:ext uri="{FF2B5EF4-FFF2-40B4-BE49-F238E27FC236}">
                  <a16:creationId xmlns:a16="http://schemas.microsoft.com/office/drawing/2014/main" id="{90C3CE17-D572-4B4C-EA2C-A37CFED5C4F6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456;p28">
              <a:extLst>
                <a:ext uri="{FF2B5EF4-FFF2-40B4-BE49-F238E27FC236}">
                  <a16:creationId xmlns:a16="http://schemas.microsoft.com/office/drawing/2014/main" id="{D34BCFC6-FAD0-8818-95F7-E4B62FB15B1B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457;p28">
              <a:extLst>
                <a:ext uri="{FF2B5EF4-FFF2-40B4-BE49-F238E27FC236}">
                  <a16:creationId xmlns:a16="http://schemas.microsoft.com/office/drawing/2014/main" id="{30F6472D-DB68-A083-F567-40436736EB56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458;p28">
              <a:extLst>
                <a:ext uri="{FF2B5EF4-FFF2-40B4-BE49-F238E27FC236}">
                  <a16:creationId xmlns:a16="http://schemas.microsoft.com/office/drawing/2014/main" id="{18C842BD-AB62-BB7C-AB86-23C65DF08010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459;p28">
              <a:extLst>
                <a:ext uri="{FF2B5EF4-FFF2-40B4-BE49-F238E27FC236}">
                  <a16:creationId xmlns:a16="http://schemas.microsoft.com/office/drawing/2014/main" id="{17DBA438-A8D5-40B0-2DC0-F975FF99FC29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460;p28">
              <a:extLst>
                <a:ext uri="{FF2B5EF4-FFF2-40B4-BE49-F238E27FC236}">
                  <a16:creationId xmlns:a16="http://schemas.microsoft.com/office/drawing/2014/main" id="{E3BE2E33-C7E7-F587-212E-070B28A98875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461;p28">
              <a:extLst>
                <a:ext uri="{FF2B5EF4-FFF2-40B4-BE49-F238E27FC236}">
                  <a16:creationId xmlns:a16="http://schemas.microsoft.com/office/drawing/2014/main" id="{31F42400-6936-3E47-2327-2AF2BC6BB4CA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462;p28">
              <a:extLst>
                <a:ext uri="{FF2B5EF4-FFF2-40B4-BE49-F238E27FC236}">
                  <a16:creationId xmlns:a16="http://schemas.microsoft.com/office/drawing/2014/main" id="{C5088E02-9428-34EB-9C0F-AFC4482F58AB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463;p28">
              <a:extLst>
                <a:ext uri="{FF2B5EF4-FFF2-40B4-BE49-F238E27FC236}">
                  <a16:creationId xmlns:a16="http://schemas.microsoft.com/office/drawing/2014/main" id="{4D36C280-3FD0-5DCD-BE10-CBAEA8AEA25D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464;p28">
              <a:extLst>
                <a:ext uri="{FF2B5EF4-FFF2-40B4-BE49-F238E27FC236}">
                  <a16:creationId xmlns:a16="http://schemas.microsoft.com/office/drawing/2014/main" id="{19A374E3-BBF4-F1A2-3BED-23943E287EDD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465;p28">
              <a:extLst>
                <a:ext uri="{FF2B5EF4-FFF2-40B4-BE49-F238E27FC236}">
                  <a16:creationId xmlns:a16="http://schemas.microsoft.com/office/drawing/2014/main" id="{334F73BE-F2D1-10B0-D4BC-78837664E393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466;p28">
              <a:extLst>
                <a:ext uri="{FF2B5EF4-FFF2-40B4-BE49-F238E27FC236}">
                  <a16:creationId xmlns:a16="http://schemas.microsoft.com/office/drawing/2014/main" id="{C07BCB90-84E6-74F5-3DC7-EF235D7B3DDB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467;p28">
              <a:extLst>
                <a:ext uri="{FF2B5EF4-FFF2-40B4-BE49-F238E27FC236}">
                  <a16:creationId xmlns:a16="http://schemas.microsoft.com/office/drawing/2014/main" id="{C0CDE888-BE5B-C773-1CE9-21D11C055D7C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468;p28">
              <a:extLst>
                <a:ext uri="{FF2B5EF4-FFF2-40B4-BE49-F238E27FC236}">
                  <a16:creationId xmlns:a16="http://schemas.microsoft.com/office/drawing/2014/main" id="{462B1A0A-7D77-4AB7-AC5B-1BF183D33560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469;p28">
              <a:extLst>
                <a:ext uri="{FF2B5EF4-FFF2-40B4-BE49-F238E27FC236}">
                  <a16:creationId xmlns:a16="http://schemas.microsoft.com/office/drawing/2014/main" id="{A671579E-9180-7FEF-3406-5B6A3C84A3ED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470;p28">
              <a:extLst>
                <a:ext uri="{FF2B5EF4-FFF2-40B4-BE49-F238E27FC236}">
                  <a16:creationId xmlns:a16="http://schemas.microsoft.com/office/drawing/2014/main" id="{9DF49F76-20F9-653D-8E9A-AD005FC72D6C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471;p28">
              <a:extLst>
                <a:ext uri="{FF2B5EF4-FFF2-40B4-BE49-F238E27FC236}">
                  <a16:creationId xmlns:a16="http://schemas.microsoft.com/office/drawing/2014/main" id="{FFECB054-6992-3876-0898-F618E195422A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472;p28">
              <a:extLst>
                <a:ext uri="{FF2B5EF4-FFF2-40B4-BE49-F238E27FC236}">
                  <a16:creationId xmlns:a16="http://schemas.microsoft.com/office/drawing/2014/main" id="{98FA7EA9-7BE8-8215-ADB6-D44963AAF244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473;p28">
              <a:extLst>
                <a:ext uri="{FF2B5EF4-FFF2-40B4-BE49-F238E27FC236}">
                  <a16:creationId xmlns:a16="http://schemas.microsoft.com/office/drawing/2014/main" id="{A76AF371-3D45-5639-34AD-97144CC5224B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474;p28">
              <a:extLst>
                <a:ext uri="{FF2B5EF4-FFF2-40B4-BE49-F238E27FC236}">
                  <a16:creationId xmlns:a16="http://schemas.microsoft.com/office/drawing/2014/main" id="{175D63A5-D355-9A99-D6B5-318AFDACEE84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475;p28">
              <a:extLst>
                <a:ext uri="{FF2B5EF4-FFF2-40B4-BE49-F238E27FC236}">
                  <a16:creationId xmlns:a16="http://schemas.microsoft.com/office/drawing/2014/main" id="{701DE081-82E3-4A28-D782-67798CF07712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476;p28">
              <a:extLst>
                <a:ext uri="{FF2B5EF4-FFF2-40B4-BE49-F238E27FC236}">
                  <a16:creationId xmlns:a16="http://schemas.microsoft.com/office/drawing/2014/main" id="{DD45AA20-CC45-E7FA-F48F-9E8014141E6F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477;p28">
              <a:extLst>
                <a:ext uri="{FF2B5EF4-FFF2-40B4-BE49-F238E27FC236}">
                  <a16:creationId xmlns:a16="http://schemas.microsoft.com/office/drawing/2014/main" id="{0FEC2072-5D52-0C34-0F98-58CD46B7B161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478;p28">
              <a:extLst>
                <a:ext uri="{FF2B5EF4-FFF2-40B4-BE49-F238E27FC236}">
                  <a16:creationId xmlns:a16="http://schemas.microsoft.com/office/drawing/2014/main" id="{62B049EB-37B9-D9AD-1A14-BF5647E9CFFE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479;p28">
              <a:extLst>
                <a:ext uri="{FF2B5EF4-FFF2-40B4-BE49-F238E27FC236}">
                  <a16:creationId xmlns:a16="http://schemas.microsoft.com/office/drawing/2014/main" id="{BCC8D485-3CBC-3A83-B71B-56351E864B76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480;p28">
              <a:extLst>
                <a:ext uri="{FF2B5EF4-FFF2-40B4-BE49-F238E27FC236}">
                  <a16:creationId xmlns:a16="http://schemas.microsoft.com/office/drawing/2014/main" id="{87D595CF-D3B2-84BB-BF68-6D1D939790C0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481;p28">
              <a:extLst>
                <a:ext uri="{FF2B5EF4-FFF2-40B4-BE49-F238E27FC236}">
                  <a16:creationId xmlns:a16="http://schemas.microsoft.com/office/drawing/2014/main" id="{6C0D4671-53B8-0A5D-902D-77A57E1815B8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482;p28">
              <a:extLst>
                <a:ext uri="{FF2B5EF4-FFF2-40B4-BE49-F238E27FC236}">
                  <a16:creationId xmlns:a16="http://schemas.microsoft.com/office/drawing/2014/main" id="{946B7C82-C96F-78D7-0473-E1585290C358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483;p28">
              <a:extLst>
                <a:ext uri="{FF2B5EF4-FFF2-40B4-BE49-F238E27FC236}">
                  <a16:creationId xmlns:a16="http://schemas.microsoft.com/office/drawing/2014/main" id="{80022F0B-4986-32A7-CD40-11DD2C474529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484;p28">
              <a:extLst>
                <a:ext uri="{FF2B5EF4-FFF2-40B4-BE49-F238E27FC236}">
                  <a16:creationId xmlns:a16="http://schemas.microsoft.com/office/drawing/2014/main" id="{3F686EA3-B5E3-9F82-38DC-7B37BB957550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485;p28">
              <a:extLst>
                <a:ext uri="{FF2B5EF4-FFF2-40B4-BE49-F238E27FC236}">
                  <a16:creationId xmlns:a16="http://schemas.microsoft.com/office/drawing/2014/main" id="{09AA9FAF-19B7-6488-96CC-89A2F7F264FE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486;p28">
              <a:extLst>
                <a:ext uri="{FF2B5EF4-FFF2-40B4-BE49-F238E27FC236}">
                  <a16:creationId xmlns:a16="http://schemas.microsoft.com/office/drawing/2014/main" id="{E0C17B64-A247-752C-9A5C-291434A49EC4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487;p28">
              <a:extLst>
                <a:ext uri="{FF2B5EF4-FFF2-40B4-BE49-F238E27FC236}">
                  <a16:creationId xmlns:a16="http://schemas.microsoft.com/office/drawing/2014/main" id="{34BADB24-B8A5-9BE8-EE4A-30590A0603A4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488;p28">
              <a:extLst>
                <a:ext uri="{FF2B5EF4-FFF2-40B4-BE49-F238E27FC236}">
                  <a16:creationId xmlns:a16="http://schemas.microsoft.com/office/drawing/2014/main" id="{83722E1B-580C-0F83-CC11-337EB9FB5A22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489;p28">
              <a:extLst>
                <a:ext uri="{FF2B5EF4-FFF2-40B4-BE49-F238E27FC236}">
                  <a16:creationId xmlns:a16="http://schemas.microsoft.com/office/drawing/2014/main" id="{4805617C-DA8B-8296-29F6-840FEF899B71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490;p28">
              <a:extLst>
                <a:ext uri="{FF2B5EF4-FFF2-40B4-BE49-F238E27FC236}">
                  <a16:creationId xmlns:a16="http://schemas.microsoft.com/office/drawing/2014/main" id="{30C853D6-D8E0-DA16-C9C2-82A7971D663B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491;p28">
              <a:extLst>
                <a:ext uri="{FF2B5EF4-FFF2-40B4-BE49-F238E27FC236}">
                  <a16:creationId xmlns:a16="http://schemas.microsoft.com/office/drawing/2014/main" id="{F274488F-AAE5-4282-C495-FAADB7D59E08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492;p28">
              <a:extLst>
                <a:ext uri="{FF2B5EF4-FFF2-40B4-BE49-F238E27FC236}">
                  <a16:creationId xmlns:a16="http://schemas.microsoft.com/office/drawing/2014/main" id="{DD961D26-A6EA-EE9F-E674-2418E1736463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493;p28">
              <a:extLst>
                <a:ext uri="{FF2B5EF4-FFF2-40B4-BE49-F238E27FC236}">
                  <a16:creationId xmlns:a16="http://schemas.microsoft.com/office/drawing/2014/main" id="{843A6582-1CEA-8AC9-698F-145B87190774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494;p28">
              <a:extLst>
                <a:ext uri="{FF2B5EF4-FFF2-40B4-BE49-F238E27FC236}">
                  <a16:creationId xmlns:a16="http://schemas.microsoft.com/office/drawing/2014/main" id="{7397ADC4-6C79-2847-F8FE-8228D4DED295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495;p28">
              <a:extLst>
                <a:ext uri="{FF2B5EF4-FFF2-40B4-BE49-F238E27FC236}">
                  <a16:creationId xmlns:a16="http://schemas.microsoft.com/office/drawing/2014/main" id="{044DAAD7-D139-1369-008A-A4F0EFB5F439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496;p28">
              <a:extLst>
                <a:ext uri="{FF2B5EF4-FFF2-40B4-BE49-F238E27FC236}">
                  <a16:creationId xmlns:a16="http://schemas.microsoft.com/office/drawing/2014/main" id="{0A4AD3C5-1ADF-958A-9775-CAA3C97D8AD2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497;p28">
              <a:extLst>
                <a:ext uri="{FF2B5EF4-FFF2-40B4-BE49-F238E27FC236}">
                  <a16:creationId xmlns:a16="http://schemas.microsoft.com/office/drawing/2014/main" id="{03FA4770-E088-ABC0-CC84-CADC50F0ACE1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498;p28">
              <a:extLst>
                <a:ext uri="{FF2B5EF4-FFF2-40B4-BE49-F238E27FC236}">
                  <a16:creationId xmlns:a16="http://schemas.microsoft.com/office/drawing/2014/main" id="{1A504657-AB13-CFB9-676D-F4A073871B7B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499;p28">
              <a:extLst>
                <a:ext uri="{FF2B5EF4-FFF2-40B4-BE49-F238E27FC236}">
                  <a16:creationId xmlns:a16="http://schemas.microsoft.com/office/drawing/2014/main" id="{12F23F9D-CFE5-C6AB-41D8-A4302C58954C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500;p28">
              <a:extLst>
                <a:ext uri="{FF2B5EF4-FFF2-40B4-BE49-F238E27FC236}">
                  <a16:creationId xmlns:a16="http://schemas.microsoft.com/office/drawing/2014/main" id="{729DC918-0BAC-D0CC-EF89-74979C4EEF50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501;p28">
              <a:extLst>
                <a:ext uri="{FF2B5EF4-FFF2-40B4-BE49-F238E27FC236}">
                  <a16:creationId xmlns:a16="http://schemas.microsoft.com/office/drawing/2014/main" id="{0D72FAB6-ADEA-E11C-238E-35F0A00FD1EB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502;p28">
              <a:extLst>
                <a:ext uri="{FF2B5EF4-FFF2-40B4-BE49-F238E27FC236}">
                  <a16:creationId xmlns:a16="http://schemas.microsoft.com/office/drawing/2014/main" id="{513AE064-8907-1E70-F3B6-ED93D2FD68BA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503;p28">
              <a:extLst>
                <a:ext uri="{FF2B5EF4-FFF2-40B4-BE49-F238E27FC236}">
                  <a16:creationId xmlns:a16="http://schemas.microsoft.com/office/drawing/2014/main" id="{414C9232-24B6-E05F-DCA6-3EA20AC995C5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504;p28">
              <a:extLst>
                <a:ext uri="{FF2B5EF4-FFF2-40B4-BE49-F238E27FC236}">
                  <a16:creationId xmlns:a16="http://schemas.microsoft.com/office/drawing/2014/main" id="{C9D02430-15DA-336B-B02E-1B1280C3E31F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505;p28">
              <a:extLst>
                <a:ext uri="{FF2B5EF4-FFF2-40B4-BE49-F238E27FC236}">
                  <a16:creationId xmlns:a16="http://schemas.microsoft.com/office/drawing/2014/main" id="{1F676B66-6035-63CE-8B89-F436DA13448E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506;p28">
              <a:extLst>
                <a:ext uri="{FF2B5EF4-FFF2-40B4-BE49-F238E27FC236}">
                  <a16:creationId xmlns:a16="http://schemas.microsoft.com/office/drawing/2014/main" id="{82C84923-64F7-F29B-4669-1C6EB79E79C1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507;p28">
              <a:extLst>
                <a:ext uri="{FF2B5EF4-FFF2-40B4-BE49-F238E27FC236}">
                  <a16:creationId xmlns:a16="http://schemas.microsoft.com/office/drawing/2014/main" id="{26608D2F-279B-9708-FA81-D44393F606CB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508;p28">
              <a:extLst>
                <a:ext uri="{FF2B5EF4-FFF2-40B4-BE49-F238E27FC236}">
                  <a16:creationId xmlns:a16="http://schemas.microsoft.com/office/drawing/2014/main" id="{DDD89F76-DCD5-64D0-EC9F-56FBA376EAC9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509;p28">
              <a:extLst>
                <a:ext uri="{FF2B5EF4-FFF2-40B4-BE49-F238E27FC236}">
                  <a16:creationId xmlns:a16="http://schemas.microsoft.com/office/drawing/2014/main" id="{EA3F9358-9640-5179-8C7F-37E4A934CD68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510;p28">
              <a:extLst>
                <a:ext uri="{FF2B5EF4-FFF2-40B4-BE49-F238E27FC236}">
                  <a16:creationId xmlns:a16="http://schemas.microsoft.com/office/drawing/2014/main" id="{B9DB1F4B-6A26-8621-3B0B-0B0FB67256BE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511;p28">
              <a:extLst>
                <a:ext uri="{FF2B5EF4-FFF2-40B4-BE49-F238E27FC236}">
                  <a16:creationId xmlns:a16="http://schemas.microsoft.com/office/drawing/2014/main" id="{2147A066-1B2C-8CEA-16BE-0187B723B7B6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512;p28">
              <a:extLst>
                <a:ext uri="{FF2B5EF4-FFF2-40B4-BE49-F238E27FC236}">
                  <a16:creationId xmlns:a16="http://schemas.microsoft.com/office/drawing/2014/main" id="{A7E1C0BC-2C75-6254-4346-43816F9DC23E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513;p28">
              <a:extLst>
                <a:ext uri="{FF2B5EF4-FFF2-40B4-BE49-F238E27FC236}">
                  <a16:creationId xmlns:a16="http://schemas.microsoft.com/office/drawing/2014/main" id="{09119375-7804-647E-B52A-AB3ED221F1F8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514;p28">
              <a:extLst>
                <a:ext uri="{FF2B5EF4-FFF2-40B4-BE49-F238E27FC236}">
                  <a16:creationId xmlns:a16="http://schemas.microsoft.com/office/drawing/2014/main" id="{2EC1E83E-7A53-CDE5-52F1-CFCCAB1DC9FE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515;p28">
              <a:extLst>
                <a:ext uri="{FF2B5EF4-FFF2-40B4-BE49-F238E27FC236}">
                  <a16:creationId xmlns:a16="http://schemas.microsoft.com/office/drawing/2014/main" id="{E5E59398-957C-BA62-587A-26A3A277145C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516;p28">
              <a:extLst>
                <a:ext uri="{FF2B5EF4-FFF2-40B4-BE49-F238E27FC236}">
                  <a16:creationId xmlns:a16="http://schemas.microsoft.com/office/drawing/2014/main" id="{64AA70DE-2410-FE2D-AFAC-1347930F23C5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517;p28">
              <a:extLst>
                <a:ext uri="{FF2B5EF4-FFF2-40B4-BE49-F238E27FC236}">
                  <a16:creationId xmlns:a16="http://schemas.microsoft.com/office/drawing/2014/main" id="{6A0E0D6F-86C2-7D03-A852-A3CE18DB9256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518;p28">
              <a:extLst>
                <a:ext uri="{FF2B5EF4-FFF2-40B4-BE49-F238E27FC236}">
                  <a16:creationId xmlns:a16="http://schemas.microsoft.com/office/drawing/2014/main" id="{0A20DD9D-F898-1D81-1965-E818E443ABDE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519;p28">
              <a:extLst>
                <a:ext uri="{FF2B5EF4-FFF2-40B4-BE49-F238E27FC236}">
                  <a16:creationId xmlns:a16="http://schemas.microsoft.com/office/drawing/2014/main" id="{1E5F430E-34AA-4EDA-9561-909089995FD9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520;p28">
              <a:extLst>
                <a:ext uri="{FF2B5EF4-FFF2-40B4-BE49-F238E27FC236}">
                  <a16:creationId xmlns:a16="http://schemas.microsoft.com/office/drawing/2014/main" id="{C163EBD3-2DEF-067E-FC02-BA760FE063D3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521;p28">
              <a:extLst>
                <a:ext uri="{FF2B5EF4-FFF2-40B4-BE49-F238E27FC236}">
                  <a16:creationId xmlns:a16="http://schemas.microsoft.com/office/drawing/2014/main" id="{1D70F287-1298-AE05-3153-428A487D497C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522;p28">
              <a:extLst>
                <a:ext uri="{FF2B5EF4-FFF2-40B4-BE49-F238E27FC236}">
                  <a16:creationId xmlns:a16="http://schemas.microsoft.com/office/drawing/2014/main" id="{0AAD38D5-7DD5-638D-C8E6-3C25E77D3FFA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523;p28">
              <a:extLst>
                <a:ext uri="{FF2B5EF4-FFF2-40B4-BE49-F238E27FC236}">
                  <a16:creationId xmlns:a16="http://schemas.microsoft.com/office/drawing/2014/main" id="{E60A32D6-05FF-1998-BED5-6EBEB99016A9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524;p28">
              <a:extLst>
                <a:ext uri="{FF2B5EF4-FFF2-40B4-BE49-F238E27FC236}">
                  <a16:creationId xmlns:a16="http://schemas.microsoft.com/office/drawing/2014/main" id="{8C830DD1-793E-1CBD-2EB5-319C10AD6E06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525;p28">
              <a:extLst>
                <a:ext uri="{FF2B5EF4-FFF2-40B4-BE49-F238E27FC236}">
                  <a16:creationId xmlns:a16="http://schemas.microsoft.com/office/drawing/2014/main" id="{3AC553B1-002B-1F62-797D-DEA9F72AB1FD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526;p28">
              <a:extLst>
                <a:ext uri="{FF2B5EF4-FFF2-40B4-BE49-F238E27FC236}">
                  <a16:creationId xmlns:a16="http://schemas.microsoft.com/office/drawing/2014/main" id="{E7585E21-8960-546D-97B6-C15E55897062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527;p28">
              <a:extLst>
                <a:ext uri="{FF2B5EF4-FFF2-40B4-BE49-F238E27FC236}">
                  <a16:creationId xmlns:a16="http://schemas.microsoft.com/office/drawing/2014/main" id="{D5880FEB-D53D-389B-13D8-CF01BCAE3054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528;p28">
              <a:extLst>
                <a:ext uri="{FF2B5EF4-FFF2-40B4-BE49-F238E27FC236}">
                  <a16:creationId xmlns:a16="http://schemas.microsoft.com/office/drawing/2014/main" id="{5F0CA23E-7F6B-3973-943D-7850F5E861AC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529;p28">
              <a:extLst>
                <a:ext uri="{FF2B5EF4-FFF2-40B4-BE49-F238E27FC236}">
                  <a16:creationId xmlns:a16="http://schemas.microsoft.com/office/drawing/2014/main" id="{13E4FB27-87FF-A0C1-C2BD-A750C26B183A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534;p28">
            <a:extLst>
              <a:ext uri="{FF2B5EF4-FFF2-40B4-BE49-F238E27FC236}">
                <a16:creationId xmlns:a16="http://schemas.microsoft.com/office/drawing/2014/main" id="{0EE8CD56-CBA6-D298-F683-20355277D58D}"/>
              </a:ext>
            </a:extLst>
          </p:cNvPr>
          <p:cNvGrpSpPr/>
          <p:nvPr/>
        </p:nvGrpSpPr>
        <p:grpSpPr>
          <a:xfrm>
            <a:off x="14072787" y="3365472"/>
            <a:ext cx="886136" cy="1357009"/>
            <a:chOff x="1766150" y="2150600"/>
            <a:chExt cx="753325" cy="1153625"/>
          </a:xfrm>
        </p:grpSpPr>
        <p:sp>
          <p:nvSpPr>
            <p:cNvPr id="906" name="Google Shape;535;p28">
              <a:extLst>
                <a:ext uri="{FF2B5EF4-FFF2-40B4-BE49-F238E27FC236}">
                  <a16:creationId xmlns:a16="http://schemas.microsoft.com/office/drawing/2014/main" id="{FA7F9067-1BE0-68CB-566B-D1626EAD5CD5}"/>
                </a:ext>
              </a:extLst>
            </p:cNvPr>
            <p:cNvSpPr/>
            <p:nvPr/>
          </p:nvSpPr>
          <p:spPr>
            <a:xfrm>
              <a:off x="2041450" y="2823000"/>
              <a:ext cx="231900" cy="481225"/>
            </a:xfrm>
            <a:custGeom>
              <a:avLst/>
              <a:gdLst/>
              <a:ahLst/>
              <a:cxnLst/>
              <a:rect l="l" t="t" r="r" b="b"/>
              <a:pathLst>
                <a:path w="9276" h="19249" extrusionOk="0">
                  <a:moveTo>
                    <a:pt x="4641" y="0"/>
                  </a:moveTo>
                  <a:lnTo>
                    <a:pt x="4519" y="3583"/>
                  </a:lnTo>
                  <a:lnTo>
                    <a:pt x="2637" y="2078"/>
                  </a:lnTo>
                  <a:lnTo>
                    <a:pt x="2435" y="2251"/>
                  </a:lnTo>
                  <a:lnTo>
                    <a:pt x="4252" y="4501"/>
                  </a:lnTo>
                  <a:lnTo>
                    <a:pt x="3913" y="11352"/>
                  </a:lnTo>
                  <a:lnTo>
                    <a:pt x="3022" y="10487"/>
                  </a:lnTo>
                  <a:lnTo>
                    <a:pt x="3082" y="8152"/>
                  </a:lnTo>
                  <a:lnTo>
                    <a:pt x="2737" y="8062"/>
                  </a:lnTo>
                  <a:lnTo>
                    <a:pt x="2416" y="9935"/>
                  </a:lnTo>
                  <a:lnTo>
                    <a:pt x="228" y="8062"/>
                  </a:lnTo>
                  <a:lnTo>
                    <a:pt x="0" y="8246"/>
                  </a:lnTo>
                  <a:lnTo>
                    <a:pt x="3711" y="12543"/>
                  </a:lnTo>
                  <a:lnTo>
                    <a:pt x="3249" y="19249"/>
                  </a:lnTo>
                  <a:lnTo>
                    <a:pt x="6283" y="19249"/>
                  </a:lnTo>
                  <a:lnTo>
                    <a:pt x="5903" y="10802"/>
                  </a:lnTo>
                  <a:lnTo>
                    <a:pt x="7575" y="8182"/>
                  </a:lnTo>
                  <a:lnTo>
                    <a:pt x="9275" y="7922"/>
                  </a:lnTo>
                  <a:lnTo>
                    <a:pt x="9275" y="7663"/>
                  </a:lnTo>
                  <a:lnTo>
                    <a:pt x="7719" y="7684"/>
                  </a:lnTo>
                  <a:lnTo>
                    <a:pt x="8612" y="6277"/>
                  </a:lnTo>
                  <a:lnTo>
                    <a:pt x="8382" y="6126"/>
                  </a:lnTo>
                  <a:lnTo>
                    <a:pt x="5931" y="8783"/>
                  </a:lnTo>
                  <a:lnTo>
                    <a:pt x="5456" y="4405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536;p28">
              <a:extLst>
                <a:ext uri="{FF2B5EF4-FFF2-40B4-BE49-F238E27FC236}">
                  <a16:creationId xmlns:a16="http://schemas.microsoft.com/office/drawing/2014/main" id="{C4DE20C2-4024-2614-531C-2075C1C41FBC}"/>
                </a:ext>
              </a:extLst>
            </p:cNvPr>
            <p:cNvSpPr/>
            <p:nvPr/>
          </p:nvSpPr>
          <p:spPr>
            <a:xfrm>
              <a:off x="1786025" y="2150600"/>
              <a:ext cx="733450" cy="798025"/>
            </a:xfrm>
            <a:custGeom>
              <a:avLst/>
              <a:gdLst/>
              <a:ahLst/>
              <a:cxnLst/>
              <a:rect l="l" t="t" r="r" b="b"/>
              <a:pathLst>
                <a:path w="29338" h="31921" extrusionOk="0">
                  <a:moveTo>
                    <a:pt x="15561" y="1"/>
                  </a:moveTo>
                  <a:cubicBezTo>
                    <a:pt x="15513" y="1"/>
                    <a:pt x="15464" y="2"/>
                    <a:pt x="15416" y="4"/>
                  </a:cubicBezTo>
                  <a:cubicBezTo>
                    <a:pt x="13897" y="72"/>
                    <a:pt x="12620" y="1160"/>
                    <a:pt x="11651" y="2332"/>
                  </a:cubicBezTo>
                  <a:cubicBezTo>
                    <a:pt x="9642" y="4763"/>
                    <a:pt x="8404" y="7821"/>
                    <a:pt x="8154" y="10966"/>
                  </a:cubicBezTo>
                  <a:cubicBezTo>
                    <a:pt x="7570" y="10165"/>
                    <a:pt x="6978" y="9354"/>
                    <a:pt x="6199" y="8741"/>
                  </a:cubicBezTo>
                  <a:cubicBezTo>
                    <a:pt x="5537" y="8222"/>
                    <a:pt x="4715" y="7857"/>
                    <a:pt x="3883" y="7857"/>
                  </a:cubicBezTo>
                  <a:cubicBezTo>
                    <a:pt x="3736" y="7857"/>
                    <a:pt x="3588" y="7868"/>
                    <a:pt x="3440" y="7892"/>
                  </a:cubicBezTo>
                  <a:cubicBezTo>
                    <a:pt x="1833" y="8154"/>
                    <a:pt x="809" y="9791"/>
                    <a:pt x="418" y="11372"/>
                  </a:cubicBezTo>
                  <a:cubicBezTo>
                    <a:pt x="0" y="13073"/>
                    <a:pt x="60" y="14854"/>
                    <a:pt x="590" y="16522"/>
                  </a:cubicBezTo>
                  <a:cubicBezTo>
                    <a:pt x="1466" y="19259"/>
                    <a:pt x="3521" y="21433"/>
                    <a:pt x="5513" y="23504"/>
                  </a:cubicBezTo>
                  <a:cubicBezTo>
                    <a:pt x="5303" y="23411"/>
                    <a:pt x="5081" y="23368"/>
                    <a:pt x="4857" y="23368"/>
                  </a:cubicBezTo>
                  <a:cubicBezTo>
                    <a:pt x="4106" y="23368"/>
                    <a:pt x="3342" y="23854"/>
                    <a:pt x="3000" y="24546"/>
                  </a:cubicBezTo>
                  <a:cubicBezTo>
                    <a:pt x="2399" y="25768"/>
                    <a:pt x="2972" y="27174"/>
                    <a:pt x="3808" y="28145"/>
                  </a:cubicBezTo>
                  <a:cubicBezTo>
                    <a:pt x="4511" y="28963"/>
                    <a:pt x="5443" y="29552"/>
                    <a:pt x="6407" y="30036"/>
                  </a:cubicBezTo>
                  <a:cubicBezTo>
                    <a:pt x="8991" y="31334"/>
                    <a:pt x="11845" y="31920"/>
                    <a:pt x="14715" y="31920"/>
                  </a:cubicBezTo>
                  <a:cubicBezTo>
                    <a:pt x="17839" y="31920"/>
                    <a:pt x="20984" y="31225"/>
                    <a:pt x="23823" y="29996"/>
                  </a:cubicBezTo>
                  <a:cubicBezTo>
                    <a:pt x="25846" y="29120"/>
                    <a:pt x="27258" y="27672"/>
                    <a:pt x="28333" y="25735"/>
                  </a:cubicBezTo>
                  <a:cubicBezTo>
                    <a:pt x="28337" y="25727"/>
                    <a:pt x="28341" y="25720"/>
                    <a:pt x="28345" y="25712"/>
                  </a:cubicBezTo>
                  <a:cubicBezTo>
                    <a:pt x="28988" y="24551"/>
                    <a:pt x="29260" y="23214"/>
                    <a:pt x="29308" y="21890"/>
                  </a:cubicBezTo>
                  <a:cubicBezTo>
                    <a:pt x="29337" y="21053"/>
                    <a:pt x="29275" y="20193"/>
                    <a:pt x="28924" y="19434"/>
                  </a:cubicBezTo>
                  <a:cubicBezTo>
                    <a:pt x="28573" y="18675"/>
                    <a:pt x="27888" y="18032"/>
                    <a:pt x="27060" y="17912"/>
                  </a:cubicBezTo>
                  <a:cubicBezTo>
                    <a:pt x="26981" y="17901"/>
                    <a:pt x="26901" y="17895"/>
                    <a:pt x="26820" y="17895"/>
                  </a:cubicBezTo>
                  <a:cubicBezTo>
                    <a:pt x="26426" y="17895"/>
                    <a:pt x="26026" y="18031"/>
                    <a:pt x="25777" y="18329"/>
                  </a:cubicBezTo>
                  <a:lnTo>
                    <a:pt x="25777" y="18329"/>
                  </a:lnTo>
                  <a:cubicBezTo>
                    <a:pt x="26701" y="17177"/>
                    <a:pt x="27541" y="15916"/>
                    <a:pt x="27905" y="14486"/>
                  </a:cubicBezTo>
                  <a:cubicBezTo>
                    <a:pt x="28273" y="13043"/>
                    <a:pt x="28089" y="11394"/>
                    <a:pt x="27129" y="10256"/>
                  </a:cubicBezTo>
                  <a:cubicBezTo>
                    <a:pt x="26347" y="9329"/>
                    <a:pt x="25122" y="8847"/>
                    <a:pt x="23905" y="8847"/>
                  </a:cubicBezTo>
                  <a:cubicBezTo>
                    <a:pt x="23683" y="8847"/>
                    <a:pt x="23462" y="8863"/>
                    <a:pt x="23244" y="8896"/>
                  </a:cubicBezTo>
                  <a:cubicBezTo>
                    <a:pt x="21826" y="9104"/>
                    <a:pt x="20544" y="9932"/>
                    <a:pt x="19611" y="11021"/>
                  </a:cubicBezTo>
                  <a:cubicBezTo>
                    <a:pt x="19712" y="8780"/>
                    <a:pt x="20228" y="6521"/>
                    <a:pt x="19817" y="4317"/>
                  </a:cubicBezTo>
                  <a:cubicBezTo>
                    <a:pt x="19417" y="2161"/>
                    <a:pt x="17732" y="1"/>
                    <a:pt x="15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537;p28">
              <a:extLst>
                <a:ext uri="{FF2B5EF4-FFF2-40B4-BE49-F238E27FC236}">
                  <a16:creationId xmlns:a16="http://schemas.microsoft.com/office/drawing/2014/main" id="{0CC8027F-C8A6-5EDE-CFB5-3FEDF3EB6214}"/>
                </a:ext>
              </a:extLst>
            </p:cNvPr>
            <p:cNvSpPr/>
            <p:nvPr/>
          </p:nvSpPr>
          <p:spPr>
            <a:xfrm>
              <a:off x="1962625" y="2960900"/>
              <a:ext cx="164375" cy="140725"/>
            </a:xfrm>
            <a:custGeom>
              <a:avLst/>
              <a:gdLst/>
              <a:ahLst/>
              <a:cxnLst/>
              <a:rect l="l" t="t" r="r" b="b"/>
              <a:pathLst>
                <a:path w="6575" h="5629" extrusionOk="0">
                  <a:moveTo>
                    <a:pt x="3021" y="1"/>
                  </a:moveTo>
                  <a:cubicBezTo>
                    <a:pt x="2463" y="1"/>
                    <a:pt x="1962" y="599"/>
                    <a:pt x="2554" y="1525"/>
                  </a:cubicBezTo>
                  <a:cubicBezTo>
                    <a:pt x="2114" y="1068"/>
                    <a:pt x="1688" y="888"/>
                    <a:pt x="1338" y="888"/>
                  </a:cubicBezTo>
                  <a:cubicBezTo>
                    <a:pt x="373" y="888"/>
                    <a:pt x="0" y="2266"/>
                    <a:pt x="1574" y="2986"/>
                  </a:cubicBezTo>
                  <a:cubicBezTo>
                    <a:pt x="78" y="3017"/>
                    <a:pt x="497" y="4775"/>
                    <a:pt x="1579" y="4775"/>
                  </a:cubicBezTo>
                  <a:cubicBezTo>
                    <a:pt x="1793" y="4775"/>
                    <a:pt x="2033" y="4706"/>
                    <a:pt x="2290" y="4541"/>
                  </a:cubicBezTo>
                  <a:lnTo>
                    <a:pt x="2290" y="4541"/>
                  </a:lnTo>
                  <a:cubicBezTo>
                    <a:pt x="1789" y="4922"/>
                    <a:pt x="2115" y="5628"/>
                    <a:pt x="2706" y="5628"/>
                  </a:cubicBezTo>
                  <a:cubicBezTo>
                    <a:pt x="2746" y="5628"/>
                    <a:pt x="2786" y="5625"/>
                    <a:pt x="2828" y="5619"/>
                  </a:cubicBezTo>
                  <a:cubicBezTo>
                    <a:pt x="4682" y="5314"/>
                    <a:pt x="6574" y="2360"/>
                    <a:pt x="4904" y="848"/>
                  </a:cubicBezTo>
                  <a:cubicBezTo>
                    <a:pt x="4779" y="703"/>
                    <a:pt x="4532" y="601"/>
                    <a:pt x="4317" y="601"/>
                  </a:cubicBezTo>
                  <a:cubicBezTo>
                    <a:pt x="4099" y="601"/>
                    <a:pt x="3915" y="705"/>
                    <a:pt x="3922" y="973"/>
                  </a:cubicBezTo>
                  <a:cubicBezTo>
                    <a:pt x="3831" y="294"/>
                    <a:pt x="3412" y="1"/>
                    <a:pt x="3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538;p28">
              <a:extLst>
                <a:ext uri="{FF2B5EF4-FFF2-40B4-BE49-F238E27FC236}">
                  <a16:creationId xmlns:a16="http://schemas.microsoft.com/office/drawing/2014/main" id="{30DC8655-50CE-3DED-2B97-2C22D8C70468}"/>
                </a:ext>
              </a:extLst>
            </p:cNvPr>
            <p:cNvSpPr/>
            <p:nvPr/>
          </p:nvSpPr>
          <p:spPr>
            <a:xfrm>
              <a:off x="1978675" y="2512575"/>
              <a:ext cx="398975" cy="436025"/>
            </a:xfrm>
            <a:custGeom>
              <a:avLst/>
              <a:gdLst/>
              <a:ahLst/>
              <a:cxnLst/>
              <a:rect l="l" t="t" r="r" b="b"/>
              <a:pathLst>
                <a:path w="15959" h="17441" extrusionOk="0">
                  <a:moveTo>
                    <a:pt x="5400" y="1"/>
                  </a:moveTo>
                  <a:cubicBezTo>
                    <a:pt x="5240" y="1"/>
                    <a:pt x="5080" y="19"/>
                    <a:pt x="4921" y="59"/>
                  </a:cubicBezTo>
                  <a:cubicBezTo>
                    <a:pt x="3714" y="365"/>
                    <a:pt x="3135" y="1818"/>
                    <a:pt x="3268" y="3056"/>
                  </a:cubicBezTo>
                  <a:cubicBezTo>
                    <a:pt x="3403" y="4294"/>
                    <a:pt x="4038" y="5412"/>
                    <a:pt x="4450" y="6588"/>
                  </a:cubicBezTo>
                  <a:cubicBezTo>
                    <a:pt x="3896" y="6232"/>
                    <a:pt x="3241" y="6009"/>
                    <a:pt x="2586" y="6009"/>
                  </a:cubicBezTo>
                  <a:cubicBezTo>
                    <a:pt x="2450" y="6009"/>
                    <a:pt x="2314" y="6019"/>
                    <a:pt x="2178" y="6038"/>
                  </a:cubicBezTo>
                  <a:cubicBezTo>
                    <a:pt x="1392" y="6154"/>
                    <a:pt x="646" y="6652"/>
                    <a:pt x="329" y="7382"/>
                  </a:cubicBezTo>
                  <a:cubicBezTo>
                    <a:pt x="1" y="8141"/>
                    <a:pt x="167" y="9047"/>
                    <a:pt x="593" y="9755"/>
                  </a:cubicBezTo>
                  <a:cubicBezTo>
                    <a:pt x="1014" y="10457"/>
                    <a:pt x="1662" y="10994"/>
                    <a:pt x="2337" y="11459"/>
                  </a:cubicBezTo>
                  <a:lnTo>
                    <a:pt x="2337" y="11459"/>
                  </a:lnTo>
                  <a:cubicBezTo>
                    <a:pt x="2229" y="11388"/>
                    <a:pt x="2102" y="11357"/>
                    <a:pt x="1972" y="11357"/>
                  </a:cubicBezTo>
                  <a:cubicBezTo>
                    <a:pt x="1841" y="11357"/>
                    <a:pt x="1708" y="11388"/>
                    <a:pt x="1589" y="11443"/>
                  </a:cubicBezTo>
                  <a:cubicBezTo>
                    <a:pt x="1169" y="11638"/>
                    <a:pt x="907" y="12090"/>
                    <a:pt x="841" y="12549"/>
                  </a:cubicBezTo>
                  <a:cubicBezTo>
                    <a:pt x="776" y="13009"/>
                    <a:pt x="881" y="13477"/>
                    <a:pt x="1030" y="13917"/>
                  </a:cubicBezTo>
                  <a:cubicBezTo>
                    <a:pt x="1267" y="14614"/>
                    <a:pt x="1626" y="15282"/>
                    <a:pt x="2152" y="15795"/>
                  </a:cubicBezTo>
                  <a:lnTo>
                    <a:pt x="2163" y="15805"/>
                  </a:lnTo>
                  <a:cubicBezTo>
                    <a:pt x="3044" y="16664"/>
                    <a:pt x="4026" y="17208"/>
                    <a:pt x="5242" y="17351"/>
                  </a:cubicBezTo>
                  <a:cubicBezTo>
                    <a:pt x="5747" y="17411"/>
                    <a:pt x="6259" y="17441"/>
                    <a:pt x="6773" y="17441"/>
                  </a:cubicBezTo>
                  <a:cubicBezTo>
                    <a:pt x="9587" y="17441"/>
                    <a:pt x="12448" y="16539"/>
                    <a:pt x="14510" y="14590"/>
                  </a:cubicBezTo>
                  <a:cubicBezTo>
                    <a:pt x="14945" y="14178"/>
                    <a:pt x="15346" y="13717"/>
                    <a:pt x="15590" y="13170"/>
                  </a:cubicBezTo>
                  <a:cubicBezTo>
                    <a:pt x="15879" y="12520"/>
                    <a:pt x="15959" y="11680"/>
                    <a:pt x="15444" y="11126"/>
                  </a:cubicBezTo>
                  <a:cubicBezTo>
                    <a:pt x="15223" y="10889"/>
                    <a:pt x="14892" y="10753"/>
                    <a:pt x="14571" y="10753"/>
                  </a:cubicBezTo>
                  <a:cubicBezTo>
                    <a:pt x="14341" y="10753"/>
                    <a:pt x="14117" y="10822"/>
                    <a:pt x="13941" y="10974"/>
                  </a:cubicBezTo>
                  <a:cubicBezTo>
                    <a:pt x="14670" y="9554"/>
                    <a:pt x="15416" y="8071"/>
                    <a:pt x="15444" y="6475"/>
                  </a:cubicBezTo>
                  <a:cubicBezTo>
                    <a:pt x="15459" y="5503"/>
                    <a:pt x="15206" y="4546"/>
                    <a:pt x="14713" y="3708"/>
                  </a:cubicBezTo>
                  <a:cubicBezTo>
                    <a:pt x="14287" y="2988"/>
                    <a:pt x="13564" y="2328"/>
                    <a:pt x="12747" y="2328"/>
                  </a:cubicBezTo>
                  <a:cubicBezTo>
                    <a:pt x="12682" y="2328"/>
                    <a:pt x="12616" y="2332"/>
                    <a:pt x="12550" y="2341"/>
                  </a:cubicBezTo>
                  <a:cubicBezTo>
                    <a:pt x="12004" y="2412"/>
                    <a:pt x="11535" y="2783"/>
                    <a:pt x="11219" y="3233"/>
                  </a:cubicBezTo>
                  <a:cubicBezTo>
                    <a:pt x="10902" y="3682"/>
                    <a:pt x="10717" y="4209"/>
                    <a:pt x="10535" y="4728"/>
                  </a:cubicBezTo>
                  <a:cubicBezTo>
                    <a:pt x="9900" y="3096"/>
                    <a:pt x="8752" y="1667"/>
                    <a:pt x="7294" y="696"/>
                  </a:cubicBezTo>
                  <a:cubicBezTo>
                    <a:pt x="6729" y="317"/>
                    <a:pt x="6065" y="1"/>
                    <a:pt x="5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539;p28">
              <a:extLst>
                <a:ext uri="{FF2B5EF4-FFF2-40B4-BE49-F238E27FC236}">
                  <a16:creationId xmlns:a16="http://schemas.microsoft.com/office/drawing/2014/main" id="{D71A2C3F-9C51-9BD8-FA86-557C6FC65612}"/>
                </a:ext>
              </a:extLst>
            </p:cNvPr>
            <p:cNvSpPr/>
            <p:nvPr/>
          </p:nvSpPr>
          <p:spPr>
            <a:xfrm>
              <a:off x="1821925" y="2700625"/>
              <a:ext cx="37300" cy="50875"/>
            </a:xfrm>
            <a:custGeom>
              <a:avLst/>
              <a:gdLst/>
              <a:ahLst/>
              <a:cxnLst/>
              <a:rect l="l" t="t" r="r" b="b"/>
              <a:pathLst>
                <a:path w="1492" h="2035" extrusionOk="0">
                  <a:moveTo>
                    <a:pt x="184" y="0"/>
                  </a:moveTo>
                  <a:cubicBezTo>
                    <a:pt x="184" y="0"/>
                    <a:pt x="1" y="696"/>
                    <a:pt x="311" y="1258"/>
                  </a:cubicBezTo>
                  <a:cubicBezTo>
                    <a:pt x="620" y="1820"/>
                    <a:pt x="1307" y="2035"/>
                    <a:pt x="1307" y="2035"/>
                  </a:cubicBezTo>
                  <a:cubicBezTo>
                    <a:pt x="1307" y="2035"/>
                    <a:pt x="1491" y="1340"/>
                    <a:pt x="1181" y="778"/>
                  </a:cubicBezTo>
                  <a:cubicBezTo>
                    <a:pt x="872" y="216"/>
                    <a:pt x="18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540;p28">
              <a:extLst>
                <a:ext uri="{FF2B5EF4-FFF2-40B4-BE49-F238E27FC236}">
                  <a16:creationId xmlns:a16="http://schemas.microsoft.com/office/drawing/2014/main" id="{1909FFAB-8BAD-529B-915A-A5CDEBEEF8C6}"/>
                </a:ext>
              </a:extLst>
            </p:cNvPr>
            <p:cNvSpPr/>
            <p:nvPr/>
          </p:nvSpPr>
          <p:spPr>
            <a:xfrm>
              <a:off x="1766150" y="2749650"/>
              <a:ext cx="79775" cy="34350"/>
            </a:xfrm>
            <a:custGeom>
              <a:avLst/>
              <a:gdLst/>
              <a:ahLst/>
              <a:cxnLst/>
              <a:rect l="l" t="t" r="r" b="b"/>
              <a:pathLst>
                <a:path w="3191" h="1374" extrusionOk="0">
                  <a:moveTo>
                    <a:pt x="1658" y="1"/>
                  </a:moveTo>
                  <a:cubicBezTo>
                    <a:pt x="1624" y="1"/>
                    <a:pt x="1590" y="2"/>
                    <a:pt x="1556" y="4"/>
                  </a:cubicBezTo>
                  <a:cubicBezTo>
                    <a:pt x="674" y="56"/>
                    <a:pt x="1" y="781"/>
                    <a:pt x="1" y="781"/>
                  </a:cubicBezTo>
                  <a:cubicBezTo>
                    <a:pt x="1" y="781"/>
                    <a:pt x="698" y="1373"/>
                    <a:pt x="1535" y="1373"/>
                  </a:cubicBezTo>
                  <a:cubicBezTo>
                    <a:pt x="1569" y="1373"/>
                    <a:pt x="1602" y="1372"/>
                    <a:pt x="1636" y="1370"/>
                  </a:cubicBezTo>
                  <a:cubicBezTo>
                    <a:pt x="2517" y="1318"/>
                    <a:pt x="3191" y="593"/>
                    <a:pt x="3191" y="593"/>
                  </a:cubicBezTo>
                  <a:cubicBezTo>
                    <a:pt x="3191" y="593"/>
                    <a:pt x="2493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541;p28">
              <a:extLst>
                <a:ext uri="{FF2B5EF4-FFF2-40B4-BE49-F238E27FC236}">
                  <a16:creationId xmlns:a16="http://schemas.microsoft.com/office/drawing/2014/main" id="{0775B068-A6BE-C371-CEA1-78B8D50041A0}"/>
                </a:ext>
              </a:extLst>
            </p:cNvPr>
            <p:cNvSpPr/>
            <p:nvPr/>
          </p:nvSpPr>
          <p:spPr>
            <a:xfrm>
              <a:off x="2276375" y="3020350"/>
              <a:ext cx="28600" cy="15125"/>
            </a:xfrm>
            <a:custGeom>
              <a:avLst/>
              <a:gdLst/>
              <a:ahLst/>
              <a:cxnLst/>
              <a:rect l="l" t="t" r="r" b="b"/>
              <a:pathLst>
                <a:path w="1144" h="605" extrusionOk="0">
                  <a:moveTo>
                    <a:pt x="367" y="0"/>
                  </a:moveTo>
                  <a:cubicBezTo>
                    <a:pt x="164" y="0"/>
                    <a:pt x="0" y="63"/>
                    <a:pt x="0" y="63"/>
                  </a:cubicBezTo>
                  <a:cubicBezTo>
                    <a:pt x="0" y="63"/>
                    <a:pt x="154" y="415"/>
                    <a:pt x="470" y="547"/>
                  </a:cubicBezTo>
                  <a:cubicBezTo>
                    <a:pt x="572" y="590"/>
                    <a:pt x="679" y="605"/>
                    <a:pt x="777" y="605"/>
                  </a:cubicBezTo>
                  <a:cubicBezTo>
                    <a:pt x="980" y="605"/>
                    <a:pt x="1143" y="543"/>
                    <a:pt x="1143" y="543"/>
                  </a:cubicBezTo>
                  <a:cubicBezTo>
                    <a:pt x="1143" y="543"/>
                    <a:pt x="990" y="191"/>
                    <a:pt x="674" y="58"/>
                  </a:cubicBezTo>
                  <a:cubicBezTo>
                    <a:pt x="571" y="15"/>
                    <a:pt x="465" y="0"/>
                    <a:pt x="36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542;p28">
              <a:extLst>
                <a:ext uri="{FF2B5EF4-FFF2-40B4-BE49-F238E27FC236}">
                  <a16:creationId xmlns:a16="http://schemas.microsoft.com/office/drawing/2014/main" id="{66B01DB5-3287-77C4-B4C1-775A9A8FA315}"/>
                </a:ext>
              </a:extLst>
            </p:cNvPr>
            <p:cNvSpPr/>
            <p:nvPr/>
          </p:nvSpPr>
          <p:spPr>
            <a:xfrm>
              <a:off x="2275700" y="2985200"/>
              <a:ext cx="31825" cy="28425"/>
            </a:xfrm>
            <a:custGeom>
              <a:avLst/>
              <a:gdLst/>
              <a:ahLst/>
              <a:cxnLst/>
              <a:rect l="l" t="t" r="r" b="b"/>
              <a:pathLst>
                <a:path w="1273" h="1137" extrusionOk="0">
                  <a:moveTo>
                    <a:pt x="1257" y="1"/>
                  </a:moveTo>
                  <a:cubicBezTo>
                    <a:pt x="1166" y="1"/>
                    <a:pt x="709" y="15"/>
                    <a:pt x="394" y="297"/>
                  </a:cubicBezTo>
                  <a:cubicBezTo>
                    <a:pt x="43" y="609"/>
                    <a:pt x="0" y="1136"/>
                    <a:pt x="0" y="1136"/>
                  </a:cubicBezTo>
                  <a:cubicBezTo>
                    <a:pt x="0" y="1136"/>
                    <a:pt x="6" y="1136"/>
                    <a:pt x="16" y="1136"/>
                  </a:cubicBezTo>
                  <a:cubicBezTo>
                    <a:pt x="107" y="1136"/>
                    <a:pt x="564" y="1122"/>
                    <a:pt x="879" y="841"/>
                  </a:cubicBezTo>
                  <a:cubicBezTo>
                    <a:pt x="1231" y="527"/>
                    <a:pt x="1273" y="1"/>
                    <a:pt x="1273" y="1"/>
                  </a:cubicBezTo>
                  <a:cubicBezTo>
                    <a:pt x="1273" y="1"/>
                    <a:pt x="1267" y="1"/>
                    <a:pt x="1257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543;p28">
              <a:extLst>
                <a:ext uri="{FF2B5EF4-FFF2-40B4-BE49-F238E27FC236}">
                  <a16:creationId xmlns:a16="http://schemas.microsoft.com/office/drawing/2014/main" id="{CADAC5F1-DC58-74BF-3ABD-F8A8379145BF}"/>
                </a:ext>
              </a:extLst>
            </p:cNvPr>
            <p:cNvSpPr/>
            <p:nvPr/>
          </p:nvSpPr>
          <p:spPr>
            <a:xfrm>
              <a:off x="2256475" y="2515800"/>
              <a:ext cx="40600" cy="41625"/>
            </a:xfrm>
            <a:custGeom>
              <a:avLst/>
              <a:gdLst/>
              <a:ahLst/>
              <a:cxnLst/>
              <a:rect l="l" t="t" r="r" b="b"/>
              <a:pathLst>
                <a:path w="1624" h="1665" extrusionOk="0">
                  <a:moveTo>
                    <a:pt x="1623" y="0"/>
                  </a:moveTo>
                  <a:cubicBezTo>
                    <a:pt x="1623" y="0"/>
                    <a:pt x="903" y="25"/>
                    <a:pt x="455" y="484"/>
                  </a:cubicBezTo>
                  <a:cubicBezTo>
                    <a:pt x="7" y="945"/>
                    <a:pt x="1" y="1665"/>
                    <a:pt x="1" y="1665"/>
                  </a:cubicBezTo>
                  <a:cubicBezTo>
                    <a:pt x="1" y="1665"/>
                    <a:pt x="721" y="1639"/>
                    <a:pt x="1169" y="1179"/>
                  </a:cubicBezTo>
                  <a:cubicBezTo>
                    <a:pt x="1616" y="720"/>
                    <a:pt x="1623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544;p28">
              <a:extLst>
                <a:ext uri="{FF2B5EF4-FFF2-40B4-BE49-F238E27FC236}">
                  <a16:creationId xmlns:a16="http://schemas.microsoft.com/office/drawing/2014/main" id="{3E05014A-EB2D-E288-DD73-8D1F0D3ABA38}"/>
                </a:ext>
              </a:extLst>
            </p:cNvPr>
            <p:cNvSpPr/>
            <p:nvPr/>
          </p:nvSpPr>
          <p:spPr>
            <a:xfrm>
              <a:off x="1993075" y="2634850"/>
              <a:ext cx="37675" cy="19275"/>
            </a:xfrm>
            <a:custGeom>
              <a:avLst/>
              <a:gdLst/>
              <a:ahLst/>
              <a:cxnLst/>
              <a:rect l="l" t="t" r="r" b="b"/>
              <a:pathLst>
                <a:path w="1507" h="771" extrusionOk="0">
                  <a:moveTo>
                    <a:pt x="515" y="0"/>
                  </a:moveTo>
                  <a:cubicBezTo>
                    <a:pt x="232" y="0"/>
                    <a:pt x="0" y="98"/>
                    <a:pt x="0" y="98"/>
                  </a:cubicBezTo>
                  <a:cubicBezTo>
                    <a:pt x="0" y="98"/>
                    <a:pt x="215" y="549"/>
                    <a:pt x="630" y="709"/>
                  </a:cubicBezTo>
                  <a:cubicBezTo>
                    <a:pt x="750" y="754"/>
                    <a:pt x="874" y="770"/>
                    <a:pt x="990" y="770"/>
                  </a:cubicBezTo>
                  <a:cubicBezTo>
                    <a:pt x="1274" y="770"/>
                    <a:pt x="1507" y="672"/>
                    <a:pt x="1507" y="672"/>
                  </a:cubicBezTo>
                  <a:cubicBezTo>
                    <a:pt x="1507" y="672"/>
                    <a:pt x="1292" y="222"/>
                    <a:pt x="876" y="63"/>
                  </a:cubicBezTo>
                  <a:cubicBezTo>
                    <a:pt x="755" y="17"/>
                    <a:pt x="631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545;p28">
              <a:extLst>
                <a:ext uri="{FF2B5EF4-FFF2-40B4-BE49-F238E27FC236}">
                  <a16:creationId xmlns:a16="http://schemas.microsoft.com/office/drawing/2014/main" id="{7644A4B0-39FD-6368-2B66-9B02DC906AB5}"/>
                </a:ext>
              </a:extLst>
            </p:cNvPr>
            <p:cNvSpPr/>
            <p:nvPr/>
          </p:nvSpPr>
          <p:spPr>
            <a:xfrm>
              <a:off x="2204075" y="2477875"/>
              <a:ext cx="47350" cy="74975"/>
            </a:xfrm>
            <a:custGeom>
              <a:avLst/>
              <a:gdLst/>
              <a:ahLst/>
              <a:cxnLst/>
              <a:rect l="l" t="t" r="r" b="b"/>
              <a:pathLst>
                <a:path w="1894" h="2999" extrusionOk="0">
                  <a:moveTo>
                    <a:pt x="395" y="1"/>
                  </a:moveTo>
                  <a:cubicBezTo>
                    <a:pt x="395" y="1"/>
                    <a:pt x="0" y="908"/>
                    <a:pt x="305" y="1736"/>
                  </a:cubicBezTo>
                  <a:cubicBezTo>
                    <a:pt x="611" y="2564"/>
                    <a:pt x="1500" y="2999"/>
                    <a:pt x="1500" y="2999"/>
                  </a:cubicBezTo>
                  <a:cubicBezTo>
                    <a:pt x="1500" y="2999"/>
                    <a:pt x="1894" y="2092"/>
                    <a:pt x="1589" y="1263"/>
                  </a:cubicBezTo>
                  <a:cubicBezTo>
                    <a:pt x="1284" y="435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546;p28">
              <a:extLst>
                <a:ext uri="{FF2B5EF4-FFF2-40B4-BE49-F238E27FC236}">
                  <a16:creationId xmlns:a16="http://schemas.microsoft.com/office/drawing/2014/main" id="{DF24D204-DAA6-D5C6-0B06-7DBD7911AFA4}"/>
                </a:ext>
              </a:extLst>
            </p:cNvPr>
            <p:cNvSpPr/>
            <p:nvPr/>
          </p:nvSpPr>
          <p:spPr>
            <a:xfrm>
              <a:off x="2027225" y="3017325"/>
              <a:ext cx="67125" cy="60175"/>
            </a:xfrm>
            <a:custGeom>
              <a:avLst/>
              <a:gdLst/>
              <a:ahLst/>
              <a:cxnLst/>
              <a:rect l="l" t="t" r="r" b="b"/>
              <a:pathLst>
                <a:path w="2685" h="2407" extrusionOk="0">
                  <a:moveTo>
                    <a:pt x="1974" y="1"/>
                  </a:moveTo>
                  <a:cubicBezTo>
                    <a:pt x="1740" y="1"/>
                    <a:pt x="1671" y="345"/>
                    <a:pt x="1426" y="351"/>
                  </a:cubicBezTo>
                  <a:cubicBezTo>
                    <a:pt x="1425" y="351"/>
                    <a:pt x="1424" y="351"/>
                    <a:pt x="1423" y="351"/>
                  </a:cubicBezTo>
                  <a:cubicBezTo>
                    <a:pt x="1362" y="351"/>
                    <a:pt x="1309" y="312"/>
                    <a:pt x="1267" y="268"/>
                  </a:cubicBezTo>
                  <a:cubicBezTo>
                    <a:pt x="1199" y="194"/>
                    <a:pt x="1135" y="94"/>
                    <a:pt x="1030" y="70"/>
                  </a:cubicBezTo>
                  <a:cubicBezTo>
                    <a:pt x="1016" y="67"/>
                    <a:pt x="1002" y="66"/>
                    <a:pt x="988" y="66"/>
                  </a:cubicBezTo>
                  <a:cubicBezTo>
                    <a:pt x="866" y="66"/>
                    <a:pt x="757" y="180"/>
                    <a:pt x="726" y="304"/>
                  </a:cubicBezTo>
                  <a:cubicBezTo>
                    <a:pt x="692" y="440"/>
                    <a:pt x="726" y="584"/>
                    <a:pt x="745" y="725"/>
                  </a:cubicBezTo>
                  <a:cubicBezTo>
                    <a:pt x="763" y="865"/>
                    <a:pt x="762" y="1020"/>
                    <a:pt x="674" y="1130"/>
                  </a:cubicBezTo>
                  <a:cubicBezTo>
                    <a:pt x="514" y="1332"/>
                    <a:pt x="165" y="1267"/>
                    <a:pt x="68" y="1536"/>
                  </a:cubicBezTo>
                  <a:cubicBezTo>
                    <a:pt x="1" y="1720"/>
                    <a:pt x="67" y="1952"/>
                    <a:pt x="187" y="2098"/>
                  </a:cubicBezTo>
                  <a:cubicBezTo>
                    <a:pt x="330" y="2270"/>
                    <a:pt x="549" y="2366"/>
                    <a:pt x="771" y="2395"/>
                  </a:cubicBezTo>
                  <a:cubicBezTo>
                    <a:pt x="841" y="2403"/>
                    <a:pt x="912" y="2407"/>
                    <a:pt x="983" y="2407"/>
                  </a:cubicBezTo>
                  <a:cubicBezTo>
                    <a:pt x="1071" y="2407"/>
                    <a:pt x="1159" y="2400"/>
                    <a:pt x="1246" y="2388"/>
                  </a:cubicBezTo>
                  <a:cubicBezTo>
                    <a:pt x="1649" y="2334"/>
                    <a:pt x="2045" y="2207"/>
                    <a:pt x="2315" y="1887"/>
                  </a:cubicBezTo>
                  <a:cubicBezTo>
                    <a:pt x="2618" y="1528"/>
                    <a:pt x="2685" y="1046"/>
                    <a:pt x="2546" y="605"/>
                  </a:cubicBezTo>
                  <a:cubicBezTo>
                    <a:pt x="2467" y="355"/>
                    <a:pt x="2305" y="56"/>
                    <a:pt x="2020" y="5"/>
                  </a:cubicBezTo>
                  <a:cubicBezTo>
                    <a:pt x="2004" y="2"/>
                    <a:pt x="1989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8" name="Picture 2" descr="Unlocking the Power of Effective Data Cleaning: Techniques, Benefits, and  Best Practices">
            <a:extLst>
              <a:ext uri="{FF2B5EF4-FFF2-40B4-BE49-F238E27FC236}">
                <a16:creationId xmlns:a16="http://schemas.microsoft.com/office/drawing/2014/main" id="{D0B47366-721C-5CB0-BB4C-FB8CCB9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729" y="2034043"/>
            <a:ext cx="807879" cy="80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99ABA3FC-1269-FBDF-1647-500C2B773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661;p31">
            <a:extLst>
              <a:ext uri="{FF2B5EF4-FFF2-40B4-BE49-F238E27FC236}">
                <a16:creationId xmlns:a16="http://schemas.microsoft.com/office/drawing/2014/main" id="{22C09507-F5F4-6D69-48AD-DE469BAE0E77}"/>
              </a:ext>
            </a:extLst>
          </p:cNvPr>
          <p:cNvGrpSpPr/>
          <p:nvPr/>
        </p:nvGrpSpPr>
        <p:grpSpPr>
          <a:xfrm rot="5400000" flipH="1">
            <a:off x="1759269" y="4171321"/>
            <a:ext cx="256297" cy="1299264"/>
            <a:chOff x="3269375" y="237825"/>
            <a:chExt cx="1031375" cy="5228425"/>
          </a:xfrm>
          <a:solidFill>
            <a:srgbClr val="53D2FF"/>
          </a:solidFill>
        </p:grpSpPr>
        <p:sp>
          <p:nvSpPr>
            <p:cNvPr id="420" name="Google Shape;662;p31">
              <a:extLst>
                <a:ext uri="{FF2B5EF4-FFF2-40B4-BE49-F238E27FC236}">
                  <a16:creationId xmlns:a16="http://schemas.microsoft.com/office/drawing/2014/main" id="{8D0D36E0-E6A4-4BDF-7A12-75B6C08FDFD5}"/>
                </a:ext>
              </a:extLst>
            </p:cNvPr>
            <p:cNvSpPr/>
            <p:nvPr/>
          </p:nvSpPr>
          <p:spPr>
            <a:xfrm>
              <a:off x="3487875" y="2205675"/>
              <a:ext cx="264400" cy="375325"/>
            </a:xfrm>
            <a:custGeom>
              <a:avLst/>
              <a:gdLst/>
              <a:ahLst/>
              <a:cxnLst/>
              <a:rect l="l" t="t" r="r" b="b"/>
              <a:pathLst>
                <a:path w="10576" h="15013" extrusionOk="0">
                  <a:moveTo>
                    <a:pt x="10576" y="1"/>
                  </a:moveTo>
                  <a:cubicBezTo>
                    <a:pt x="7355" y="3040"/>
                    <a:pt x="3951" y="5957"/>
                    <a:pt x="913" y="9299"/>
                  </a:cubicBezTo>
                  <a:cubicBezTo>
                    <a:pt x="183" y="10089"/>
                    <a:pt x="1" y="12095"/>
                    <a:pt x="487" y="13250"/>
                  </a:cubicBezTo>
                  <a:cubicBezTo>
                    <a:pt x="1095" y="14283"/>
                    <a:pt x="2250" y="14951"/>
                    <a:pt x="3526" y="15012"/>
                  </a:cubicBezTo>
                  <a:cubicBezTo>
                    <a:pt x="4681" y="14830"/>
                    <a:pt x="6382" y="13797"/>
                    <a:pt x="6808" y="12703"/>
                  </a:cubicBezTo>
                  <a:cubicBezTo>
                    <a:pt x="8327" y="8509"/>
                    <a:pt x="9421" y="4133"/>
                    <a:pt x="10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1" name="Google Shape;663;p31">
              <a:extLst>
                <a:ext uri="{FF2B5EF4-FFF2-40B4-BE49-F238E27FC236}">
                  <a16:creationId xmlns:a16="http://schemas.microsoft.com/office/drawing/2014/main" id="{70B5CE89-8D07-3490-5F94-4663400B01EA}"/>
                </a:ext>
              </a:extLst>
            </p:cNvPr>
            <p:cNvSpPr/>
            <p:nvPr/>
          </p:nvSpPr>
          <p:spPr>
            <a:xfrm>
              <a:off x="3819100" y="2205675"/>
              <a:ext cx="265925" cy="373800"/>
            </a:xfrm>
            <a:custGeom>
              <a:avLst/>
              <a:gdLst/>
              <a:ahLst/>
              <a:cxnLst/>
              <a:rect l="l" t="t" r="r" b="b"/>
              <a:pathLst>
                <a:path w="10637" h="14952" extrusionOk="0">
                  <a:moveTo>
                    <a:pt x="1" y="1"/>
                  </a:moveTo>
                  <a:cubicBezTo>
                    <a:pt x="1216" y="4073"/>
                    <a:pt x="2249" y="8388"/>
                    <a:pt x="3769" y="12520"/>
                  </a:cubicBezTo>
                  <a:cubicBezTo>
                    <a:pt x="4376" y="13736"/>
                    <a:pt x="5531" y="14647"/>
                    <a:pt x="6929" y="14951"/>
                  </a:cubicBezTo>
                  <a:cubicBezTo>
                    <a:pt x="8205" y="14951"/>
                    <a:pt x="9481" y="14283"/>
                    <a:pt x="10211" y="13189"/>
                  </a:cubicBezTo>
                  <a:cubicBezTo>
                    <a:pt x="10636" y="11852"/>
                    <a:pt x="10454" y="10393"/>
                    <a:pt x="9664" y="9239"/>
                  </a:cubicBezTo>
                  <a:cubicBezTo>
                    <a:pt x="6625" y="5957"/>
                    <a:pt x="3222" y="30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2" name="Google Shape;664;p31">
              <a:extLst>
                <a:ext uri="{FF2B5EF4-FFF2-40B4-BE49-F238E27FC236}">
                  <a16:creationId xmlns:a16="http://schemas.microsoft.com/office/drawing/2014/main" id="{893605F5-BACB-BB79-47C1-69371C0AB5CA}"/>
                </a:ext>
              </a:extLst>
            </p:cNvPr>
            <p:cNvSpPr/>
            <p:nvPr/>
          </p:nvSpPr>
          <p:spPr>
            <a:xfrm>
              <a:off x="3487875" y="3128925"/>
              <a:ext cx="265925" cy="380400"/>
            </a:xfrm>
            <a:custGeom>
              <a:avLst/>
              <a:gdLst/>
              <a:ahLst/>
              <a:cxnLst/>
              <a:rect l="l" t="t" r="r" b="b"/>
              <a:pathLst>
                <a:path w="10637" h="15216" extrusionOk="0">
                  <a:moveTo>
                    <a:pt x="3403" y="1"/>
                  </a:moveTo>
                  <a:cubicBezTo>
                    <a:pt x="2381" y="1"/>
                    <a:pt x="706" y="949"/>
                    <a:pt x="426" y="1845"/>
                  </a:cubicBezTo>
                  <a:cubicBezTo>
                    <a:pt x="1" y="3243"/>
                    <a:pt x="305" y="4762"/>
                    <a:pt x="1156" y="5978"/>
                  </a:cubicBezTo>
                  <a:cubicBezTo>
                    <a:pt x="4073" y="9138"/>
                    <a:pt x="7294" y="11994"/>
                    <a:pt x="10636" y="15215"/>
                  </a:cubicBezTo>
                  <a:cubicBezTo>
                    <a:pt x="9421" y="11083"/>
                    <a:pt x="8388" y="6768"/>
                    <a:pt x="6868" y="2635"/>
                  </a:cubicBezTo>
                  <a:cubicBezTo>
                    <a:pt x="6261" y="1359"/>
                    <a:pt x="5045" y="386"/>
                    <a:pt x="3647" y="22"/>
                  </a:cubicBezTo>
                  <a:cubicBezTo>
                    <a:pt x="3571" y="7"/>
                    <a:pt x="3489" y="1"/>
                    <a:pt x="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3" name="Google Shape;665;p31">
              <a:extLst>
                <a:ext uri="{FF2B5EF4-FFF2-40B4-BE49-F238E27FC236}">
                  <a16:creationId xmlns:a16="http://schemas.microsoft.com/office/drawing/2014/main" id="{3463A885-73F8-3C34-CA71-F04C2B169623}"/>
                </a:ext>
              </a:extLst>
            </p:cNvPr>
            <p:cNvSpPr/>
            <p:nvPr/>
          </p:nvSpPr>
          <p:spPr>
            <a:xfrm>
              <a:off x="3819100" y="3123750"/>
              <a:ext cx="284150" cy="377975"/>
            </a:xfrm>
            <a:custGeom>
              <a:avLst/>
              <a:gdLst/>
              <a:ahLst/>
              <a:cxnLst/>
              <a:rect l="l" t="t" r="r" b="b"/>
              <a:pathLst>
                <a:path w="11366" h="15119" extrusionOk="0">
                  <a:moveTo>
                    <a:pt x="7067" y="1"/>
                  </a:moveTo>
                  <a:cubicBezTo>
                    <a:pt x="5686" y="1"/>
                    <a:pt x="4369" y="716"/>
                    <a:pt x="3890" y="2113"/>
                  </a:cubicBezTo>
                  <a:cubicBezTo>
                    <a:pt x="2432" y="6549"/>
                    <a:pt x="1216" y="11046"/>
                    <a:pt x="1" y="15118"/>
                  </a:cubicBezTo>
                  <a:cubicBezTo>
                    <a:pt x="3222" y="12140"/>
                    <a:pt x="6686" y="9102"/>
                    <a:pt x="9846" y="5759"/>
                  </a:cubicBezTo>
                  <a:cubicBezTo>
                    <a:pt x="11365" y="4240"/>
                    <a:pt x="11001" y="1687"/>
                    <a:pt x="9178" y="593"/>
                  </a:cubicBezTo>
                  <a:cubicBezTo>
                    <a:pt x="8530" y="197"/>
                    <a:pt x="7790" y="1"/>
                    <a:pt x="7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4" name="Google Shape;666;p31">
              <a:extLst>
                <a:ext uri="{FF2B5EF4-FFF2-40B4-BE49-F238E27FC236}">
                  <a16:creationId xmlns:a16="http://schemas.microsoft.com/office/drawing/2014/main" id="{C070E072-73F4-089B-5281-762B07E53D5A}"/>
                </a:ext>
              </a:extLst>
            </p:cNvPr>
            <p:cNvSpPr/>
            <p:nvPr/>
          </p:nvSpPr>
          <p:spPr>
            <a:xfrm>
              <a:off x="3466625" y="754700"/>
              <a:ext cx="288700" cy="385100"/>
            </a:xfrm>
            <a:custGeom>
              <a:avLst/>
              <a:gdLst/>
              <a:ahLst/>
              <a:cxnLst/>
              <a:rect l="l" t="t" r="r" b="b"/>
              <a:pathLst>
                <a:path w="11548" h="15404" extrusionOk="0">
                  <a:moveTo>
                    <a:pt x="11547" y="0"/>
                  </a:moveTo>
                  <a:lnTo>
                    <a:pt x="11547" y="0"/>
                  </a:lnTo>
                  <a:cubicBezTo>
                    <a:pt x="8326" y="3100"/>
                    <a:pt x="5166" y="6017"/>
                    <a:pt x="2066" y="9056"/>
                  </a:cubicBezTo>
                  <a:cubicBezTo>
                    <a:pt x="790" y="10332"/>
                    <a:pt x="0" y="11973"/>
                    <a:pt x="1155" y="13492"/>
                  </a:cubicBezTo>
                  <a:cubicBezTo>
                    <a:pt x="2006" y="14465"/>
                    <a:pt x="3160" y="15194"/>
                    <a:pt x="4497" y="15376"/>
                  </a:cubicBezTo>
                  <a:cubicBezTo>
                    <a:pt x="4641" y="15395"/>
                    <a:pt x="4780" y="15404"/>
                    <a:pt x="4914" y="15404"/>
                  </a:cubicBezTo>
                  <a:cubicBezTo>
                    <a:pt x="6536" y="15404"/>
                    <a:pt x="7452" y="14087"/>
                    <a:pt x="7901" y="12459"/>
                  </a:cubicBezTo>
                  <a:cubicBezTo>
                    <a:pt x="9055" y="8387"/>
                    <a:pt x="10271" y="4315"/>
                    <a:pt x="1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5" name="Google Shape;667;p31">
              <a:extLst>
                <a:ext uri="{FF2B5EF4-FFF2-40B4-BE49-F238E27FC236}">
                  <a16:creationId xmlns:a16="http://schemas.microsoft.com/office/drawing/2014/main" id="{D57B0A03-EE1C-5E81-73E2-2425624A63C1}"/>
                </a:ext>
              </a:extLst>
            </p:cNvPr>
            <p:cNvSpPr/>
            <p:nvPr/>
          </p:nvSpPr>
          <p:spPr>
            <a:xfrm>
              <a:off x="3484850" y="4571325"/>
              <a:ext cx="267425" cy="373775"/>
            </a:xfrm>
            <a:custGeom>
              <a:avLst/>
              <a:gdLst/>
              <a:ahLst/>
              <a:cxnLst/>
              <a:rect l="l" t="t" r="r" b="b"/>
              <a:pathLst>
                <a:path w="10697" h="14951" extrusionOk="0">
                  <a:moveTo>
                    <a:pt x="3768" y="0"/>
                  </a:moveTo>
                  <a:cubicBezTo>
                    <a:pt x="2431" y="61"/>
                    <a:pt x="1216" y="730"/>
                    <a:pt x="487" y="1824"/>
                  </a:cubicBezTo>
                  <a:cubicBezTo>
                    <a:pt x="0" y="3100"/>
                    <a:pt x="183" y="4498"/>
                    <a:pt x="912" y="5592"/>
                  </a:cubicBezTo>
                  <a:cubicBezTo>
                    <a:pt x="4072" y="8934"/>
                    <a:pt x="7476" y="11912"/>
                    <a:pt x="10697" y="14951"/>
                  </a:cubicBezTo>
                  <a:cubicBezTo>
                    <a:pt x="9481" y="10879"/>
                    <a:pt x="8387" y="6443"/>
                    <a:pt x="6868" y="2128"/>
                  </a:cubicBezTo>
                  <a:cubicBezTo>
                    <a:pt x="6199" y="973"/>
                    <a:pt x="5045" y="183"/>
                    <a:pt x="37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6" name="Google Shape;668;p31">
              <a:extLst>
                <a:ext uri="{FF2B5EF4-FFF2-40B4-BE49-F238E27FC236}">
                  <a16:creationId xmlns:a16="http://schemas.microsoft.com/office/drawing/2014/main" id="{1A483911-FB3C-F42D-79B7-EC39CCE5A2DB}"/>
                </a:ext>
              </a:extLst>
            </p:cNvPr>
            <p:cNvSpPr/>
            <p:nvPr/>
          </p:nvSpPr>
          <p:spPr>
            <a:xfrm>
              <a:off x="3465100" y="237825"/>
              <a:ext cx="285650" cy="375600"/>
            </a:xfrm>
            <a:custGeom>
              <a:avLst/>
              <a:gdLst/>
              <a:ahLst/>
              <a:cxnLst/>
              <a:rect l="l" t="t" r="r" b="b"/>
              <a:pathLst>
                <a:path w="11426" h="15024" extrusionOk="0">
                  <a:moveTo>
                    <a:pt x="4380" y="1"/>
                  </a:moveTo>
                  <a:cubicBezTo>
                    <a:pt x="3736" y="1"/>
                    <a:pt x="3081" y="179"/>
                    <a:pt x="2492" y="559"/>
                  </a:cubicBezTo>
                  <a:cubicBezTo>
                    <a:pt x="669" y="1714"/>
                    <a:pt x="0" y="4084"/>
                    <a:pt x="1520" y="5664"/>
                  </a:cubicBezTo>
                  <a:cubicBezTo>
                    <a:pt x="4741" y="9007"/>
                    <a:pt x="8266" y="12045"/>
                    <a:pt x="11426" y="15023"/>
                  </a:cubicBezTo>
                  <a:cubicBezTo>
                    <a:pt x="10271" y="11073"/>
                    <a:pt x="9116" y="6636"/>
                    <a:pt x="7658" y="2321"/>
                  </a:cubicBezTo>
                  <a:cubicBezTo>
                    <a:pt x="7157" y="860"/>
                    <a:pt x="5795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7" name="Google Shape;669;p31">
              <a:extLst>
                <a:ext uri="{FF2B5EF4-FFF2-40B4-BE49-F238E27FC236}">
                  <a16:creationId xmlns:a16="http://schemas.microsoft.com/office/drawing/2014/main" id="{D96DC91F-B1CB-BDC2-BB5E-D4E1AF3E3B1B}"/>
                </a:ext>
              </a:extLst>
            </p:cNvPr>
            <p:cNvSpPr/>
            <p:nvPr/>
          </p:nvSpPr>
          <p:spPr>
            <a:xfrm>
              <a:off x="3816075" y="750125"/>
              <a:ext cx="268950" cy="387475"/>
            </a:xfrm>
            <a:custGeom>
              <a:avLst/>
              <a:gdLst/>
              <a:ahLst/>
              <a:cxnLst/>
              <a:rect l="l" t="t" r="r" b="b"/>
              <a:pathLst>
                <a:path w="10758" h="15499" extrusionOk="0">
                  <a:moveTo>
                    <a:pt x="0" y="1"/>
                  </a:moveTo>
                  <a:lnTo>
                    <a:pt x="0" y="1"/>
                  </a:lnTo>
                  <a:cubicBezTo>
                    <a:pt x="1276" y="4559"/>
                    <a:pt x="2370" y="8813"/>
                    <a:pt x="3829" y="12946"/>
                  </a:cubicBezTo>
                  <a:cubicBezTo>
                    <a:pt x="4437" y="14222"/>
                    <a:pt x="5591" y="15195"/>
                    <a:pt x="6928" y="15498"/>
                  </a:cubicBezTo>
                  <a:cubicBezTo>
                    <a:pt x="8326" y="15438"/>
                    <a:pt x="9602" y="14708"/>
                    <a:pt x="10392" y="13554"/>
                  </a:cubicBezTo>
                  <a:cubicBezTo>
                    <a:pt x="10757" y="12217"/>
                    <a:pt x="10514" y="10758"/>
                    <a:pt x="9724" y="9603"/>
                  </a:cubicBezTo>
                  <a:cubicBezTo>
                    <a:pt x="6807" y="6321"/>
                    <a:pt x="3464" y="340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8" name="Google Shape;670;p31">
              <a:extLst>
                <a:ext uri="{FF2B5EF4-FFF2-40B4-BE49-F238E27FC236}">
                  <a16:creationId xmlns:a16="http://schemas.microsoft.com/office/drawing/2014/main" id="{CA83B15D-11AB-4034-A5DE-AB080FBDADCB}"/>
                </a:ext>
              </a:extLst>
            </p:cNvPr>
            <p:cNvSpPr/>
            <p:nvPr/>
          </p:nvSpPr>
          <p:spPr>
            <a:xfrm>
              <a:off x="3269375" y="2044350"/>
              <a:ext cx="438850" cy="177925"/>
            </a:xfrm>
            <a:custGeom>
              <a:avLst/>
              <a:gdLst/>
              <a:ahLst/>
              <a:cxnLst/>
              <a:rect l="l" t="t" r="r" b="b"/>
              <a:pathLst>
                <a:path w="17554" h="7117" extrusionOk="0">
                  <a:moveTo>
                    <a:pt x="3606" y="1"/>
                  </a:moveTo>
                  <a:cubicBezTo>
                    <a:pt x="1818" y="1"/>
                    <a:pt x="273" y="1409"/>
                    <a:pt x="111" y="3294"/>
                  </a:cubicBezTo>
                  <a:cubicBezTo>
                    <a:pt x="0" y="5180"/>
                    <a:pt x="1459" y="7116"/>
                    <a:pt x="3285" y="7116"/>
                  </a:cubicBezTo>
                  <a:cubicBezTo>
                    <a:pt x="3460" y="7116"/>
                    <a:pt x="3638" y="7099"/>
                    <a:pt x="3818" y="7062"/>
                  </a:cubicBezTo>
                  <a:cubicBezTo>
                    <a:pt x="8437" y="6211"/>
                    <a:pt x="12995" y="4934"/>
                    <a:pt x="17553" y="3841"/>
                  </a:cubicBezTo>
                  <a:lnTo>
                    <a:pt x="17492" y="3233"/>
                  </a:lnTo>
                  <a:cubicBezTo>
                    <a:pt x="13117" y="2200"/>
                    <a:pt x="8741" y="984"/>
                    <a:pt x="4304" y="72"/>
                  </a:cubicBezTo>
                  <a:cubicBezTo>
                    <a:pt x="4069" y="24"/>
                    <a:pt x="3836" y="1"/>
                    <a:pt x="36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9" name="Google Shape;671;p31">
              <a:extLst>
                <a:ext uri="{FF2B5EF4-FFF2-40B4-BE49-F238E27FC236}">
                  <a16:creationId xmlns:a16="http://schemas.microsoft.com/office/drawing/2014/main" id="{58725238-9E86-15F1-5B17-85A84D09700E}"/>
                </a:ext>
              </a:extLst>
            </p:cNvPr>
            <p:cNvSpPr/>
            <p:nvPr/>
          </p:nvSpPr>
          <p:spPr>
            <a:xfrm>
              <a:off x="3864675" y="2044475"/>
              <a:ext cx="433050" cy="171975"/>
            </a:xfrm>
            <a:custGeom>
              <a:avLst/>
              <a:gdLst/>
              <a:ahLst/>
              <a:cxnLst/>
              <a:rect l="l" t="t" r="r" b="b"/>
              <a:pathLst>
                <a:path w="17322" h="6879" extrusionOk="0">
                  <a:moveTo>
                    <a:pt x="13896" y="1"/>
                  </a:moveTo>
                  <a:cubicBezTo>
                    <a:pt x="13472" y="1"/>
                    <a:pt x="13028" y="66"/>
                    <a:pt x="12581" y="189"/>
                  </a:cubicBezTo>
                  <a:lnTo>
                    <a:pt x="1" y="3289"/>
                  </a:lnTo>
                  <a:lnTo>
                    <a:pt x="62" y="3896"/>
                  </a:lnTo>
                  <a:cubicBezTo>
                    <a:pt x="4194" y="4929"/>
                    <a:pt x="8327" y="6145"/>
                    <a:pt x="12581" y="6874"/>
                  </a:cubicBezTo>
                  <a:cubicBezTo>
                    <a:pt x="12657" y="6877"/>
                    <a:pt x="12734" y="6879"/>
                    <a:pt x="12810" y="6879"/>
                  </a:cubicBezTo>
                  <a:cubicBezTo>
                    <a:pt x="14252" y="6879"/>
                    <a:pt x="15675" y="6336"/>
                    <a:pt x="16714" y="5355"/>
                  </a:cubicBezTo>
                  <a:cubicBezTo>
                    <a:pt x="17321" y="4747"/>
                    <a:pt x="17261" y="2802"/>
                    <a:pt x="16774" y="1830"/>
                  </a:cubicBezTo>
                  <a:cubicBezTo>
                    <a:pt x="16230" y="560"/>
                    <a:pt x="15145" y="1"/>
                    <a:pt x="1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0" name="Google Shape;672;p31">
              <a:extLst>
                <a:ext uri="{FF2B5EF4-FFF2-40B4-BE49-F238E27FC236}">
                  <a16:creationId xmlns:a16="http://schemas.microsoft.com/office/drawing/2014/main" id="{71F75CB6-88E9-EB0F-9306-723A95255603}"/>
                </a:ext>
              </a:extLst>
            </p:cNvPr>
            <p:cNvSpPr/>
            <p:nvPr/>
          </p:nvSpPr>
          <p:spPr>
            <a:xfrm>
              <a:off x="3273650" y="3490450"/>
              <a:ext cx="433050" cy="168825"/>
            </a:xfrm>
            <a:custGeom>
              <a:avLst/>
              <a:gdLst/>
              <a:ahLst/>
              <a:cxnLst/>
              <a:rect l="l" t="t" r="r" b="b"/>
              <a:pathLst>
                <a:path w="17322" h="6753" extrusionOk="0">
                  <a:moveTo>
                    <a:pt x="4150" y="0"/>
                  </a:moveTo>
                  <a:cubicBezTo>
                    <a:pt x="2966" y="0"/>
                    <a:pt x="1436" y="783"/>
                    <a:pt x="609" y="1666"/>
                  </a:cubicBezTo>
                  <a:cubicBezTo>
                    <a:pt x="1" y="2334"/>
                    <a:pt x="1" y="4461"/>
                    <a:pt x="609" y="5130"/>
                  </a:cubicBezTo>
                  <a:cubicBezTo>
                    <a:pt x="1413" y="5988"/>
                    <a:pt x="2928" y="6752"/>
                    <a:pt x="4109" y="6752"/>
                  </a:cubicBezTo>
                  <a:cubicBezTo>
                    <a:pt x="4266" y="6752"/>
                    <a:pt x="4416" y="6739"/>
                    <a:pt x="4559" y="6710"/>
                  </a:cubicBezTo>
                  <a:cubicBezTo>
                    <a:pt x="8874" y="5981"/>
                    <a:pt x="13067" y="4765"/>
                    <a:pt x="17321" y="3671"/>
                  </a:cubicBezTo>
                  <a:lnTo>
                    <a:pt x="17321" y="3064"/>
                  </a:lnTo>
                  <a:cubicBezTo>
                    <a:pt x="13067" y="2030"/>
                    <a:pt x="8813" y="815"/>
                    <a:pt x="4498" y="25"/>
                  </a:cubicBezTo>
                  <a:cubicBezTo>
                    <a:pt x="4386" y="8"/>
                    <a:pt x="4270" y="0"/>
                    <a:pt x="4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1" name="Google Shape;673;p31">
              <a:extLst>
                <a:ext uri="{FF2B5EF4-FFF2-40B4-BE49-F238E27FC236}">
                  <a16:creationId xmlns:a16="http://schemas.microsoft.com/office/drawing/2014/main" id="{9A8EECC8-9EB0-2256-94BA-1A4098E5319F}"/>
                </a:ext>
              </a:extLst>
            </p:cNvPr>
            <p:cNvSpPr/>
            <p:nvPr/>
          </p:nvSpPr>
          <p:spPr>
            <a:xfrm>
              <a:off x="3864675" y="3489450"/>
              <a:ext cx="431525" cy="170700"/>
            </a:xfrm>
            <a:custGeom>
              <a:avLst/>
              <a:gdLst/>
              <a:ahLst/>
              <a:cxnLst/>
              <a:rect l="l" t="t" r="r" b="b"/>
              <a:pathLst>
                <a:path w="17261" h="6828" extrusionOk="0">
                  <a:moveTo>
                    <a:pt x="13479" y="0"/>
                  </a:moveTo>
                  <a:cubicBezTo>
                    <a:pt x="13423" y="0"/>
                    <a:pt x="13367" y="2"/>
                    <a:pt x="13310" y="4"/>
                  </a:cubicBezTo>
                  <a:cubicBezTo>
                    <a:pt x="8874" y="855"/>
                    <a:pt x="4498" y="2070"/>
                    <a:pt x="62" y="3164"/>
                  </a:cubicBezTo>
                  <a:lnTo>
                    <a:pt x="1" y="3711"/>
                  </a:lnTo>
                  <a:cubicBezTo>
                    <a:pt x="4255" y="4805"/>
                    <a:pt x="8509" y="6021"/>
                    <a:pt x="12824" y="6811"/>
                  </a:cubicBezTo>
                  <a:cubicBezTo>
                    <a:pt x="12953" y="6822"/>
                    <a:pt x="13083" y="6828"/>
                    <a:pt x="13212" y="6828"/>
                  </a:cubicBezTo>
                  <a:cubicBezTo>
                    <a:pt x="14477" y="6828"/>
                    <a:pt x="15710" y="6296"/>
                    <a:pt x="16592" y="5413"/>
                  </a:cubicBezTo>
                  <a:cubicBezTo>
                    <a:pt x="17261" y="4258"/>
                    <a:pt x="17261" y="2861"/>
                    <a:pt x="16714" y="1645"/>
                  </a:cubicBezTo>
                  <a:cubicBezTo>
                    <a:pt x="15957" y="655"/>
                    <a:pt x="14754" y="0"/>
                    <a:pt x="134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2" name="Google Shape;674;p31">
              <a:extLst>
                <a:ext uri="{FF2B5EF4-FFF2-40B4-BE49-F238E27FC236}">
                  <a16:creationId xmlns:a16="http://schemas.microsoft.com/office/drawing/2014/main" id="{A0485D53-390C-00A4-410A-82526B568950}"/>
                </a:ext>
              </a:extLst>
            </p:cNvPr>
            <p:cNvSpPr/>
            <p:nvPr/>
          </p:nvSpPr>
          <p:spPr>
            <a:xfrm>
              <a:off x="3817575" y="4571325"/>
              <a:ext cx="267450" cy="379875"/>
            </a:xfrm>
            <a:custGeom>
              <a:avLst/>
              <a:gdLst/>
              <a:ahLst/>
              <a:cxnLst/>
              <a:rect l="l" t="t" r="r" b="b"/>
              <a:pathLst>
                <a:path w="10698" h="15195" extrusionOk="0">
                  <a:moveTo>
                    <a:pt x="6929" y="0"/>
                  </a:moveTo>
                  <a:cubicBezTo>
                    <a:pt x="5592" y="304"/>
                    <a:pt x="4437" y="1216"/>
                    <a:pt x="3830" y="2492"/>
                  </a:cubicBezTo>
                  <a:cubicBezTo>
                    <a:pt x="2310" y="6625"/>
                    <a:pt x="1277" y="10940"/>
                    <a:pt x="1" y="15194"/>
                  </a:cubicBezTo>
                  <a:cubicBezTo>
                    <a:pt x="3343" y="11973"/>
                    <a:pt x="6747" y="8995"/>
                    <a:pt x="9785" y="5713"/>
                  </a:cubicBezTo>
                  <a:cubicBezTo>
                    <a:pt x="10515" y="4498"/>
                    <a:pt x="10697" y="3039"/>
                    <a:pt x="10211" y="1763"/>
                  </a:cubicBezTo>
                  <a:cubicBezTo>
                    <a:pt x="9482" y="669"/>
                    <a:pt x="8266" y="0"/>
                    <a:pt x="6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3" name="Google Shape;675;p31">
              <a:extLst>
                <a:ext uri="{FF2B5EF4-FFF2-40B4-BE49-F238E27FC236}">
                  <a16:creationId xmlns:a16="http://schemas.microsoft.com/office/drawing/2014/main" id="{0E6DF644-B418-527B-C735-3F7D3C61529D}"/>
                </a:ext>
              </a:extLst>
            </p:cNvPr>
            <p:cNvSpPr/>
            <p:nvPr/>
          </p:nvSpPr>
          <p:spPr>
            <a:xfrm>
              <a:off x="3486375" y="5086375"/>
              <a:ext cx="267425" cy="379875"/>
            </a:xfrm>
            <a:custGeom>
              <a:avLst/>
              <a:gdLst/>
              <a:ahLst/>
              <a:cxnLst/>
              <a:rect l="l" t="t" r="r" b="b"/>
              <a:pathLst>
                <a:path w="10697" h="15195" extrusionOk="0">
                  <a:moveTo>
                    <a:pt x="10696" y="1"/>
                  </a:moveTo>
                  <a:cubicBezTo>
                    <a:pt x="7354" y="3161"/>
                    <a:pt x="4011" y="6139"/>
                    <a:pt x="973" y="9421"/>
                  </a:cubicBezTo>
                  <a:cubicBezTo>
                    <a:pt x="182" y="10576"/>
                    <a:pt x="0" y="12034"/>
                    <a:pt x="486" y="13371"/>
                  </a:cubicBezTo>
                  <a:cubicBezTo>
                    <a:pt x="1216" y="14465"/>
                    <a:pt x="2431" y="15195"/>
                    <a:pt x="3768" y="15195"/>
                  </a:cubicBezTo>
                  <a:cubicBezTo>
                    <a:pt x="5105" y="14891"/>
                    <a:pt x="6321" y="13979"/>
                    <a:pt x="6928" y="12703"/>
                  </a:cubicBezTo>
                  <a:cubicBezTo>
                    <a:pt x="8387" y="8570"/>
                    <a:pt x="9481" y="4316"/>
                    <a:pt x="10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4" name="Google Shape;676;p31">
              <a:extLst>
                <a:ext uri="{FF2B5EF4-FFF2-40B4-BE49-F238E27FC236}">
                  <a16:creationId xmlns:a16="http://schemas.microsoft.com/office/drawing/2014/main" id="{E1C12402-AC25-3F44-319D-215EF570A528}"/>
                </a:ext>
              </a:extLst>
            </p:cNvPr>
            <p:cNvSpPr/>
            <p:nvPr/>
          </p:nvSpPr>
          <p:spPr>
            <a:xfrm>
              <a:off x="3819100" y="242675"/>
              <a:ext cx="267425" cy="376825"/>
            </a:xfrm>
            <a:custGeom>
              <a:avLst/>
              <a:gdLst/>
              <a:ahLst/>
              <a:cxnLst/>
              <a:rect l="l" t="t" r="r" b="b"/>
              <a:pathLst>
                <a:path w="10697" h="15073" extrusionOk="0">
                  <a:moveTo>
                    <a:pt x="6990" y="0"/>
                  </a:moveTo>
                  <a:cubicBezTo>
                    <a:pt x="5653" y="183"/>
                    <a:pt x="4498" y="973"/>
                    <a:pt x="3890" y="2127"/>
                  </a:cubicBezTo>
                  <a:cubicBezTo>
                    <a:pt x="2371" y="6442"/>
                    <a:pt x="1216" y="10879"/>
                    <a:pt x="1" y="15072"/>
                  </a:cubicBezTo>
                  <a:cubicBezTo>
                    <a:pt x="3282" y="11973"/>
                    <a:pt x="6686" y="8995"/>
                    <a:pt x="9785" y="5652"/>
                  </a:cubicBezTo>
                  <a:cubicBezTo>
                    <a:pt x="10515" y="4558"/>
                    <a:pt x="10697" y="3161"/>
                    <a:pt x="10211" y="1884"/>
                  </a:cubicBezTo>
                  <a:cubicBezTo>
                    <a:pt x="9542" y="790"/>
                    <a:pt x="8327" y="61"/>
                    <a:pt x="6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5" name="Google Shape;677;p31">
              <a:extLst>
                <a:ext uri="{FF2B5EF4-FFF2-40B4-BE49-F238E27FC236}">
                  <a16:creationId xmlns:a16="http://schemas.microsoft.com/office/drawing/2014/main" id="{63B5DFED-1BC7-5B47-2D69-DB28CFAD5C3E}"/>
                </a:ext>
              </a:extLst>
            </p:cNvPr>
            <p:cNvSpPr/>
            <p:nvPr/>
          </p:nvSpPr>
          <p:spPr>
            <a:xfrm>
              <a:off x="3855575" y="606900"/>
              <a:ext cx="440625" cy="168000"/>
            </a:xfrm>
            <a:custGeom>
              <a:avLst/>
              <a:gdLst/>
              <a:ahLst/>
              <a:cxnLst/>
              <a:rect l="l" t="t" r="r" b="b"/>
              <a:pathLst>
                <a:path w="17625" h="6720" extrusionOk="0">
                  <a:moveTo>
                    <a:pt x="13694" y="0"/>
                  </a:moveTo>
                  <a:cubicBezTo>
                    <a:pt x="13567" y="0"/>
                    <a:pt x="13438" y="6"/>
                    <a:pt x="13310" y="17"/>
                  </a:cubicBezTo>
                  <a:cubicBezTo>
                    <a:pt x="8812" y="807"/>
                    <a:pt x="4437" y="2083"/>
                    <a:pt x="61" y="3117"/>
                  </a:cubicBezTo>
                  <a:lnTo>
                    <a:pt x="0" y="3603"/>
                  </a:lnTo>
                  <a:cubicBezTo>
                    <a:pt x="4437" y="4697"/>
                    <a:pt x="8812" y="5912"/>
                    <a:pt x="13310" y="6702"/>
                  </a:cubicBezTo>
                  <a:cubicBezTo>
                    <a:pt x="13438" y="6713"/>
                    <a:pt x="13566" y="6719"/>
                    <a:pt x="13694" y="6719"/>
                  </a:cubicBezTo>
                  <a:cubicBezTo>
                    <a:pt x="14960" y="6719"/>
                    <a:pt x="16189" y="6177"/>
                    <a:pt x="17017" y="5183"/>
                  </a:cubicBezTo>
                  <a:cubicBezTo>
                    <a:pt x="17625" y="4028"/>
                    <a:pt x="17625" y="2630"/>
                    <a:pt x="17017" y="1476"/>
                  </a:cubicBezTo>
                  <a:cubicBezTo>
                    <a:pt x="16134" y="538"/>
                    <a:pt x="14951" y="0"/>
                    <a:pt x="13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6" name="Google Shape;678;p31">
              <a:extLst>
                <a:ext uri="{FF2B5EF4-FFF2-40B4-BE49-F238E27FC236}">
                  <a16:creationId xmlns:a16="http://schemas.microsoft.com/office/drawing/2014/main" id="{09B00E97-8FA2-7B23-E44A-69EF8FEEAF97}"/>
                </a:ext>
              </a:extLst>
            </p:cNvPr>
            <p:cNvSpPr/>
            <p:nvPr/>
          </p:nvSpPr>
          <p:spPr>
            <a:xfrm>
              <a:off x="3272150" y="4933450"/>
              <a:ext cx="443675" cy="167050"/>
            </a:xfrm>
            <a:custGeom>
              <a:avLst/>
              <a:gdLst/>
              <a:ahLst/>
              <a:cxnLst/>
              <a:rect l="l" t="t" r="r" b="b"/>
              <a:pathLst>
                <a:path w="17747" h="6682" extrusionOk="0">
                  <a:moveTo>
                    <a:pt x="4074" y="1"/>
                  </a:moveTo>
                  <a:cubicBezTo>
                    <a:pt x="2901" y="1"/>
                    <a:pt x="1418" y="817"/>
                    <a:pt x="608" y="1681"/>
                  </a:cubicBezTo>
                  <a:cubicBezTo>
                    <a:pt x="0" y="2350"/>
                    <a:pt x="122" y="4538"/>
                    <a:pt x="729" y="5146"/>
                  </a:cubicBezTo>
                  <a:cubicBezTo>
                    <a:pt x="1668" y="6139"/>
                    <a:pt x="2957" y="6682"/>
                    <a:pt x="4279" y="6682"/>
                  </a:cubicBezTo>
                  <a:cubicBezTo>
                    <a:pt x="4412" y="6682"/>
                    <a:pt x="4546" y="6676"/>
                    <a:pt x="4680" y="6665"/>
                  </a:cubicBezTo>
                  <a:cubicBezTo>
                    <a:pt x="9055" y="5936"/>
                    <a:pt x="13370" y="4659"/>
                    <a:pt x="17746" y="3565"/>
                  </a:cubicBezTo>
                  <a:lnTo>
                    <a:pt x="17746" y="3140"/>
                  </a:lnTo>
                  <a:cubicBezTo>
                    <a:pt x="13310" y="2046"/>
                    <a:pt x="8934" y="770"/>
                    <a:pt x="4497" y="41"/>
                  </a:cubicBezTo>
                  <a:cubicBezTo>
                    <a:pt x="4362" y="14"/>
                    <a:pt x="4220" y="1"/>
                    <a:pt x="4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7" name="Google Shape;679;p31">
              <a:extLst>
                <a:ext uri="{FF2B5EF4-FFF2-40B4-BE49-F238E27FC236}">
                  <a16:creationId xmlns:a16="http://schemas.microsoft.com/office/drawing/2014/main" id="{64594246-0B15-5F3A-6B55-62B1339C58E7}"/>
                </a:ext>
              </a:extLst>
            </p:cNvPr>
            <p:cNvSpPr/>
            <p:nvPr/>
          </p:nvSpPr>
          <p:spPr>
            <a:xfrm>
              <a:off x="3855575" y="4932375"/>
              <a:ext cx="445175" cy="169900"/>
            </a:xfrm>
            <a:custGeom>
              <a:avLst/>
              <a:gdLst/>
              <a:ahLst/>
              <a:cxnLst/>
              <a:rect l="l" t="t" r="r" b="b"/>
              <a:pathLst>
                <a:path w="17807" h="6796" extrusionOk="0">
                  <a:moveTo>
                    <a:pt x="14063" y="1"/>
                  </a:moveTo>
                  <a:cubicBezTo>
                    <a:pt x="13971" y="1"/>
                    <a:pt x="13881" y="8"/>
                    <a:pt x="13796" y="23"/>
                  </a:cubicBezTo>
                  <a:cubicBezTo>
                    <a:pt x="9116" y="874"/>
                    <a:pt x="4558" y="2089"/>
                    <a:pt x="0" y="3183"/>
                  </a:cubicBezTo>
                  <a:lnTo>
                    <a:pt x="61" y="3608"/>
                  </a:lnTo>
                  <a:cubicBezTo>
                    <a:pt x="4376" y="4702"/>
                    <a:pt x="8691" y="5979"/>
                    <a:pt x="13127" y="6769"/>
                  </a:cubicBezTo>
                  <a:cubicBezTo>
                    <a:pt x="13246" y="6787"/>
                    <a:pt x="13371" y="6795"/>
                    <a:pt x="13501" y="6795"/>
                  </a:cubicBezTo>
                  <a:cubicBezTo>
                    <a:pt x="14691" y="6795"/>
                    <a:pt x="16255" y="6072"/>
                    <a:pt x="17078" y="5249"/>
                  </a:cubicBezTo>
                  <a:cubicBezTo>
                    <a:pt x="17685" y="4581"/>
                    <a:pt x="17807" y="2636"/>
                    <a:pt x="17138" y="1724"/>
                  </a:cubicBezTo>
                  <a:cubicBezTo>
                    <a:pt x="16525" y="888"/>
                    <a:pt x="15093" y="1"/>
                    <a:pt x="14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8" name="Google Shape;680;p31">
              <a:extLst>
                <a:ext uri="{FF2B5EF4-FFF2-40B4-BE49-F238E27FC236}">
                  <a16:creationId xmlns:a16="http://schemas.microsoft.com/office/drawing/2014/main" id="{B355ACE7-72D1-8812-A79E-3A6FCA60D46A}"/>
                </a:ext>
              </a:extLst>
            </p:cNvPr>
            <p:cNvSpPr/>
            <p:nvPr/>
          </p:nvSpPr>
          <p:spPr>
            <a:xfrm>
              <a:off x="3816075" y="5080300"/>
              <a:ext cx="268950" cy="385950"/>
            </a:xfrm>
            <a:custGeom>
              <a:avLst/>
              <a:gdLst/>
              <a:ahLst/>
              <a:cxnLst/>
              <a:rect l="l" t="t" r="r" b="b"/>
              <a:pathLst>
                <a:path w="10758" h="15438" extrusionOk="0">
                  <a:moveTo>
                    <a:pt x="0" y="1"/>
                  </a:moveTo>
                  <a:lnTo>
                    <a:pt x="0" y="1"/>
                  </a:lnTo>
                  <a:cubicBezTo>
                    <a:pt x="1337" y="4498"/>
                    <a:pt x="2370" y="8813"/>
                    <a:pt x="3890" y="12946"/>
                  </a:cubicBezTo>
                  <a:cubicBezTo>
                    <a:pt x="4497" y="14222"/>
                    <a:pt x="5652" y="15134"/>
                    <a:pt x="6989" y="15438"/>
                  </a:cubicBezTo>
                  <a:cubicBezTo>
                    <a:pt x="8326" y="15438"/>
                    <a:pt x="9602" y="14708"/>
                    <a:pt x="10271" y="13614"/>
                  </a:cubicBezTo>
                  <a:cubicBezTo>
                    <a:pt x="10757" y="12277"/>
                    <a:pt x="10575" y="10819"/>
                    <a:pt x="9845" y="9664"/>
                  </a:cubicBezTo>
                  <a:cubicBezTo>
                    <a:pt x="6807" y="6382"/>
                    <a:pt x="3464" y="33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9" name="Google Shape;681;p31">
              <a:extLst>
                <a:ext uri="{FF2B5EF4-FFF2-40B4-BE49-F238E27FC236}">
                  <a16:creationId xmlns:a16="http://schemas.microsoft.com/office/drawing/2014/main" id="{B0E3EC5F-1DFA-54B2-A689-3D2793B68FEE}"/>
                </a:ext>
              </a:extLst>
            </p:cNvPr>
            <p:cNvSpPr/>
            <p:nvPr/>
          </p:nvSpPr>
          <p:spPr>
            <a:xfrm>
              <a:off x="3273650" y="607775"/>
              <a:ext cx="440650" cy="166800"/>
            </a:xfrm>
            <a:custGeom>
              <a:avLst/>
              <a:gdLst/>
              <a:ahLst/>
              <a:cxnLst/>
              <a:rect l="l" t="t" r="r" b="b"/>
              <a:pathLst>
                <a:path w="17626" h="6672" extrusionOk="0">
                  <a:moveTo>
                    <a:pt x="4050" y="1"/>
                  </a:moveTo>
                  <a:cubicBezTo>
                    <a:pt x="2881" y="1"/>
                    <a:pt x="1413" y="765"/>
                    <a:pt x="609" y="1623"/>
                  </a:cubicBezTo>
                  <a:cubicBezTo>
                    <a:pt x="1" y="2292"/>
                    <a:pt x="1" y="4419"/>
                    <a:pt x="609" y="5148"/>
                  </a:cubicBezTo>
                  <a:cubicBezTo>
                    <a:pt x="1532" y="6129"/>
                    <a:pt x="2784" y="6672"/>
                    <a:pt x="4106" y="6672"/>
                  </a:cubicBezTo>
                  <a:cubicBezTo>
                    <a:pt x="4175" y="6672"/>
                    <a:pt x="4245" y="6670"/>
                    <a:pt x="4316" y="6667"/>
                  </a:cubicBezTo>
                  <a:cubicBezTo>
                    <a:pt x="8813" y="5817"/>
                    <a:pt x="13189" y="4601"/>
                    <a:pt x="17625" y="3568"/>
                  </a:cubicBezTo>
                  <a:lnTo>
                    <a:pt x="17564" y="3082"/>
                  </a:lnTo>
                  <a:cubicBezTo>
                    <a:pt x="13250" y="2048"/>
                    <a:pt x="8935" y="772"/>
                    <a:pt x="4498" y="43"/>
                  </a:cubicBezTo>
                  <a:cubicBezTo>
                    <a:pt x="4356" y="14"/>
                    <a:pt x="4206" y="1"/>
                    <a:pt x="4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0" name="Google Shape;682;p31">
              <a:extLst>
                <a:ext uri="{FF2B5EF4-FFF2-40B4-BE49-F238E27FC236}">
                  <a16:creationId xmlns:a16="http://schemas.microsoft.com/office/drawing/2014/main" id="{E2F59486-5B23-155B-7343-BF928593FD9E}"/>
                </a:ext>
              </a:extLst>
            </p:cNvPr>
            <p:cNvSpPr/>
            <p:nvPr/>
          </p:nvSpPr>
          <p:spPr>
            <a:xfrm>
              <a:off x="3462050" y="1679625"/>
              <a:ext cx="287200" cy="368075"/>
            </a:xfrm>
            <a:custGeom>
              <a:avLst/>
              <a:gdLst/>
              <a:ahLst/>
              <a:cxnLst/>
              <a:rect l="l" t="t" r="r" b="b"/>
              <a:pathLst>
                <a:path w="11488" h="14723" extrusionOk="0">
                  <a:moveTo>
                    <a:pt x="4531" y="0"/>
                  </a:moveTo>
                  <a:cubicBezTo>
                    <a:pt x="3965" y="0"/>
                    <a:pt x="3391" y="140"/>
                    <a:pt x="2857" y="440"/>
                  </a:cubicBezTo>
                  <a:cubicBezTo>
                    <a:pt x="912" y="1473"/>
                    <a:pt x="1" y="4026"/>
                    <a:pt x="1520" y="5545"/>
                  </a:cubicBezTo>
                  <a:cubicBezTo>
                    <a:pt x="4802" y="8888"/>
                    <a:pt x="8448" y="11927"/>
                    <a:pt x="11487" y="14722"/>
                  </a:cubicBezTo>
                  <a:cubicBezTo>
                    <a:pt x="10454" y="11137"/>
                    <a:pt x="9299" y="6822"/>
                    <a:pt x="7901" y="2567"/>
                  </a:cubicBezTo>
                  <a:cubicBezTo>
                    <a:pt x="7460" y="980"/>
                    <a:pt x="6027" y="0"/>
                    <a:pt x="4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1" name="Google Shape;683;p31">
              <a:extLst>
                <a:ext uri="{FF2B5EF4-FFF2-40B4-BE49-F238E27FC236}">
                  <a16:creationId xmlns:a16="http://schemas.microsoft.com/office/drawing/2014/main" id="{F28BA096-597E-B7A9-E2BF-3B3B3631301D}"/>
                </a:ext>
              </a:extLst>
            </p:cNvPr>
            <p:cNvSpPr/>
            <p:nvPr/>
          </p:nvSpPr>
          <p:spPr>
            <a:xfrm>
              <a:off x="3816075" y="1684550"/>
              <a:ext cx="268950" cy="385925"/>
            </a:xfrm>
            <a:custGeom>
              <a:avLst/>
              <a:gdLst/>
              <a:ahLst/>
              <a:cxnLst/>
              <a:rect l="l" t="t" r="r" b="b"/>
              <a:pathLst>
                <a:path w="10758" h="15437" extrusionOk="0">
                  <a:moveTo>
                    <a:pt x="7171" y="0"/>
                  </a:moveTo>
                  <a:cubicBezTo>
                    <a:pt x="5774" y="243"/>
                    <a:pt x="4558" y="1155"/>
                    <a:pt x="3950" y="2370"/>
                  </a:cubicBezTo>
                  <a:cubicBezTo>
                    <a:pt x="2431" y="6625"/>
                    <a:pt x="1337" y="10940"/>
                    <a:pt x="0" y="15437"/>
                  </a:cubicBezTo>
                  <a:cubicBezTo>
                    <a:pt x="3464" y="12094"/>
                    <a:pt x="6807" y="9177"/>
                    <a:pt x="9724" y="5956"/>
                  </a:cubicBezTo>
                  <a:cubicBezTo>
                    <a:pt x="10514" y="4801"/>
                    <a:pt x="10757" y="3343"/>
                    <a:pt x="10332" y="2006"/>
                  </a:cubicBezTo>
                  <a:cubicBezTo>
                    <a:pt x="9724" y="851"/>
                    <a:pt x="8508" y="61"/>
                    <a:pt x="7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2" name="Google Shape;684;p31">
              <a:extLst>
                <a:ext uri="{FF2B5EF4-FFF2-40B4-BE49-F238E27FC236}">
                  <a16:creationId xmlns:a16="http://schemas.microsoft.com/office/drawing/2014/main" id="{7A13180B-D38F-8D85-EB76-BA52296A4CC3}"/>
                </a:ext>
              </a:extLst>
            </p:cNvPr>
            <p:cNvSpPr/>
            <p:nvPr/>
          </p:nvSpPr>
          <p:spPr>
            <a:xfrm>
              <a:off x="3486375" y="3655150"/>
              <a:ext cx="264375" cy="369225"/>
            </a:xfrm>
            <a:custGeom>
              <a:avLst/>
              <a:gdLst/>
              <a:ahLst/>
              <a:cxnLst/>
              <a:rect l="l" t="t" r="r" b="b"/>
              <a:pathLst>
                <a:path w="10575" h="14769" extrusionOk="0">
                  <a:moveTo>
                    <a:pt x="10575" y="1"/>
                  </a:moveTo>
                  <a:lnTo>
                    <a:pt x="10575" y="1"/>
                  </a:lnTo>
                  <a:cubicBezTo>
                    <a:pt x="7415" y="2918"/>
                    <a:pt x="3950" y="5956"/>
                    <a:pt x="729" y="9238"/>
                  </a:cubicBezTo>
                  <a:cubicBezTo>
                    <a:pt x="61" y="9968"/>
                    <a:pt x="0" y="12034"/>
                    <a:pt x="486" y="13006"/>
                  </a:cubicBezTo>
                  <a:cubicBezTo>
                    <a:pt x="1216" y="14100"/>
                    <a:pt x="2370" y="14769"/>
                    <a:pt x="3586" y="14769"/>
                  </a:cubicBezTo>
                  <a:cubicBezTo>
                    <a:pt x="4801" y="14586"/>
                    <a:pt x="6442" y="13492"/>
                    <a:pt x="6868" y="12399"/>
                  </a:cubicBezTo>
                  <a:cubicBezTo>
                    <a:pt x="8387" y="8144"/>
                    <a:pt x="9481" y="3829"/>
                    <a:pt x="105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43" name="Google Shape;685;p31">
              <a:extLst>
                <a:ext uri="{FF2B5EF4-FFF2-40B4-BE49-F238E27FC236}">
                  <a16:creationId xmlns:a16="http://schemas.microsoft.com/office/drawing/2014/main" id="{86A228B2-6656-80FF-AAE5-3594D8EC2CE5}"/>
                </a:ext>
              </a:extLst>
            </p:cNvPr>
            <p:cNvSpPr/>
            <p:nvPr/>
          </p:nvSpPr>
          <p:spPr>
            <a:xfrm>
              <a:off x="3817575" y="3643000"/>
              <a:ext cx="267450" cy="381375"/>
            </a:xfrm>
            <a:custGeom>
              <a:avLst/>
              <a:gdLst/>
              <a:ahLst/>
              <a:cxnLst/>
              <a:rect l="l" t="t" r="r" b="b"/>
              <a:pathLst>
                <a:path w="10698" h="15255" extrusionOk="0">
                  <a:moveTo>
                    <a:pt x="1" y="0"/>
                  </a:moveTo>
                  <a:cubicBezTo>
                    <a:pt x="1277" y="4315"/>
                    <a:pt x="2371" y="8691"/>
                    <a:pt x="3830" y="12885"/>
                  </a:cubicBezTo>
                  <a:cubicBezTo>
                    <a:pt x="4498" y="14161"/>
                    <a:pt x="5714" y="15012"/>
                    <a:pt x="7111" y="15255"/>
                  </a:cubicBezTo>
                  <a:cubicBezTo>
                    <a:pt x="8448" y="15133"/>
                    <a:pt x="9664" y="14343"/>
                    <a:pt x="10272" y="13188"/>
                  </a:cubicBezTo>
                  <a:cubicBezTo>
                    <a:pt x="10697" y="11973"/>
                    <a:pt x="10515" y="10575"/>
                    <a:pt x="9785" y="9481"/>
                  </a:cubicBezTo>
                  <a:cubicBezTo>
                    <a:pt x="6747" y="6199"/>
                    <a:pt x="3343" y="316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82" name="Google Shape;406;p28">
            <a:extLst>
              <a:ext uri="{FF2B5EF4-FFF2-40B4-BE49-F238E27FC236}">
                <a16:creationId xmlns:a16="http://schemas.microsoft.com/office/drawing/2014/main" id="{35BE6F2E-3E08-A366-26F3-20967F2ED7AC}"/>
              </a:ext>
            </a:extLst>
          </p:cNvPr>
          <p:cNvSpPr txBox="1">
            <a:spLocks/>
          </p:cNvSpPr>
          <p:nvPr/>
        </p:nvSpPr>
        <p:spPr>
          <a:xfrm>
            <a:off x="3807725" y="1300250"/>
            <a:ext cx="46230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Cleaning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Data</a:t>
            </a:r>
          </a:p>
        </p:txBody>
      </p:sp>
      <p:pic>
        <p:nvPicPr>
          <p:cNvPr id="683" name="Google Shape;408;p28">
            <a:extLst>
              <a:ext uri="{FF2B5EF4-FFF2-40B4-BE49-F238E27FC236}">
                <a16:creationId xmlns:a16="http://schemas.microsoft.com/office/drawing/2014/main" id="{D8AF1A67-02E7-A19C-CA6D-373A64FDB1E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31749" r="31749"/>
          <a:stretch/>
        </p:blipFill>
        <p:spPr>
          <a:xfrm>
            <a:off x="713225" y="539500"/>
            <a:ext cx="2760600" cy="4064400"/>
          </a:xfrm>
          <a:prstGeom prst="roundRect">
            <a:avLst>
              <a:gd name="adj" fmla="val 16667"/>
            </a:avLst>
          </a:prstGeom>
        </p:spPr>
      </p:pic>
      <p:sp>
        <p:nvSpPr>
          <p:cNvPr id="684" name="Google Shape;407;p28">
            <a:extLst>
              <a:ext uri="{FF2B5EF4-FFF2-40B4-BE49-F238E27FC236}">
                <a16:creationId xmlns:a16="http://schemas.microsoft.com/office/drawing/2014/main" id="{8DA77DED-DCF8-8727-7928-D92A523D6CF4}"/>
              </a:ext>
            </a:extLst>
          </p:cNvPr>
          <p:cNvSpPr txBox="1">
            <a:spLocks/>
          </p:cNvSpPr>
          <p:nvPr/>
        </p:nvSpPr>
        <p:spPr>
          <a:xfrm>
            <a:off x="3807725" y="539500"/>
            <a:ext cx="139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rgbClr val="53D2FF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04</a:t>
            </a:r>
          </a:p>
        </p:txBody>
      </p:sp>
      <p:grpSp>
        <p:nvGrpSpPr>
          <p:cNvPr id="685" name="Google Shape;409;p28">
            <a:extLst>
              <a:ext uri="{FF2B5EF4-FFF2-40B4-BE49-F238E27FC236}">
                <a16:creationId xmlns:a16="http://schemas.microsoft.com/office/drawing/2014/main" id="{53E3436B-8CBF-1977-0954-4A48F71CF7B4}"/>
              </a:ext>
            </a:extLst>
          </p:cNvPr>
          <p:cNvGrpSpPr/>
          <p:nvPr/>
        </p:nvGrpSpPr>
        <p:grpSpPr>
          <a:xfrm flipH="1">
            <a:off x="3711290" y="3088974"/>
            <a:ext cx="3087127" cy="1514894"/>
            <a:chOff x="3877050" y="4199900"/>
            <a:chExt cx="2587050" cy="1269500"/>
          </a:xfrm>
        </p:grpSpPr>
        <p:sp>
          <p:nvSpPr>
            <p:cNvPr id="686" name="Google Shape;410;p28">
              <a:extLst>
                <a:ext uri="{FF2B5EF4-FFF2-40B4-BE49-F238E27FC236}">
                  <a16:creationId xmlns:a16="http://schemas.microsoft.com/office/drawing/2014/main" id="{C5339A88-3EC8-98FF-60E5-36B71B54D15D}"/>
                </a:ext>
              </a:extLst>
            </p:cNvPr>
            <p:cNvSpPr/>
            <p:nvPr/>
          </p:nvSpPr>
          <p:spPr>
            <a:xfrm>
              <a:off x="5766350" y="4435925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0" y="1"/>
                  </a:moveTo>
                  <a:lnTo>
                    <a:pt x="0" y="6867"/>
                  </a:lnTo>
                  <a:lnTo>
                    <a:pt x="6866" y="6867"/>
                  </a:lnTo>
                  <a:lnTo>
                    <a:pt x="6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11;p28">
              <a:extLst>
                <a:ext uri="{FF2B5EF4-FFF2-40B4-BE49-F238E27FC236}">
                  <a16:creationId xmlns:a16="http://schemas.microsoft.com/office/drawing/2014/main" id="{83065616-C21A-8D1A-4E9E-4A88308D2D4F}"/>
                </a:ext>
              </a:extLst>
            </p:cNvPr>
            <p:cNvSpPr/>
            <p:nvPr/>
          </p:nvSpPr>
          <p:spPr>
            <a:xfrm>
              <a:off x="576635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0" y="1"/>
                  </a:moveTo>
                  <a:lnTo>
                    <a:pt x="0" y="4369"/>
                  </a:lnTo>
                  <a:lnTo>
                    <a:pt x="6867" y="3651"/>
                  </a:lnTo>
                  <a:lnTo>
                    <a:pt x="686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12;p28">
              <a:extLst>
                <a:ext uri="{FF2B5EF4-FFF2-40B4-BE49-F238E27FC236}">
                  <a16:creationId xmlns:a16="http://schemas.microsoft.com/office/drawing/2014/main" id="{DF8166BC-5AC4-F6B7-7B0C-5CCF318CB838}"/>
                </a:ext>
              </a:extLst>
            </p:cNvPr>
            <p:cNvSpPr/>
            <p:nvPr/>
          </p:nvSpPr>
          <p:spPr>
            <a:xfrm>
              <a:off x="5579275" y="4328125"/>
              <a:ext cx="374200" cy="191275"/>
            </a:xfrm>
            <a:custGeom>
              <a:avLst/>
              <a:gdLst/>
              <a:ahLst/>
              <a:cxnLst/>
              <a:rect l="l" t="t" r="r" b="b"/>
              <a:pathLst>
                <a:path w="14968" h="7651" extrusionOk="0">
                  <a:moveTo>
                    <a:pt x="14968" y="0"/>
                  </a:moveTo>
                  <a:lnTo>
                    <a:pt x="0" y="168"/>
                  </a:lnTo>
                  <a:lnTo>
                    <a:pt x="9737" y="7650"/>
                  </a:lnTo>
                  <a:lnTo>
                    <a:pt x="14968" y="7650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13;p28">
              <a:extLst>
                <a:ext uri="{FF2B5EF4-FFF2-40B4-BE49-F238E27FC236}">
                  <a16:creationId xmlns:a16="http://schemas.microsoft.com/office/drawing/2014/main" id="{57B5E201-6EAF-1369-D6D2-DCF86795D2C6}"/>
                </a:ext>
              </a:extLst>
            </p:cNvPr>
            <p:cNvSpPr/>
            <p:nvPr/>
          </p:nvSpPr>
          <p:spPr>
            <a:xfrm>
              <a:off x="4864900" y="4435925"/>
              <a:ext cx="171700" cy="171675"/>
            </a:xfrm>
            <a:custGeom>
              <a:avLst/>
              <a:gdLst/>
              <a:ahLst/>
              <a:cxnLst/>
              <a:rect l="l" t="t" r="r" b="b"/>
              <a:pathLst>
                <a:path w="6868" h="6867" extrusionOk="0">
                  <a:moveTo>
                    <a:pt x="1" y="1"/>
                  </a:moveTo>
                  <a:lnTo>
                    <a:pt x="1" y="6867"/>
                  </a:lnTo>
                  <a:lnTo>
                    <a:pt x="6868" y="6867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14;p28">
              <a:extLst>
                <a:ext uri="{FF2B5EF4-FFF2-40B4-BE49-F238E27FC236}">
                  <a16:creationId xmlns:a16="http://schemas.microsoft.com/office/drawing/2014/main" id="{50AC230E-5D79-C9B1-56F0-F1DE3963662E}"/>
                </a:ext>
              </a:extLst>
            </p:cNvPr>
            <p:cNvSpPr/>
            <p:nvPr/>
          </p:nvSpPr>
          <p:spPr>
            <a:xfrm>
              <a:off x="4864900" y="4435925"/>
              <a:ext cx="171700" cy="109225"/>
            </a:xfrm>
            <a:custGeom>
              <a:avLst/>
              <a:gdLst/>
              <a:ahLst/>
              <a:cxnLst/>
              <a:rect l="l" t="t" r="r" b="b"/>
              <a:pathLst>
                <a:path w="6868" h="4369" extrusionOk="0">
                  <a:moveTo>
                    <a:pt x="1" y="1"/>
                  </a:moveTo>
                  <a:lnTo>
                    <a:pt x="1" y="3651"/>
                  </a:lnTo>
                  <a:lnTo>
                    <a:pt x="6868" y="4369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15;p28">
              <a:extLst>
                <a:ext uri="{FF2B5EF4-FFF2-40B4-BE49-F238E27FC236}">
                  <a16:creationId xmlns:a16="http://schemas.microsoft.com/office/drawing/2014/main" id="{CE10C69D-CC84-3C3D-FDB5-0697225BAC9D}"/>
                </a:ext>
              </a:extLst>
            </p:cNvPr>
            <p:cNvSpPr/>
            <p:nvPr/>
          </p:nvSpPr>
          <p:spPr>
            <a:xfrm>
              <a:off x="4849475" y="4328125"/>
              <a:ext cx="374225" cy="191275"/>
            </a:xfrm>
            <a:custGeom>
              <a:avLst/>
              <a:gdLst/>
              <a:ahLst/>
              <a:cxnLst/>
              <a:rect l="l" t="t" r="r" b="b"/>
              <a:pathLst>
                <a:path w="14969" h="7651" extrusionOk="0">
                  <a:moveTo>
                    <a:pt x="1" y="0"/>
                  </a:moveTo>
                  <a:lnTo>
                    <a:pt x="1" y="7650"/>
                  </a:lnTo>
                  <a:lnTo>
                    <a:pt x="5232" y="7650"/>
                  </a:lnTo>
                  <a:lnTo>
                    <a:pt x="14968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16;p28">
              <a:extLst>
                <a:ext uri="{FF2B5EF4-FFF2-40B4-BE49-F238E27FC236}">
                  <a16:creationId xmlns:a16="http://schemas.microsoft.com/office/drawing/2014/main" id="{2A14CFE1-0180-BE85-2E0F-A1C02E8D7E83}"/>
                </a:ext>
              </a:extLst>
            </p:cNvPr>
            <p:cNvSpPr/>
            <p:nvPr/>
          </p:nvSpPr>
          <p:spPr>
            <a:xfrm>
              <a:off x="4814300" y="4220025"/>
              <a:ext cx="1172325" cy="1245200"/>
            </a:xfrm>
            <a:custGeom>
              <a:avLst/>
              <a:gdLst/>
              <a:ahLst/>
              <a:cxnLst/>
              <a:rect l="l" t="t" r="r" b="b"/>
              <a:pathLst>
                <a:path w="46893" h="49808" extrusionOk="0">
                  <a:moveTo>
                    <a:pt x="23446" y="0"/>
                  </a:moveTo>
                  <a:lnTo>
                    <a:pt x="1" y="18113"/>
                  </a:lnTo>
                  <a:lnTo>
                    <a:pt x="1" y="49808"/>
                  </a:lnTo>
                  <a:lnTo>
                    <a:pt x="46892" y="49808"/>
                  </a:lnTo>
                  <a:lnTo>
                    <a:pt x="46892" y="18113"/>
                  </a:lnTo>
                  <a:lnTo>
                    <a:pt x="23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17;p28">
              <a:extLst>
                <a:ext uri="{FF2B5EF4-FFF2-40B4-BE49-F238E27FC236}">
                  <a16:creationId xmlns:a16="http://schemas.microsoft.com/office/drawing/2014/main" id="{D4092A6F-013E-B5B0-1ACC-2FB99E9BE8CC}"/>
                </a:ext>
              </a:extLst>
            </p:cNvPr>
            <p:cNvSpPr/>
            <p:nvPr/>
          </p:nvSpPr>
          <p:spPr>
            <a:xfrm>
              <a:off x="4813675" y="4220025"/>
              <a:ext cx="1172300" cy="532400"/>
            </a:xfrm>
            <a:custGeom>
              <a:avLst/>
              <a:gdLst/>
              <a:ahLst/>
              <a:cxnLst/>
              <a:rect l="l" t="t" r="r" b="b"/>
              <a:pathLst>
                <a:path w="46892" h="21296" extrusionOk="0">
                  <a:moveTo>
                    <a:pt x="23447" y="0"/>
                  </a:moveTo>
                  <a:lnTo>
                    <a:pt x="1" y="18113"/>
                  </a:lnTo>
                  <a:lnTo>
                    <a:pt x="1" y="20755"/>
                  </a:lnTo>
                  <a:lnTo>
                    <a:pt x="4733" y="17090"/>
                  </a:lnTo>
                  <a:lnTo>
                    <a:pt x="4733" y="16090"/>
                  </a:lnTo>
                  <a:lnTo>
                    <a:pt x="20023" y="3642"/>
                  </a:lnTo>
                  <a:lnTo>
                    <a:pt x="20023" y="5252"/>
                  </a:lnTo>
                  <a:lnTo>
                    <a:pt x="22480" y="3351"/>
                  </a:lnTo>
                  <a:lnTo>
                    <a:pt x="46891" y="21296"/>
                  </a:lnTo>
                  <a:lnTo>
                    <a:pt x="46891" y="18113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18;p28">
              <a:extLst>
                <a:ext uri="{FF2B5EF4-FFF2-40B4-BE49-F238E27FC236}">
                  <a16:creationId xmlns:a16="http://schemas.microsoft.com/office/drawing/2014/main" id="{EDF02AFF-3414-E9EE-B301-34C0388FE762}"/>
                </a:ext>
              </a:extLst>
            </p:cNvPr>
            <p:cNvSpPr/>
            <p:nvPr/>
          </p:nvSpPr>
          <p:spPr>
            <a:xfrm>
              <a:off x="4932000" y="4351300"/>
              <a:ext cx="382275" cy="1113925"/>
            </a:xfrm>
            <a:custGeom>
              <a:avLst/>
              <a:gdLst/>
              <a:ahLst/>
              <a:cxnLst/>
              <a:rect l="l" t="t" r="r" b="b"/>
              <a:pathLst>
                <a:path w="15291" h="44557" extrusionOk="0">
                  <a:moveTo>
                    <a:pt x="15290" y="1"/>
                  </a:moveTo>
                  <a:lnTo>
                    <a:pt x="0" y="11839"/>
                  </a:lnTo>
                  <a:lnTo>
                    <a:pt x="0" y="44557"/>
                  </a:lnTo>
                  <a:lnTo>
                    <a:pt x="15290" y="44496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19;p28">
              <a:extLst>
                <a:ext uri="{FF2B5EF4-FFF2-40B4-BE49-F238E27FC236}">
                  <a16:creationId xmlns:a16="http://schemas.microsoft.com/office/drawing/2014/main" id="{D6172EB3-B3E8-05B9-8009-2B4124880313}"/>
                </a:ext>
              </a:extLst>
            </p:cNvPr>
            <p:cNvSpPr/>
            <p:nvPr/>
          </p:nvSpPr>
          <p:spPr>
            <a:xfrm>
              <a:off x="4932000" y="4311050"/>
              <a:ext cx="382275" cy="336250"/>
            </a:xfrm>
            <a:custGeom>
              <a:avLst/>
              <a:gdLst/>
              <a:ahLst/>
              <a:cxnLst/>
              <a:rect l="l" t="t" r="r" b="b"/>
              <a:pathLst>
                <a:path w="15291" h="13450" extrusionOk="0">
                  <a:moveTo>
                    <a:pt x="15290" y="1"/>
                  </a:moveTo>
                  <a:lnTo>
                    <a:pt x="0" y="12449"/>
                  </a:lnTo>
                  <a:lnTo>
                    <a:pt x="0" y="13449"/>
                  </a:lnTo>
                  <a:lnTo>
                    <a:pt x="15290" y="1611"/>
                  </a:lnTo>
                  <a:lnTo>
                    <a:pt x="15290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20;p28">
              <a:extLst>
                <a:ext uri="{FF2B5EF4-FFF2-40B4-BE49-F238E27FC236}">
                  <a16:creationId xmlns:a16="http://schemas.microsoft.com/office/drawing/2014/main" id="{1FAC2BB3-4C52-6DB5-84FC-A616DC03A55C}"/>
                </a:ext>
              </a:extLst>
            </p:cNvPr>
            <p:cNvSpPr/>
            <p:nvPr/>
          </p:nvSpPr>
          <p:spPr>
            <a:xfrm>
              <a:off x="4724100" y="4199900"/>
              <a:ext cx="1351725" cy="549975"/>
            </a:xfrm>
            <a:custGeom>
              <a:avLst/>
              <a:gdLst/>
              <a:ahLst/>
              <a:cxnLst/>
              <a:rect l="l" t="t" r="r" b="b"/>
              <a:pathLst>
                <a:path w="54069" h="21999" extrusionOk="0">
                  <a:moveTo>
                    <a:pt x="27057" y="1"/>
                  </a:moveTo>
                  <a:lnTo>
                    <a:pt x="0" y="20066"/>
                  </a:lnTo>
                  <a:lnTo>
                    <a:pt x="1761" y="21998"/>
                  </a:lnTo>
                  <a:lnTo>
                    <a:pt x="27057" y="2457"/>
                  </a:lnTo>
                  <a:lnTo>
                    <a:pt x="52352" y="21998"/>
                  </a:lnTo>
                  <a:lnTo>
                    <a:pt x="54068" y="19670"/>
                  </a:lnTo>
                  <a:lnTo>
                    <a:pt x="27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21;p28">
              <a:extLst>
                <a:ext uri="{FF2B5EF4-FFF2-40B4-BE49-F238E27FC236}">
                  <a16:creationId xmlns:a16="http://schemas.microsoft.com/office/drawing/2014/main" id="{4673E5D3-1CFB-C078-FED6-0E13A260DB75}"/>
                </a:ext>
              </a:extLst>
            </p:cNvPr>
            <p:cNvSpPr/>
            <p:nvPr/>
          </p:nvSpPr>
          <p:spPr>
            <a:xfrm>
              <a:off x="4999350" y="5081075"/>
              <a:ext cx="245950" cy="316325"/>
            </a:xfrm>
            <a:custGeom>
              <a:avLst/>
              <a:gdLst/>
              <a:ahLst/>
              <a:cxnLst/>
              <a:rect l="l" t="t" r="r" b="b"/>
              <a:pathLst>
                <a:path w="9838" h="12653" extrusionOk="0">
                  <a:moveTo>
                    <a:pt x="1" y="0"/>
                  </a:moveTo>
                  <a:lnTo>
                    <a:pt x="1" y="12652"/>
                  </a:lnTo>
                  <a:lnTo>
                    <a:pt x="9837" y="1265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22;p28">
              <a:extLst>
                <a:ext uri="{FF2B5EF4-FFF2-40B4-BE49-F238E27FC236}">
                  <a16:creationId xmlns:a16="http://schemas.microsoft.com/office/drawing/2014/main" id="{0F356DA0-2D93-7C73-0D72-ACAAF3EB07E4}"/>
                </a:ext>
              </a:extLst>
            </p:cNvPr>
            <p:cNvSpPr/>
            <p:nvPr/>
          </p:nvSpPr>
          <p:spPr>
            <a:xfrm>
              <a:off x="50153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23;p28">
              <a:extLst>
                <a:ext uri="{FF2B5EF4-FFF2-40B4-BE49-F238E27FC236}">
                  <a16:creationId xmlns:a16="http://schemas.microsoft.com/office/drawing/2014/main" id="{4305C607-E486-B1AD-6BE2-6EC24EEEA979}"/>
                </a:ext>
              </a:extLst>
            </p:cNvPr>
            <p:cNvSpPr/>
            <p:nvPr/>
          </p:nvSpPr>
          <p:spPr>
            <a:xfrm>
              <a:off x="5130975" y="5095375"/>
              <a:ext cx="97800" cy="285225"/>
            </a:xfrm>
            <a:custGeom>
              <a:avLst/>
              <a:gdLst/>
              <a:ahLst/>
              <a:cxnLst/>
              <a:rect l="l" t="t" r="r" b="b"/>
              <a:pathLst>
                <a:path w="3912" h="11409" extrusionOk="0">
                  <a:moveTo>
                    <a:pt x="0" y="0"/>
                  </a:moveTo>
                  <a:lnTo>
                    <a:pt x="0" y="11409"/>
                  </a:lnTo>
                  <a:lnTo>
                    <a:pt x="3911" y="11409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24;p28">
              <a:extLst>
                <a:ext uri="{FF2B5EF4-FFF2-40B4-BE49-F238E27FC236}">
                  <a16:creationId xmlns:a16="http://schemas.microsoft.com/office/drawing/2014/main" id="{E75BD926-E465-5642-9DBF-C44A5FBF3AEE}"/>
                </a:ext>
              </a:extLst>
            </p:cNvPr>
            <p:cNvSpPr/>
            <p:nvPr/>
          </p:nvSpPr>
          <p:spPr>
            <a:xfrm>
              <a:off x="4999350" y="5393100"/>
              <a:ext cx="245950" cy="4300"/>
            </a:xfrm>
            <a:custGeom>
              <a:avLst/>
              <a:gdLst/>
              <a:ahLst/>
              <a:cxnLst/>
              <a:rect l="l" t="t" r="r" b="b"/>
              <a:pathLst>
                <a:path w="9838" h="172" extrusionOk="0">
                  <a:moveTo>
                    <a:pt x="1" y="1"/>
                  </a:moveTo>
                  <a:lnTo>
                    <a:pt x="1" y="171"/>
                  </a:lnTo>
                  <a:lnTo>
                    <a:pt x="9837" y="171"/>
                  </a:lnTo>
                  <a:lnTo>
                    <a:pt x="983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25;p28">
              <a:extLst>
                <a:ext uri="{FF2B5EF4-FFF2-40B4-BE49-F238E27FC236}">
                  <a16:creationId xmlns:a16="http://schemas.microsoft.com/office/drawing/2014/main" id="{A70CC888-A4DC-2697-DA3E-A4DF0587F2F5}"/>
                </a:ext>
              </a:extLst>
            </p:cNvPr>
            <p:cNvSpPr/>
            <p:nvPr/>
          </p:nvSpPr>
          <p:spPr>
            <a:xfrm>
              <a:off x="4964150" y="5397375"/>
              <a:ext cx="317950" cy="34850"/>
            </a:xfrm>
            <a:custGeom>
              <a:avLst/>
              <a:gdLst/>
              <a:ahLst/>
              <a:cxnLst/>
              <a:rect l="l" t="t" r="r" b="b"/>
              <a:pathLst>
                <a:path w="12718" h="1394" extrusionOk="0">
                  <a:moveTo>
                    <a:pt x="0" y="0"/>
                  </a:moveTo>
                  <a:lnTo>
                    <a:pt x="0" y="1394"/>
                  </a:lnTo>
                  <a:lnTo>
                    <a:pt x="12718" y="1394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26;p28">
              <a:extLst>
                <a:ext uri="{FF2B5EF4-FFF2-40B4-BE49-F238E27FC236}">
                  <a16:creationId xmlns:a16="http://schemas.microsoft.com/office/drawing/2014/main" id="{2BFE3568-7BF6-9252-140C-76A36B51DB04}"/>
                </a:ext>
              </a:extLst>
            </p:cNvPr>
            <p:cNvSpPr/>
            <p:nvPr/>
          </p:nvSpPr>
          <p:spPr>
            <a:xfrm>
              <a:off x="4948625" y="5431250"/>
              <a:ext cx="349000" cy="33975"/>
            </a:xfrm>
            <a:custGeom>
              <a:avLst/>
              <a:gdLst/>
              <a:ahLst/>
              <a:cxnLst/>
              <a:rect l="l" t="t" r="r" b="b"/>
              <a:pathLst>
                <a:path w="13960" h="1359" extrusionOk="0">
                  <a:moveTo>
                    <a:pt x="1" y="0"/>
                  </a:moveTo>
                  <a:lnTo>
                    <a:pt x="1" y="1359"/>
                  </a:lnTo>
                  <a:lnTo>
                    <a:pt x="13960" y="1359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27;p28">
              <a:extLst>
                <a:ext uri="{FF2B5EF4-FFF2-40B4-BE49-F238E27FC236}">
                  <a16:creationId xmlns:a16="http://schemas.microsoft.com/office/drawing/2014/main" id="{94BCCCF7-D53B-26F6-A454-2DD7491EAAD7}"/>
                </a:ext>
              </a:extLst>
            </p:cNvPr>
            <p:cNvSpPr/>
            <p:nvPr/>
          </p:nvSpPr>
          <p:spPr>
            <a:xfrm>
              <a:off x="4964150" y="5427025"/>
              <a:ext cx="317950" cy="4250"/>
            </a:xfrm>
            <a:custGeom>
              <a:avLst/>
              <a:gdLst/>
              <a:ahLst/>
              <a:cxnLst/>
              <a:rect l="l" t="t" r="r" b="b"/>
              <a:pathLst>
                <a:path w="12718" h="170" extrusionOk="0">
                  <a:moveTo>
                    <a:pt x="0" y="0"/>
                  </a:moveTo>
                  <a:lnTo>
                    <a:pt x="0" y="169"/>
                  </a:lnTo>
                  <a:lnTo>
                    <a:pt x="12718" y="16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28;p28">
              <a:extLst>
                <a:ext uri="{FF2B5EF4-FFF2-40B4-BE49-F238E27FC236}">
                  <a16:creationId xmlns:a16="http://schemas.microsoft.com/office/drawing/2014/main" id="{71EC7FA2-D6E1-4D89-8029-1388EA194DA5}"/>
                </a:ext>
              </a:extLst>
            </p:cNvPr>
            <p:cNvSpPr/>
            <p:nvPr/>
          </p:nvSpPr>
          <p:spPr>
            <a:xfrm>
              <a:off x="4999350" y="4630725"/>
              <a:ext cx="245950" cy="215300"/>
            </a:xfrm>
            <a:custGeom>
              <a:avLst/>
              <a:gdLst/>
              <a:ahLst/>
              <a:cxnLst/>
              <a:rect l="l" t="t" r="r" b="b"/>
              <a:pathLst>
                <a:path w="9838" h="8612" extrusionOk="0">
                  <a:moveTo>
                    <a:pt x="1" y="0"/>
                  </a:moveTo>
                  <a:lnTo>
                    <a:pt x="1" y="8612"/>
                  </a:lnTo>
                  <a:lnTo>
                    <a:pt x="9837" y="8612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29;p28">
              <a:extLst>
                <a:ext uri="{FF2B5EF4-FFF2-40B4-BE49-F238E27FC236}">
                  <a16:creationId xmlns:a16="http://schemas.microsoft.com/office/drawing/2014/main" id="{1C571666-E1FA-86E9-E39D-7C6D5CFF33D6}"/>
                </a:ext>
              </a:extLst>
            </p:cNvPr>
            <p:cNvSpPr/>
            <p:nvPr/>
          </p:nvSpPr>
          <p:spPr>
            <a:xfrm>
              <a:off x="50153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30;p28">
              <a:extLst>
                <a:ext uri="{FF2B5EF4-FFF2-40B4-BE49-F238E27FC236}">
                  <a16:creationId xmlns:a16="http://schemas.microsoft.com/office/drawing/2014/main" id="{9B084FB7-B97D-79BF-2931-77A4B046B52B}"/>
                </a:ext>
              </a:extLst>
            </p:cNvPr>
            <p:cNvSpPr/>
            <p:nvPr/>
          </p:nvSpPr>
          <p:spPr>
            <a:xfrm>
              <a:off x="5130975" y="4645000"/>
              <a:ext cx="97800" cy="184275"/>
            </a:xfrm>
            <a:custGeom>
              <a:avLst/>
              <a:gdLst/>
              <a:ahLst/>
              <a:cxnLst/>
              <a:rect l="l" t="t" r="r" b="b"/>
              <a:pathLst>
                <a:path w="3912" h="7371" extrusionOk="0">
                  <a:moveTo>
                    <a:pt x="0" y="0"/>
                  </a:moveTo>
                  <a:lnTo>
                    <a:pt x="0" y="7370"/>
                  </a:lnTo>
                  <a:lnTo>
                    <a:pt x="3911" y="7370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31;p28">
              <a:extLst>
                <a:ext uri="{FF2B5EF4-FFF2-40B4-BE49-F238E27FC236}">
                  <a16:creationId xmlns:a16="http://schemas.microsoft.com/office/drawing/2014/main" id="{35F87269-1AB8-1B01-65BC-AD70F4BC2132}"/>
                </a:ext>
              </a:extLst>
            </p:cNvPr>
            <p:cNvSpPr/>
            <p:nvPr/>
          </p:nvSpPr>
          <p:spPr>
            <a:xfrm>
              <a:off x="4982025" y="4862100"/>
              <a:ext cx="280625" cy="17075"/>
            </a:xfrm>
            <a:custGeom>
              <a:avLst/>
              <a:gdLst/>
              <a:ahLst/>
              <a:cxnLst/>
              <a:rect l="l" t="t" r="r" b="b"/>
              <a:pathLst>
                <a:path w="11225" h="683" extrusionOk="0">
                  <a:moveTo>
                    <a:pt x="1" y="1"/>
                  </a:moveTo>
                  <a:lnTo>
                    <a:pt x="1" y="682"/>
                  </a:lnTo>
                  <a:lnTo>
                    <a:pt x="11224" y="157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32;p28">
              <a:extLst>
                <a:ext uri="{FF2B5EF4-FFF2-40B4-BE49-F238E27FC236}">
                  <a16:creationId xmlns:a16="http://schemas.microsoft.com/office/drawing/2014/main" id="{053CD4B0-6E30-E45A-F11C-FD38DB7F5573}"/>
                </a:ext>
              </a:extLst>
            </p:cNvPr>
            <p:cNvSpPr/>
            <p:nvPr/>
          </p:nvSpPr>
          <p:spPr>
            <a:xfrm>
              <a:off x="4989475" y="4630725"/>
              <a:ext cx="9900" cy="215300"/>
            </a:xfrm>
            <a:custGeom>
              <a:avLst/>
              <a:gdLst/>
              <a:ahLst/>
              <a:cxnLst/>
              <a:rect l="l" t="t" r="r" b="b"/>
              <a:pathLst>
                <a:path w="396" h="8612" extrusionOk="0">
                  <a:moveTo>
                    <a:pt x="182" y="0"/>
                  </a:moveTo>
                  <a:lnTo>
                    <a:pt x="1" y="8612"/>
                  </a:lnTo>
                  <a:lnTo>
                    <a:pt x="396" y="861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33;p28">
              <a:extLst>
                <a:ext uri="{FF2B5EF4-FFF2-40B4-BE49-F238E27FC236}">
                  <a16:creationId xmlns:a16="http://schemas.microsoft.com/office/drawing/2014/main" id="{9272225C-D31D-1320-F06C-1406E09B0C4B}"/>
                </a:ext>
              </a:extLst>
            </p:cNvPr>
            <p:cNvSpPr/>
            <p:nvPr/>
          </p:nvSpPr>
          <p:spPr>
            <a:xfrm>
              <a:off x="4982025" y="4846000"/>
              <a:ext cx="280625" cy="16125"/>
            </a:xfrm>
            <a:custGeom>
              <a:avLst/>
              <a:gdLst/>
              <a:ahLst/>
              <a:cxnLst/>
              <a:rect l="l" t="t" r="r" b="b"/>
              <a:pathLst>
                <a:path w="11225" h="645" extrusionOk="0">
                  <a:moveTo>
                    <a:pt x="1" y="1"/>
                  </a:moveTo>
                  <a:lnTo>
                    <a:pt x="1" y="645"/>
                  </a:lnTo>
                  <a:lnTo>
                    <a:pt x="11224" y="645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34;p28">
              <a:extLst>
                <a:ext uri="{FF2B5EF4-FFF2-40B4-BE49-F238E27FC236}">
                  <a16:creationId xmlns:a16="http://schemas.microsoft.com/office/drawing/2014/main" id="{5CADCA36-A98B-543D-2CDD-E9D4A76E3DC6}"/>
                </a:ext>
              </a:extLst>
            </p:cNvPr>
            <p:cNvSpPr/>
            <p:nvPr/>
          </p:nvSpPr>
          <p:spPr>
            <a:xfrm>
              <a:off x="5545525" y="4630725"/>
              <a:ext cx="151375" cy="106425"/>
            </a:xfrm>
            <a:custGeom>
              <a:avLst/>
              <a:gdLst/>
              <a:ahLst/>
              <a:cxnLst/>
              <a:rect l="l" t="t" r="r" b="b"/>
              <a:pathLst>
                <a:path w="6055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6054" y="4256"/>
                  </a:lnTo>
                  <a:lnTo>
                    <a:pt x="6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35;p28">
              <a:extLst>
                <a:ext uri="{FF2B5EF4-FFF2-40B4-BE49-F238E27FC236}">
                  <a16:creationId xmlns:a16="http://schemas.microsoft.com/office/drawing/2014/main" id="{D44340A1-EB3E-F609-208E-943D17CB1B17}"/>
                </a:ext>
              </a:extLst>
            </p:cNvPr>
            <p:cNvSpPr/>
            <p:nvPr/>
          </p:nvSpPr>
          <p:spPr>
            <a:xfrm>
              <a:off x="5383625" y="4630725"/>
              <a:ext cx="148600" cy="106425"/>
            </a:xfrm>
            <a:custGeom>
              <a:avLst/>
              <a:gdLst/>
              <a:ahLst/>
              <a:cxnLst/>
              <a:rect l="l" t="t" r="r" b="b"/>
              <a:pathLst>
                <a:path w="5944" h="4257" extrusionOk="0">
                  <a:moveTo>
                    <a:pt x="1" y="0"/>
                  </a:moveTo>
                  <a:lnTo>
                    <a:pt x="1" y="4256"/>
                  </a:lnTo>
                  <a:lnTo>
                    <a:pt x="5944" y="4256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36;p28">
              <a:extLst>
                <a:ext uri="{FF2B5EF4-FFF2-40B4-BE49-F238E27FC236}">
                  <a16:creationId xmlns:a16="http://schemas.microsoft.com/office/drawing/2014/main" id="{21D34B8D-D54D-4CBB-C5FE-ED3DCBF01A7B}"/>
                </a:ext>
              </a:extLst>
            </p:cNvPr>
            <p:cNvSpPr/>
            <p:nvPr/>
          </p:nvSpPr>
          <p:spPr>
            <a:xfrm>
              <a:off x="5356775" y="4630725"/>
              <a:ext cx="340125" cy="132825"/>
            </a:xfrm>
            <a:custGeom>
              <a:avLst/>
              <a:gdLst/>
              <a:ahLst/>
              <a:cxnLst/>
              <a:rect l="l" t="t" r="r" b="b"/>
              <a:pathLst>
                <a:path w="13605" h="5313" extrusionOk="0">
                  <a:moveTo>
                    <a:pt x="193" y="0"/>
                  </a:moveTo>
                  <a:lnTo>
                    <a:pt x="1" y="5312"/>
                  </a:lnTo>
                  <a:lnTo>
                    <a:pt x="13604" y="5073"/>
                  </a:lnTo>
                  <a:lnTo>
                    <a:pt x="13604" y="4896"/>
                  </a:lnTo>
                  <a:lnTo>
                    <a:pt x="404" y="489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37;p28">
              <a:extLst>
                <a:ext uri="{FF2B5EF4-FFF2-40B4-BE49-F238E27FC236}">
                  <a16:creationId xmlns:a16="http://schemas.microsoft.com/office/drawing/2014/main" id="{C18D2F72-32F4-A121-4B4A-D46F1F9C4625}"/>
                </a:ext>
              </a:extLst>
            </p:cNvPr>
            <p:cNvSpPr/>
            <p:nvPr/>
          </p:nvSpPr>
          <p:spPr>
            <a:xfrm>
              <a:off x="5421850" y="4936825"/>
              <a:ext cx="17175" cy="528400"/>
            </a:xfrm>
            <a:custGeom>
              <a:avLst/>
              <a:gdLst/>
              <a:ahLst/>
              <a:cxnLst/>
              <a:rect l="l" t="t" r="r" b="b"/>
              <a:pathLst>
                <a:path w="687" h="21136" extrusionOk="0">
                  <a:moveTo>
                    <a:pt x="228" y="1"/>
                  </a:moveTo>
                  <a:lnTo>
                    <a:pt x="1" y="21136"/>
                  </a:lnTo>
                  <a:lnTo>
                    <a:pt x="687" y="21136"/>
                  </a:lnTo>
                  <a:lnTo>
                    <a:pt x="687" y="18457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38;p28">
              <a:extLst>
                <a:ext uri="{FF2B5EF4-FFF2-40B4-BE49-F238E27FC236}">
                  <a16:creationId xmlns:a16="http://schemas.microsoft.com/office/drawing/2014/main" id="{D8BB3BDA-BA8C-3FA1-3F54-D496DAF2AA54}"/>
                </a:ext>
              </a:extLst>
            </p:cNvPr>
            <p:cNvSpPr/>
            <p:nvPr/>
          </p:nvSpPr>
          <p:spPr>
            <a:xfrm>
              <a:off x="3973550" y="4933175"/>
              <a:ext cx="840775" cy="532050"/>
            </a:xfrm>
            <a:custGeom>
              <a:avLst/>
              <a:gdLst/>
              <a:ahLst/>
              <a:cxnLst/>
              <a:rect l="l" t="t" r="r" b="b"/>
              <a:pathLst>
                <a:path w="33631" h="21282" extrusionOk="0">
                  <a:moveTo>
                    <a:pt x="0" y="0"/>
                  </a:moveTo>
                  <a:lnTo>
                    <a:pt x="0" y="21282"/>
                  </a:lnTo>
                  <a:lnTo>
                    <a:pt x="33631" y="21282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39;p28">
              <a:extLst>
                <a:ext uri="{FF2B5EF4-FFF2-40B4-BE49-F238E27FC236}">
                  <a16:creationId xmlns:a16="http://schemas.microsoft.com/office/drawing/2014/main" id="{44D7DFF0-AA17-F41E-0F97-B9B4BE0A526B}"/>
                </a:ext>
              </a:extLst>
            </p:cNvPr>
            <p:cNvSpPr/>
            <p:nvPr/>
          </p:nvSpPr>
          <p:spPr>
            <a:xfrm>
              <a:off x="3973550" y="4933175"/>
              <a:ext cx="840775" cy="40475"/>
            </a:xfrm>
            <a:custGeom>
              <a:avLst/>
              <a:gdLst/>
              <a:ahLst/>
              <a:cxnLst/>
              <a:rect l="l" t="t" r="r" b="b"/>
              <a:pathLst>
                <a:path w="33631" h="1619" extrusionOk="0">
                  <a:moveTo>
                    <a:pt x="0" y="0"/>
                  </a:moveTo>
                  <a:lnTo>
                    <a:pt x="0" y="1618"/>
                  </a:lnTo>
                  <a:lnTo>
                    <a:pt x="33631" y="423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40;p28">
              <a:extLst>
                <a:ext uri="{FF2B5EF4-FFF2-40B4-BE49-F238E27FC236}">
                  <a16:creationId xmlns:a16="http://schemas.microsoft.com/office/drawing/2014/main" id="{62321794-F86C-21CB-63F1-AA982E65E05B}"/>
                </a:ext>
              </a:extLst>
            </p:cNvPr>
            <p:cNvSpPr/>
            <p:nvPr/>
          </p:nvSpPr>
          <p:spPr>
            <a:xfrm>
              <a:off x="3960525" y="4877600"/>
              <a:ext cx="853800" cy="55600"/>
            </a:xfrm>
            <a:custGeom>
              <a:avLst/>
              <a:gdLst/>
              <a:ahLst/>
              <a:cxnLst/>
              <a:rect l="l" t="t" r="r" b="b"/>
              <a:pathLst>
                <a:path w="34152" h="2224" extrusionOk="0">
                  <a:moveTo>
                    <a:pt x="1" y="0"/>
                  </a:moveTo>
                  <a:lnTo>
                    <a:pt x="1" y="2223"/>
                  </a:lnTo>
                  <a:lnTo>
                    <a:pt x="34152" y="2223"/>
                  </a:lnTo>
                  <a:lnTo>
                    <a:pt x="34152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41;p28">
              <a:extLst>
                <a:ext uri="{FF2B5EF4-FFF2-40B4-BE49-F238E27FC236}">
                  <a16:creationId xmlns:a16="http://schemas.microsoft.com/office/drawing/2014/main" id="{53F3D829-1055-6F1B-E403-7CF785007CEB}"/>
                </a:ext>
              </a:extLst>
            </p:cNvPr>
            <p:cNvSpPr/>
            <p:nvPr/>
          </p:nvSpPr>
          <p:spPr>
            <a:xfrm>
              <a:off x="4116525" y="5095375"/>
              <a:ext cx="554850" cy="369850"/>
            </a:xfrm>
            <a:custGeom>
              <a:avLst/>
              <a:gdLst/>
              <a:ahLst/>
              <a:cxnLst/>
              <a:rect l="l" t="t" r="r" b="b"/>
              <a:pathLst>
                <a:path w="22194" h="14794" extrusionOk="0">
                  <a:moveTo>
                    <a:pt x="1" y="0"/>
                  </a:moveTo>
                  <a:lnTo>
                    <a:pt x="1" y="14794"/>
                  </a:lnTo>
                  <a:lnTo>
                    <a:pt x="22193" y="14794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42;p28">
              <a:extLst>
                <a:ext uri="{FF2B5EF4-FFF2-40B4-BE49-F238E27FC236}">
                  <a16:creationId xmlns:a16="http://schemas.microsoft.com/office/drawing/2014/main" id="{5274D92E-3B4C-DA9C-25E7-DFB4A0060691}"/>
                </a:ext>
              </a:extLst>
            </p:cNvPr>
            <p:cNvSpPr/>
            <p:nvPr/>
          </p:nvSpPr>
          <p:spPr>
            <a:xfrm>
              <a:off x="4116525" y="51212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43;p28">
              <a:extLst>
                <a:ext uri="{FF2B5EF4-FFF2-40B4-BE49-F238E27FC236}">
                  <a16:creationId xmlns:a16="http://schemas.microsoft.com/office/drawing/2014/main" id="{2CC2A377-254F-E8E1-DC34-5A4529221ECB}"/>
                </a:ext>
              </a:extLst>
            </p:cNvPr>
            <p:cNvSpPr/>
            <p:nvPr/>
          </p:nvSpPr>
          <p:spPr>
            <a:xfrm>
              <a:off x="4116525" y="5142450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44;p28">
              <a:extLst>
                <a:ext uri="{FF2B5EF4-FFF2-40B4-BE49-F238E27FC236}">
                  <a16:creationId xmlns:a16="http://schemas.microsoft.com/office/drawing/2014/main" id="{E45D6F19-8BCF-CEAC-88E2-017E8987F8C3}"/>
                </a:ext>
              </a:extLst>
            </p:cNvPr>
            <p:cNvSpPr/>
            <p:nvPr/>
          </p:nvSpPr>
          <p:spPr>
            <a:xfrm>
              <a:off x="4116525" y="5163625"/>
              <a:ext cx="554850" cy="6325"/>
            </a:xfrm>
            <a:custGeom>
              <a:avLst/>
              <a:gdLst/>
              <a:ahLst/>
              <a:cxnLst/>
              <a:rect l="l" t="t" r="r" b="b"/>
              <a:pathLst>
                <a:path w="22194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45;p28">
              <a:extLst>
                <a:ext uri="{FF2B5EF4-FFF2-40B4-BE49-F238E27FC236}">
                  <a16:creationId xmlns:a16="http://schemas.microsoft.com/office/drawing/2014/main" id="{A63D6EAF-E4B1-7748-700F-181D8F3AC274}"/>
                </a:ext>
              </a:extLst>
            </p:cNvPr>
            <p:cNvSpPr/>
            <p:nvPr/>
          </p:nvSpPr>
          <p:spPr>
            <a:xfrm>
              <a:off x="4116525" y="51848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46;p28">
              <a:extLst>
                <a:ext uri="{FF2B5EF4-FFF2-40B4-BE49-F238E27FC236}">
                  <a16:creationId xmlns:a16="http://schemas.microsoft.com/office/drawing/2014/main" id="{20CE8925-23DA-07CE-10DE-D6480BD711CD}"/>
                </a:ext>
              </a:extLst>
            </p:cNvPr>
            <p:cNvSpPr/>
            <p:nvPr/>
          </p:nvSpPr>
          <p:spPr>
            <a:xfrm>
              <a:off x="4116525" y="520602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47;p28">
              <a:extLst>
                <a:ext uri="{FF2B5EF4-FFF2-40B4-BE49-F238E27FC236}">
                  <a16:creationId xmlns:a16="http://schemas.microsoft.com/office/drawing/2014/main" id="{8DCF3C1D-1FC4-9173-00E3-8AF6BE3E79AC}"/>
                </a:ext>
              </a:extLst>
            </p:cNvPr>
            <p:cNvSpPr/>
            <p:nvPr/>
          </p:nvSpPr>
          <p:spPr>
            <a:xfrm>
              <a:off x="4116525" y="522722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48;p28">
              <a:extLst>
                <a:ext uri="{FF2B5EF4-FFF2-40B4-BE49-F238E27FC236}">
                  <a16:creationId xmlns:a16="http://schemas.microsoft.com/office/drawing/2014/main" id="{1E9EF4DC-86C4-DFA6-950B-5A80F7C10F0F}"/>
                </a:ext>
              </a:extLst>
            </p:cNvPr>
            <p:cNvSpPr/>
            <p:nvPr/>
          </p:nvSpPr>
          <p:spPr>
            <a:xfrm>
              <a:off x="4116525" y="52484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49;p28">
              <a:extLst>
                <a:ext uri="{FF2B5EF4-FFF2-40B4-BE49-F238E27FC236}">
                  <a16:creationId xmlns:a16="http://schemas.microsoft.com/office/drawing/2014/main" id="{843ADC0B-F863-634A-A626-D634E57B5ED9}"/>
                </a:ext>
              </a:extLst>
            </p:cNvPr>
            <p:cNvSpPr/>
            <p:nvPr/>
          </p:nvSpPr>
          <p:spPr>
            <a:xfrm>
              <a:off x="4116525" y="52695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50;p28">
              <a:extLst>
                <a:ext uri="{FF2B5EF4-FFF2-40B4-BE49-F238E27FC236}">
                  <a16:creationId xmlns:a16="http://schemas.microsoft.com/office/drawing/2014/main" id="{78C0E83E-3BCB-E10A-F0FF-F1A3C7EB21D9}"/>
                </a:ext>
              </a:extLst>
            </p:cNvPr>
            <p:cNvSpPr/>
            <p:nvPr/>
          </p:nvSpPr>
          <p:spPr>
            <a:xfrm>
              <a:off x="4116525" y="52907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51;p28">
              <a:extLst>
                <a:ext uri="{FF2B5EF4-FFF2-40B4-BE49-F238E27FC236}">
                  <a16:creationId xmlns:a16="http://schemas.microsoft.com/office/drawing/2014/main" id="{9AF6B4E6-0F45-3F60-600B-2E383BB25AF9}"/>
                </a:ext>
              </a:extLst>
            </p:cNvPr>
            <p:cNvSpPr/>
            <p:nvPr/>
          </p:nvSpPr>
          <p:spPr>
            <a:xfrm>
              <a:off x="4116525" y="531195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52;p28">
              <a:extLst>
                <a:ext uri="{FF2B5EF4-FFF2-40B4-BE49-F238E27FC236}">
                  <a16:creationId xmlns:a16="http://schemas.microsoft.com/office/drawing/2014/main" id="{F7B12366-2355-3EA5-CD44-045BC70FBEA2}"/>
                </a:ext>
              </a:extLst>
            </p:cNvPr>
            <p:cNvSpPr/>
            <p:nvPr/>
          </p:nvSpPr>
          <p:spPr>
            <a:xfrm>
              <a:off x="4116525" y="533315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53;p28">
              <a:extLst>
                <a:ext uri="{FF2B5EF4-FFF2-40B4-BE49-F238E27FC236}">
                  <a16:creationId xmlns:a16="http://schemas.microsoft.com/office/drawing/2014/main" id="{874DB1DE-4394-8097-711E-0046723E7EC9}"/>
                </a:ext>
              </a:extLst>
            </p:cNvPr>
            <p:cNvSpPr/>
            <p:nvPr/>
          </p:nvSpPr>
          <p:spPr>
            <a:xfrm>
              <a:off x="4116525" y="53543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0"/>
                  </a:moveTo>
                  <a:lnTo>
                    <a:pt x="1" y="252"/>
                  </a:lnTo>
                  <a:lnTo>
                    <a:pt x="22193" y="252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54;p28">
              <a:extLst>
                <a:ext uri="{FF2B5EF4-FFF2-40B4-BE49-F238E27FC236}">
                  <a16:creationId xmlns:a16="http://schemas.microsoft.com/office/drawing/2014/main" id="{2AAC9657-3E44-40BF-6358-22FA82D947FC}"/>
                </a:ext>
              </a:extLst>
            </p:cNvPr>
            <p:cNvSpPr/>
            <p:nvPr/>
          </p:nvSpPr>
          <p:spPr>
            <a:xfrm>
              <a:off x="4116525" y="5375500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55;p28">
              <a:extLst>
                <a:ext uri="{FF2B5EF4-FFF2-40B4-BE49-F238E27FC236}">
                  <a16:creationId xmlns:a16="http://schemas.microsoft.com/office/drawing/2014/main" id="{4B6ED72B-35A6-FFB2-B6D3-F076C34992D6}"/>
                </a:ext>
              </a:extLst>
            </p:cNvPr>
            <p:cNvSpPr/>
            <p:nvPr/>
          </p:nvSpPr>
          <p:spPr>
            <a:xfrm>
              <a:off x="4116525" y="5396700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56;p28">
              <a:extLst>
                <a:ext uri="{FF2B5EF4-FFF2-40B4-BE49-F238E27FC236}">
                  <a16:creationId xmlns:a16="http://schemas.microsoft.com/office/drawing/2014/main" id="{29C30551-A91F-293C-0339-3EC1FF8CB75C}"/>
                </a:ext>
              </a:extLst>
            </p:cNvPr>
            <p:cNvSpPr/>
            <p:nvPr/>
          </p:nvSpPr>
          <p:spPr>
            <a:xfrm>
              <a:off x="4116525" y="5417875"/>
              <a:ext cx="554850" cy="6300"/>
            </a:xfrm>
            <a:custGeom>
              <a:avLst/>
              <a:gdLst/>
              <a:ahLst/>
              <a:cxnLst/>
              <a:rect l="l" t="t" r="r" b="b"/>
              <a:pathLst>
                <a:path w="22194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1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57;p28">
              <a:extLst>
                <a:ext uri="{FF2B5EF4-FFF2-40B4-BE49-F238E27FC236}">
                  <a16:creationId xmlns:a16="http://schemas.microsoft.com/office/drawing/2014/main" id="{DF110F47-AE25-D664-C37D-1233961B19E8}"/>
                </a:ext>
              </a:extLst>
            </p:cNvPr>
            <p:cNvSpPr/>
            <p:nvPr/>
          </p:nvSpPr>
          <p:spPr>
            <a:xfrm>
              <a:off x="4116525" y="5439075"/>
              <a:ext cx="554850" cy="6275"/>
            </a:xfrm>
            <a:custGeom>
              <a:avLst/>
              <a:gdLst/>
              <a:ahLst/>
              <a:cxnLst/>
              <a:rect l="l" t="t" r="r" b="b"/>
              <a:pathLst>
                <a:path w="22194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2193" y="251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1E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58;p28">
              <a:extLst>
                <a:ext uri="{FF2B5EF4-FFF2-40B4-BE49-F238E27FC236}">
                  <a16:creationId xmlns:a16="http://schemas.microsoft.com/office/drawing/2014/main" id="{77225AC2-9A9C-D48F-6584-C581371BD53B}"/>
                </a:ext>
              </a:extLst>
            </p:cNvPr>
            <p:cNvSpPr/>
            <p:nvPr/>
          </p:nvSpPr>
          <p:spPr>
            <a:xfrm>
              <a:off x="4100900" y="5073900"/>
              <a:ext cx="578925" cy="31950"/>
            </a:xfrm>
            <a:custGeom>
              <a:avLst/>
              <a:gdLst/>
              <a:ahLst/>
              <a:cxnLst/>
              <a:rect l="l" t="t" r="r" b="b"/>
              <a:pathLst>
                <a:path w="23157" h="1278" extrusionOk="0">
                  <a:moveTo>
                    <a:pt x="1" y="1"/>
                  </a:moveTo>
                  <a:lnTo>
                    <a:pt x="1" y="1278"/>
                  </a:lnTo>
                  <a:lnTo>
                    <a:pt x="23157" y="1278"/>
                  </a:lnTo>
                  <a:lnTo>
                    <a:pt x="23157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59;p28">
              <a:extLst>
                <a:ext uri="{FF2B5EF4-FFF2-40B4-BE49-F238E27FC236}">
                  <a16:creationId xmlns:a16="http://schemas.microsoft.com/office/drawing/2014/main" id="{7946784E-A96D-FFDE-7EB8-8A0C8483CACE}"/>
                </a:ext>
              </a:extLst>
            </p:cNvPr>
            <p:cNvSpPr/>
            <p:nvPr/>
          </p:nvSpPr>
          <p:spPr>
            <a:xfrm>
              <a:off x="4796275" y="4933175"/>
              <a:ext cx="17450" cy="532050"/>
            </a:xfrm>
            <a:custGeom>
              <a:avLst/>
              <a:gdLst/>
              <a:ahLst/>
              <a:cxnLst/>
              <a:rect l="l" t="t" r="r" b="b"/>
              <a:pathLst>
                <a:path w="698" h="21282" extrusionOk="0">
                  <a:moveTo>
                    <a:pt x="300" y="0"/>
                  </a:moveTo>
                  <a:lnTo>
                    <a:pt x="1" y="21282"/>
                  </a:lnTo>
                  <a:lnTo>
                    <a:pt x="698" y="2128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60;p28">
              <a:extLst>
                <a:ext uri="{FF2B5EF4-FFF2-40B4-BE49-F238E27FC236}">
                  <a16:creationId xmlns:a16="http://schemas.microsoft.com/office/drawing/2014/main" id="{651833B2-9757-23F8-CDCE-64B295F1FCC8}"/>
                </a:ext>
              </a:extLst>
            </p:cNvPr>
            <p:cNvSpPr/>
            <p:nvPr/>
          </p:nvSpPr>
          <p:spPr>
            <a:xfrm>
              <a:off x="5439000" y="4933175"/>
              <a:ext cx="789225" cy="532050"/>
            </a:xfrm>
            <a:custGeom>
              <a:avLst/>
              <a:gdLst/>
              <a:ahLst/>
              <a:cxnLst/>
              <a:rect l="l" t="t" r="r" b="b"/>
              <a:pathLst>
                <a:path w="31569" h="21282" extrusionOk="0">
                  <a:moveTo>
                    <a:pt x="1" y="0"/>
                  </a:moveTo>
                  <a:lnTo>
                    <a:pt x="1" y="21282"/>
                  </a:lnTo>
                  <a:lnTo>
                    <a:pt x="31569" y="21282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61;p28">
              <a:extLst>
                <a:ext uri="{FF2B5EF4-FFF2-40B4-BE49-F238E27FC236}">
                  <a16:creationId xmlns:a16="http://schemas.microsoft.com/office/drawing/2014/main" id="{AC21E97A-E5BC-6132-11AC-4A7FD99946F1}"/>
                </a:ext>
              </a:extLst>
            </p:cNvPr>
            <p:cNvSpPr/>
            <p:nvPr/>
          </p:nvSpPr>
          <p:spPr>
            <a:xfrm>
              <a:off x="5439000" y="5398250"/>
              <a:ext cx="789225" cy="66975"/>
            </a:xfrm>
            <a:custGeom>
              <a:avLst/>
              <a:gdLst/>
              <a:ahLst/>
              <a:cxnLst/>
              <a:rect l="l" t="t" r="r" b="b"/>
              <a:pathLst>
                <a:path w="31569" h="2679" extrusionOk="0">
                  <a:moveTo>
                    <a:pt x="1" y="0"/>
                  </a:moveTo>
                  <a:lnTo>
                    <a:pt x="1" y="2679"/>
                  </a:lnTo>
                  <a:lnTo>
                    <a:pt x="31569" y="2679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62;p28">
              <a:extLst>
                <a:ext uri="{FF2B5EF4-FFF2-40B4-BE49-F238E27FC236}">
                  <a16:creationId xmlns:a16="http://schemas.microsoft.com/office/drawing/2014/main" id="{343327E1-DC59-F33A-B0E4-4B9B221CC0F0}"/>
                </a:ext>
              </a:extLst>
            </p:cNvPr>
            <p:cNvSpPr/>
            <p:nvPr/>
          </p:nvSpPr>
          <p:spPr>
            <a:xfrm>
              <a:off x="5439000" y="4973625"/>
              <a:ext cx="789225" cy="58350"/>
            </a:xfrm>
            <a:custGeom>
              <a:avLst/>
              <a:gdLst/>
              <a:ahLst/>
              <a:cxnLst/>
              <a:rect l="l" t="t" r="r" b="b"/>
              <a:pathLst>
                <a:path w="31569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31569" y="853"/>
                  </a:lnTo>
                  <a:lnTo>
                    <a:pt x="3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63;p28">
              <a:extLst>
                <a:ext uri="{FF2B5EF4-FFF2-40B4-BE49-F238E27FC236}">
                  <a16:creationId xmlns:a16="http://schemas.microsoft.com/office/drawing/2014/main" id="{E2565D30-25A5-F90C-29D5-CC73F23D9841}"/>
                </a:ext>
              </a:extLst>
            </p:cNvPr>
            <p:cNvSpPr/>
            <p:nvPr/>
          </p:nvSpPr>
          <p:spPr>
            <a:xfrm>
              <a:off x="5628950" y="5081075"/>
              <a:ext cx="408650" cy="257500"/>
            </a:xfrm>
            <a:custGeom>
              <a:avLst/>
              <a:gdLst/>
              <a:ahLst/>
              <a:cxnLst/>
              <a:rect l="l" t="t" r="r" b="b"/>
              <a:pathLst>
                <a:path w="16346" h="10300" extrusionOk="0">
                  <a:moveTo>
                    <a:pt x="0" y="0"/>
                  </a:moveTo>
                  <a:lnTo>
                    <a:pt x="0" y="10300"/>
                  </a:lnTo>
                  <a:lnTo>
                    <a:pt x="16345" y="10300"/>
                  </a:lnTo>
                  <a:lnTo>
                    <a:pt x="16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64;p28">
              <a:extLst>
                <a:ext uri="{FF2B5EF4-FFF2-40B4-BE49-F238E27FC236}">
                  <a16:creationId xmlns:a16="http://schemas.microsoft.com/office/drawing/2014/main" id="{4720A21C-0B6E-FDD9-8547-8AC12107AA5E}"/>
                </a:ext>
              </a:extLst>
            </p:cNvPr>
            <p:cNvSpPr/>
            <p:nvPr/>
          </p:nvSpPr>
          <p:spPr>
            <a:xfrm>
              <a:off x="5644650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65;p28">
              <a:extLst>
                <a:ext uri="{FF2B5EF4-FFF2-40B4-BE49-F238E27FC236}">
                  <a16:creationId xmlns:a16="http://schemas.microsoft.com/office/drawing/2014/main" id="{DC6CC355-BADA-90C3-9CFF-B32B9F6DF3DB}"/>
                </a:ext>
              </a:extLst>
            </p:cNvPr>
            <p:cNvSpPr/>
            <p:nvPr/>
          </p:nvSpPr>
          <p:spPr>
            <a:xfrm>
              <a:off x="5725575" y="5095375"/>
              <a:ext cx="218000" cy="227150"/>
            </a:xfrm>
            <a:custGeom>
              <a:avLst/>
              <a:gdLst/>
              <a:ahLst/>
              <a:cxnLst/>
              <a:rect l="l" t="t" r="r" b="b"/>
              <a:pathLst>
                <a:path w="8720" h="9086" extrusionOk="0">
                  <a:moveTo>
                    <a:pt x="1" y="0"/>
                  </a:moveTo>
                  <a:lnTo>
                    <a:pt x="1" y="9086"/>
                  </a:lnTo>
                  <a:lnTo>
                    <a:pt x="8720" y="9086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66;p28">
              <a:extLst>
                <a:ext uri="{FF2B5EF4-FFF2-40B4-BE49-F238E27FC236}">
                  <a16:creationId xmlns:a16="http://schemas.microsoft.com/office/drawing/2014/main" id="{3BF699C8-A5D2-5461-2E83-7D59ADA52B49}"/>
                </a:ext>
              </a:extLst>
            </p:cNvPr>
            <p:cNvSpPr/>
            <p:nvPr/>
          </p:nvSpPr>
          <p:spPr>
            <a:xfrm>
              <a:off x="5954525" y="5095375"/>
              <a:ext cx="69975" cy="227150"/>
            </a:xfrm>
            <a:custGeom>
              <a:avLst/>
              <a:gdLst/>
              <a:ahLst/>
              <a:cxnLst/>
              <a:rect l="l" t="t" r="r" b="b"/>
              <a:pathLst>
                <a:path w="2799" h="9086" extrusionOk="0">
                  <a:moveTo>
                    <a:pt x="0" y="0"/>
                  </a:moveTo>
                  <a:lnTo>
                    <a:pt x="0" y="9086"/>
                  </a:lnTo>
                  <a:lnTo>
                    <a:pt x="2799" y="908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67;p28">
              <a:extLst>
                <a:ext uri="{FF2B5EF4-FFF2-40B4-BE49-F238E27FC236}">
                  <a16:creationId xmlns:a16="http://schemas.microsoft.com/office/drawing/2014/main" id="{D2208B4D-A709-78E0-9AE0-662CF5DE9436}"/>
                </a:ext>
              </a:extLst>
            </p:cNvPr>
            <p:cNvSpPr/>
            <p:nvPr/>
          </p:nvSpPr>
          <p:spPr>
            <a:xfrm>
              <a:off x="5617875" y="5077775"/>
              <a:ext cx="419725" cy="260800"/>
            </a:xfrm>
            <a:custGeom>
              <a:avLst/>
              <a:gdLst/>
              <a:ahLst/>
              <a:cxnLst/>
              <a:rect l="l" t="t" r="r" b="b"/>
              <a:pathLst>
                <a:path w="16789" h="10432" extrusionOk="0">
                  <a:moveTo>
                    <a:pt x="200" y="0"/>
                  </a:moveTo>
                  <a:lnTo>
                    <a:pt x="1" y="10432"/>
                  </a:lnTo>
                  <a:lnTo>
                    <a:pt x="443" y="10432"/>
                  </a:lnTo>
                  <a:lnTo>
                    <a:pt x="443" y="132"/>
                  </a:lnTo>
                  <a:lnTo>
                    <a:pt x="16788" y="132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68;p28">
              <a:extLst>
                <a:ext uri="{FF2B5EF4-FFF2-40B4-BE49-F238E27FC236}">
                  <a16:creationId xmlns:a16="http://schemas.microsoft.com/office/drawing/2014/main" id="{838129C3-BE3B-1835-AEE8-D064A1001361}"/>
                </a:ext>
              </a:extLst>
            </p:cNvPr>
            <p:cNvSpPr/>
            <p:nvPr/>
          </p:nvSpPr>
          <p:spPr>
            <a:xfrm>
              <a:off x="5617875" y="5336375"/>
              <a:ext cx="419725" cy="24725"/>
            </a:xfrm>
            <a:custGeom>
              <a:avLst/>
              <a:gdLst/>
              <a:ahLst/>
              <a:cxnLst/>
              <a:rect l="l" t="t" r="r" b="b"/>
              <a:pathLst>
                <a:path w="16789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6788" y="245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rgbClr val="B72E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69;p28">
              <a:extLst>
                <a:ext uri="{FF2B5EF4-FFF2-40B4-BE49-F238E27FC236}">
                  <a16:creationId xmlns:a16="http://schemas.microsoft.com/office/drawing/2014/main" id="{50C048DF-8F36-A1B4-B978-B16358DA7C04}"/>
                </a:ext>
              </a:extLst>
            </p:cNvPr>
            <p:cNvSpPr/>
            <p:nvPr/>
          </p:nvSpPr>
          <p:spPr>
            <a:xfrm>
              <a:off x="5434325" y="4933625"/>
              <a:ext cx="817750" cy="40025"/>
            </a:xfrm>
            <a:custGeom>
              <a:avLst/>
              <a:gdLst/>
              <a:ahLst/>
              <a:cxnLst/>
              <a:rect l="l" t="t" r="r" b="b"/>
              <a:pathLst>
                <a:path w="32710" h="16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1600"/>
                  </a:lnTo>
                  <a:lnTo>
                    <a:pt x="32709" y="1600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70;p28">
              <a:extLst>
                <a:ext uri="{FF2B5EF4-FFF2-40B4-BE49-F238E27FC236}">
                  <a16:creationId xmlns:a16="http://schemas.microsoft.com/office/drawing/2014/main" id="{17402171-ABE9-D74E-ED08-6C514B7AE241}"/>
                </a:ext>
              </a:extLst>
            </p:cNvPr>
            <p:cNvSpPr/>
            <p:nvPr/>
          </p:nvSpPr>
          <p:spPr>
            <a:xfrm>
              <a:off x="5434325" y="4933625"/>
              <a:ext cx="817750" cy="20025"/>
            </a:xfrm>
            <a:custGeom>
              <a:avLst/>
              <a:gdLst/>
              <a:ahLst/>
              <a:cxnLst/>
              <a:rect l="l" t="t" r="r" b="b"/>
              <a:pathLst>
                <a:path w="32710" h="801" extrusionOk="0">
                  <a:moveTo>
                    <a:pt x="32709" y="0"/>
                  </a:moveTo>
                  <a:lnTo>
                    <a:pt x="1" y="63"/>
                  </a:lnTo>
                  <a:lnTo>
                    <a:pt x="1" y="800"/>
                  </a:lnTo>
                  <a:lnTo>
                    <a:pt x="32709" y="434"/>
                  </a:lnTo>
                  <a:lnTo>
                    <a:pt x="3270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71;p28">
              <a:extLst>
                <a:ext uri="{FF2B5EF4-FFF2-40B4-BE49-F238E27FC236}">
                  <a16:creationId xmlns:a16="http://schemas.microsoft.com/office/drawing/2014/main" id="{E6C4D9A1-8DE9-51BE-0DCB-78080229CA1F}"/>
                </a:ext>
              </a:extLst>
            </p:cNvPr>
            <p:cNvSpPr/>
            <p:nvPr/>
          </p:nvSpPr>
          <p:spPr>
            <a:xfrm>
              <a:off x="5399550" y="4818100"/>
              <a:ext cx="876500" cy="121150"/>
            </a:xfrm>
            <a:custGeom>
              <a:avLst/>
              <a:gdLst/>
              <a:ahLst/>
              <a:cxnLst/>
              <a:rect l="l" t="t" r="r" b="b"/>
              <a:pathLst>
                <a:path w="35060" h="4846" extrusionOk="0">
                  <a:moveTo>
                    <a:pt x="8756" y="1"/>
                  </a:moveTo>
                  <a:lnTo>
                    <a:pt x="0" y="4362"/>
                  </a:lnTo>
                  <a:lnTo>
                    <a:pt x="0" y="4846"/>
                  </a:lnTo>
                  <a:lnTo>
                    <a:pt x="35059" y="4707"/>
                  </a:lnTo>
                  <a:lnTo>
                    <a:pt x="35059" y="4177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72;p28">
              <a:extLst>
                <a:ext uri="{FF2B5EF4-FFF2-40B4-BE49-F238E27FC236}">
                  <a16:creationId xmlns:a16="http://schemas.microsoft.com/office/drawing/2014/main" id="{57263210-6450-0051-8B03-EF57C8E7B9BF}"/>
                </a:ext>
              </a:extLst>
            </p:cNvPr>
            <p:cNvSpPr/>
            <p:nvPr/>
          </p:nvSpPr>
          <p:spPr>
            <a:xfrm>
              <a:off x="5449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73;p28">
              <a:extLst>
                <a:ext uri="{FF2B5EF4-FFF2-40B4-BE49-F238E27FC236}">
                  <a16:creationId xmlns:a16="http://schemas.microsoft.com/office/drawing/2014/main" id="{215EA670-615A-FDE9-115C-19779E9FA392}"/>
                </a:ext>
              </a:extLst>
            </p:cNvPr>
            <p:cNvSpPr/>
            <p:nvPr/>
          </p:nvSpPr>
          <p:spPr>
            <a:xfrm>
              <a:off x="5504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74;p28">
              <a:extLst>
                <a:ext uri="{FF2B5EF4-FFF2-40B4-BE49-F238E27FC236}">
                  <a16:creationId xmlns:a16="http://schemas.microsoft.com/office/drawing/2014/main" id="{44D630E1-7D23-01F8-E177-C06AB6E89100}"/>
                </a:ext>
              </a:extLst>
            </p:cNvPr>
            <p:cNvSpPr/>
            <p:nvPr/>
          </p:nvSpPr>
          <p:spPr>
            <a:xfrm>
              <a:off x="5558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75;p28">
              <a:extLst>
                <a:ext uri="{FF2B5EF4-FFF2-40B4-BE49-F238E27FC236}">
                  <a16:creationId xmlns:a16="http://schemas.microsoft.com/office/drawing/2014/main" id="{DE29D4A4-142D-4878-D524-200A76F48726}"/>
                </a:ext>
              </a:extLst>
            </p:cNvPr>
            <p:cNvSpPr/>
            <p:nvPr/>
          </p:nvSpPr>
          <p:spPr>
            <a:xfrm>
              <a:off x="56134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76;p28">
              <a:extLst>
                <a:ext uri="{FF2B5EF4-FFF2-40B4-BE49-F238E27FC236}">
                  <a16:creationId xmlns:a16="http://schemas.microsoft.com/office/drawing/2014/main" id="{141B1C30-99F7-2A58-9CE0-B2FD01676689}"/>
                </a:ext>
              </a:extLst>
            </p:cNvPr>
            <p:cNvSpPr/>
            <p:nvPr/>
          </p:nvSpPr>
          <p:spPr>
            <a:xfrm>
              <a:off x="5667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77;p28">
              <a:extLst>
                <a:ext uri="{FF2B5EF4-FFF2-40B4-BE49-F238E27FC236}">
                  <a16:creationId xmlns:a16="http://schemas.microsoft.com/office/drawing/2014/main" id="{E315C177-34D7-04AD-B533-E8B6E65B0B45}"/>
                </a:ext>
              </a:extLst>
            </p:cNvPr>
            <p:cNvSpPr/>
            <p:nvPr/>
          </p:nvSpPr>
          <p:spPr>
            <a:xfrm>
              <a:off x="577690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78;p28">
              <a:extLst>
                <a:ext uri="{FF2B5EF4-FFF2-40B4-BE49-F238E27FC236}">
                  <a16:creationId xmlns:a16="http://schemas.microsoft.com/office/drawing/2014/main" id="{BE119744-956B-83C9-035D-28C3140D6CD3}"/>
                </a:ext>
              </a:extLst>
            </p:cNvPr>
            <p:cNvSpPr/>
            <p:nvPr/>
          </p:nvSpPr>
          <p:spPr>
            <a:xfrm>
              <a:off x="5722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79;p28">
              <a:extLst>
                <a:ext uri="{FF2B5EF4-FFF2-40B4-BE49-F238E27FC236}">
                  <a16:creationId xmlns:a16="http://schemas.microsoft.com/office/drawing/2014/main" id="{0B794A84-93B0-174D-8E83-EFDDD1CBEA4A}"/>
                </a:ext>
              </a:extLst>
            </p:cNvPr>
            <p:cNvSpPr/>
            <p:nvPr/>
          </p:nvSpPr>
          <p:spPr>
            <a:xfrm>
              <a:off x="5831375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70" y="1153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80;p28">
              <a:extLst>
                <a:ext uri="{FF2B5EF4-FFF2-40B4-BE49-F238E27FC236}">
                  <a16:creationId xmlns:a16="http://schemas.microsoft.com/office/drawing/2014/main" id="{E1CF4B6F-5505-4FBE-63EA-25BA71823566}"/>
                </a:ext>
              </a:extLst>
            </p:cNvPr>
            <p:cNvSpPr/>
            <p:nvPr/>
          </p:nvSpPr>
          <p:spPr>
            <a:xfrm>
              <a:off x="58859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81;p28">
              <a:extLst>
                <a:ext uri="{FF2B5EF4-FFF2-40B4-BE49-F238E27FC236}">
                  <a16:creationId xmlns:a16="http://schemas.microsoft.com/office/drawing/2014/main" id="{8B436F82-D225-F37D-65FF-EB5C7E0F1BF1}"/>
                </a:ext>
              </a:extLst>
            </p:cNvPr>
            <p:cNvSpPr/>
            <p:nvPr/>
          </p:nvSpPr>
          <p:spPr>
            <a:xfrm>
              <a:off x="5940400" y="4961875"/>
              <a:ext cx="29250" cy="28825"/>
            </a:xfrm>
            <a:custGeom>
              <a:avLst/>
              <a:gdLst/>
              <a:ahLst/>
              <a:cxnLst/>
              <a:rect l="l" t="t" r="r" b="b"/>
              <a:pathLst>
                <a:path w="1170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1169" y="1153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82;p28">
              <a:extLst>
                <a:ext uri="{FF2B5EF4-FFF2-40B4-BE49-F238E27FC236}">
                  <a16:creationId xmlns:a16="http://schemas.microsoft.com/office/drawing/2014/main" id="{87C3EFCB-744C-1A91-08EF-C4AA929A4219}"/>
                </a:ext>
              </a:extLst>
            </p:cNvPr>
            <p:cNvSpPr/>
            <p:nvPr/>
          </p:nvSpPr>
          <p:spPr>
            <a:xfrm>
              <a:off x="5994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83;p28">
              <a:extLst>
                <a:ext uri="{FF2B5EF4-FFF2-40B4-BE49-F238E27FC236}">
                  <a16:creationId xmlns:a16="http://schemas.microsoft.com/office/drawing/2014/main" id="{295375B7-4BE0-1D42-401B-0B3026A3CDBE}"/>
                </a:ext>
              </a:extLst>
            </p:cNvPr>
            <p:cNvSpPr/>
            <p:nvPr/>
          </p:nvSpPr>
          <p:spPr>
            <a:xfrm>
              <a:off x="60493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84;p28">
              <a:extLst>
                <a:ext uri="{FF2B5EF4-FFF2-40B4-BE49-F238E27FC236}">
                  <a16:creationId xmlns:a16="http://schemas.microsoft.com/office/drawing/2014/main" id="{153F6AC1-0AFC-759E-01F8-A3060EAFA98C}"/>
                </a:ext>
              </a:extLst>
            </p:cNvPr>
            <p:cNvSpPr/>
            <p:nvPr/>
          </p:nvSpPr>
          <p:spPr>
            <a:xfrm>
              <a:off x="61583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85;p28">
              <a:extLst>
                <a:ext uri="{FF2B5EF4-FFF2-40B4-BE49-F238E27FC236}">
                  <a16:creationId xmlns:a16="http://schemas.microsoft.com/office/drawing/2014/main" id="{6B591580-F45A-A8A6-F029-7B33CD1B2AA0}"/>
                </a:ext>
              </a:extLst>
            </p:cNvPr>
            <p:cNvSpPr/>
            <p:nvPr/>
          </p:nvSpPr>
          <p:spPr>
            <a:xfrm>
              <a:off x="6103850" y="4961875"/>
              <a:ext cx="29300" cy="28825"/>
            </a:xfrm>
            <a:custGeom>
              <a:avLst/>
              <a:gdLst/>
              <a:ahLst/>
              <a:cxnLst/>
              <a:rect l="l" t="t" r="r" b="b"/>
              <a:pathLst>
                <a:path w="1172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86;p28">
              <a:extLst>
                <a:ext uri="{FF2B5EF4-FFF2-40B4-BE49-F238E27FC236}">
                  <a16:creationId xmlns:a16="http://schemas.microsoft.com/office/drawing/2014/main" id="{D439FB97-037F-C474-E35D-CFCC98888BE5}"/>
                </a:ext>
              </a:extLst>
            </p:cNvPr>
            <p:cNvSpPr/>
            <p:nvPr/>
          </p:nvSpPr>
          <p:spPr>
            <a:xfrm>
              <a:off x="6212850" y="4961875"/>
              <a:ext cx="29275" cy="28825"/>
            </a:xfrm>
            <a:custGeom>
              <a:avLst/>
              <a:gdLst/>
              <a:ahLst/>
              <a:cxnLst/>
              <a:rect l="l" t="t" r="r" b="b"/>
              <a:pathLst>
                <a:path w="117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1171" y="1153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87;p28">
              <a:extLst>
                <a:ext uri="{FF2B5EF4-FFF2-40B4-BE49-F238E27FC236}">
                  <a16:creationId xmlns:a16="http://schemas.microsoft.com/office/drawing/2014/main" id="{5E1A6F25-7190-A3BD-3A86-5C2EECDD99D6}"/>
                </a:ext>
              </a:extLst>
            </p:cNvPr>
            <p:cNvSpPr/>
            <p:nvPr/>
          </p:nvSpPr>
          <p:spPr>
            <a:xfrm>
              <a:off x="5449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88;p28">
              <a:extLst>
                <a:ext uri="{FF2B5EF4-FFF2-40B4-BE49-F238E27FC236}">
                  <a16:creationId xmlns:a16="http://schemas.microsoft.com/office/drawing/2014/main" id="{A50D1A5B-30A0-AD85-508A-FAB61C9C6314}"/>
                </a:ext>
              </a:extLst>
            </p:cNvPr>
            <p:cNvSpPr/>
            <p:nvPr/>
          </p:nvSpPr>
          <p:spPr>
            <a:xfrm>
              <a:off x="5504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89;p28">
              <a:extLst>
                <a:ext uri="{FF2B5EF4-FFF2-40B4-BE49-F238E27FC236}">
                  <a16:creationId xmlns:a16="http://schemas.microsoft.com/office/drawing/2014/main" id="{E3940D8A-0DBE-7945-59F3-CC248F36A316}"/>
                </a:ext>
              </a:extLst>
            </p:cNvPr>
            <p:cNvSpPr/>
            <p:nvPr/>
          </p:nvSpPr>
          <p:spPr>
            <a:xfrm>
              <a:off x="5558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90;p28">
              <a:extLst>
                <a:ext uri="{FF2B5EF4-FFF2-40B4-BE49-F238E27FC236}">
                  <a16:creationId xmlns:a16="http://schemas.microsoft.com/office/drawing/2014/main" id="{7732CD82-86FC-3F43-BFFE-E3CD5EFEB4FA}"/>
                </a:ext>
              </a:extLst>
            </p:cNvPr>
            <p:cNvSpPr/>
            <p:nvPr/>
          </p:nvSpPr>
          <p:spPr>
            <a:xfrm>
              <a:off x="56134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91;p28">
              <a:extLst>
                <a:ext uri="{FF2B5EF4-FFF2-40B4-BE49-F238E27FC236}">
                  <a16:creationId xmlns:a16="http://schemas.microsoft.com/office/drawing/2014/main" id="{5DF6222C-C7FD-8D59-8072-68668DFF5335}"/>
                </a:ext>
              </a:extLst>
            </p:cNvPr>
            <p:cNvSpPr/>
            <p:nvPr/>
          </p:nvSpPr>
          <p:spPr>
            <a:xfrm>
              <a:off x="5667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92;p28">
              <a:extLst>
                <a:ext uri="{FF2B5EF4-FFF2-40B4-BE49-F238E27FC236}">
                  <a16:creationId xmlns:a16="http://schemas.microsoft.com/office/drawing/2014/main" id="{5BF9CD99-2917-767C-3B59-8E5CEDB49536}"/>
                </a:ext>
              </a:extLst>
            </p:cNvPr>
            <p:cNvSpPr/>
            <p:nvPr/>
          </p:nvSpPr>
          <p:spPr>
            <a:xfrm>
              <a:off x="577690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93;p28">
              <a:extLst>
                <a:ext uri="{FF2B5EF4-FFF2-40B4-BE49-F238E27FC236}">
                  <a16:creationId xmlns:a16="http://schemas.microsoft.com/office/drawing/2014/main" id="{17C09FB7-6284-A39A-EED0-ACD8782E4F39}"/>
                </a:ext>
              </a:extLst>
            </p:cNvPr>
            <p:cNvSpPr/>
            <p:nvPr/>
          </p:nvSpPr>
          <p:spPr>
            <a:xfrm>
              <a:off x="5722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94;p28">
              <a:extLst>
                <a:ext uri="{FF2B5EF4-FFF2-40B4-BE49-F238E27FC236}">
                  <a16:creationId xmlns:a16="http://schemas.microsoft.com/office/drawing/2014/main" id="{930C7719-B7AB-7058-601E-DC26D266B1EF}"/>
                </a:ext>
              </a:extLst>
            </p:cNvPr>
            <p:cNvSpPr/>
            <p:nvPr/>
          </p:nvSpPr>
          <p:spPr>
            <a:xfrm>
              <a:off x="5831375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70" y="225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95;p28">
              <a:extLst>
                <a:ext uri="{FF2B5EF4-FFF2-40B4-BE49-F238E27FC236}">
                  <a16:creationId xmlns:a16="http://schemas.microsoft.com/office/drawing/2014/main" id="{9C1F58C1-EA5D-0C5E-6934-18F026BB3066}"/>
                </a:ext>
              </a:extLst>
            </p:cNvPr>
            <p:cNvSpPr/>
            <p:nvPr/>
          </p:nvSpPr>
          <p:spPr>
            <a:xfrm>
              <a:off x="58859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96;p28">
              <a:extLst>
                <a:ext uri="{FF2B5EF4-FFF2-40B4-BE49-F238E27FC236}">
                  <a16:creationId xmlns:a16="http://schemas.microsoft.com/office/drawing/2014/main" id="{FD2D475D-851A-4392-D3D3-51E185491DD1}"/>
                </a:ext>
              </a:extLst>
            </p:cNvPr>
            <p:cNvSpPr/>
            <p:nvPr/>
          </p:nvSpPr>
          <p:spPr>
            <a:xfrm>
              <a:off x="5940400" y="4973625"/>
              <a:ext cx="29250" cy="5625"/>
            </a:xfrm>
            <a:custGeom>
              <a:avLst/>
              <a:gdLst/>
              <a:ahLst/>
              <a:cxnLst/>
              <a:rect l="l" t="t" r="r" b="b"/>
              <a:pathLst>
                <a:path w="1170" h="225" extrusionOk="0">
                  <a:moveTo>
                    <a:pt x="0" y="0"/>
                  </a:moveTo>
                  <a:lnTo>
                    <a:pt x="0" y="225"/>
                  </a:lnTo>
                  <a:lnTo>
                    <a:pt x="1169" y="225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97;p28">
              <a:extLst>
                <a:ext uri="{FF2B5EF4-FFF2-40B4-BE49-F238E27FC236}">
                  <a16:creationId xmlns:a16="http://schemas.microsoft.com/office/drawing/2014/main" id="{792B44CA-E641-CB78-DA86-D8664EB1C771}"/>
                </a:ext>
              </a:extLst>
            </p:cNvPr>
            <p:cNvSpPr/>
            <p:nvPr/>
          </p:nvSpPr>
          <p:spPr>
            <a:xfrm>
              <a:off x="5994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98;p28">
              <a:extLst>
                <a:ext uri="{FF2B5EF4-FFF2-40B4-BE49-F238E27FC236}">
                  <a16:creationId xmlns:a16="http://schemas.microsoft.com/office/drawing/2014/main" id="{16DD41D1-FE05-40FA-B58E-E84356864A43}"/>
                </a:ext>
              </a:extLst>
            </p:cNvPr>
            <p:cNvSpPr/>
            <p:nvPr/>
          </p:nvSpPr>
          <p:spPr>
            <a:xfrm>
              <a:off x="60493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99;p28">
              <a:extLst>
                <a:ext uri="{FF2B5EF4-FFF2-40B4-BE49-F238E27FC236}">
                  <a16:creationId xmlns:a16="http://schemas.microsoft.com/office/drawing/2014/main" id="{2F37C0B0-B7B0-47B1-26B9-FCC6D26D6A44}"/>
                </a:ext>
              </a:extLst>
            </p:cNvPr>
            <p:cNvSpPr/>
            <p:nvPr/>
          </p:nvSpPr>
          <p:spPr>
            <a:xfrm>
              <a:off x="61583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00;p28">
              <a:extLst>
                <a:ext uri="{FF2B5EF4-FFF2-40B4-BE49-F238E27FC236}">
                  <a16:creationId xmlns:a16="http://schemas.microsoft.com/office/drawing/2014/main" id="{9C8C28E8-DF91-9A70-81F5-C396E576AF0D}"/>
                </a:ext>
              </a:extLst>
            </p:cNvPr>
            <p:cNvSpPr/>
            <p:nvPr/>
          </p:nvSpPr>
          <p:spPr>
            <a:xfrm>
              <a:off x="6103850" y="4973625"/>
              <a:ext cx="29300" cy="5625"/>
            </a:xfrm>
            <a:custGeom>
              <a:avLst/>
              <a:gdLst/>
              <a:ahLst/>
              <a:cxnLst/>
              <a:rect l="l" t="t" r="r" b="b"/>
              <a:pathLst>
                <a:path w="1172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01;p28">
              <a:extLst>
                <a:ext uri="{FF2B5EF4-FFF2-40B4-BE49-F238E27FC236}">
                  <a16:creationId xmlns:a16="http://schemas.microsoft.com/office/drawing/2014/main" id="{ACD67822-28B1-C112-3A06-45F0323D6E9E}"/>
                </a:ext>
              </a:extLst>
            </p:cNvPr>
            <p:cNvSpPr/>
            <p:nvPr/>
          </p:nvSpPr>
          <p:spPr>
            <a:xfrm>
              <a:off x="6212850" y="4973625"/>
              <a:ext cx="29275" cy="5625"/>
            </a:xfrm>
            <a:custGeom>
              <a:avLst/>
              <a:gdLst/>
              <a:ahLst/>
              <a:cxnLst/>
              <a:rect l="l" t="t" r="r" b="b"/>
              <a:pathLst>
                <a:path w="1171" h="225" extrusionOk="0">
                  <a:moveTo>
                    <a:pt x="1" y="0"/>
                  </a:moveTo>
                  <a:lnTo>
                    <a:pt x="1" y="225"/>
                  </a:lnTo>
                  <a:lnTo>
                    <a:pt x="1171" y="22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9BB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02;p28">
              <a:extLst>
                <a:ext uri="{FF2B5EF4-FFF2-40B4-BE49-F238E27FC236}">
                  <a16:creationId xmlns:a16="http://schemas.microsoft.com/office/drawing/2014/main" id="{7FF11439-0C61-DB8C-11B5-24D9B53EECD7}"/>
                </a:ext>
              </a:extLst>
            </p:cNvPr>
            <p:cNvSpPr/>
            <p:nvPr/>
          </p:nvSpPr>
          <p:spPr>
            <a:xfrm>
              <a:off x="3942875" y="5266400"/>
              <a:ext cx="9475" cy="198825"/>
            </a:xfrm>
            <a:custGeom>
              <a:avLst/>
              <a:gdLst/>
              <a:ahLst/>
              <a:cxnLst/>
              <a:rect l="l" t="t" r="r" b="b"/>
              <a:pathLst>
                <a:path w="379" h="7953" extrusionOk="0">
                  <a:moveTo>
                    <a:pt x="1" y="0"/>
                  </a:moveTo>
                  <a:lnTo>
                    <a:pt x="1" y="7953"/>
                  </a:lnTo>
                  <a:lnTo>
                    <a:pt x="379" y="795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03;p28">
              <a:extLst>
                <a:ext uri="{FF2B5EF4-FFF2-40B4-BE49-F238E27FC236}">
                  <a16:creationId xmlns:a16="http://schemas.microsoft.com/office/drawing/2014/main" id="{0463E9F7-D6F2-D19E-8DD8-8D89066B50BB}"/>
                </a:ext>
              </a:extLst>
            </p:cNvPr>
            <p:cNvSpPr/>
            <p:nvPr/>
          </p:nvSpPr>
          <p:spPr>
            <a:xfrm>
              <a:off x="3909475" y="5207050"/>
              <a:ext cx="88150" cy="69425"/>
            </a:xfrm>
            <a:custGeom>
              <a:avLst/>
              <a:gdLst/>
              <a:ahLst/>
              <a:cxnLst/>
              <a:rect l="l" t="t" r="r" b="b"/>
              <a:pathLst>
                <a:path w="3526" h="2777" extrusionOk="0">
                  <a:moveTo>
                    <a:pt x="1" y="0"/>
                  </a:moveTo>
                  <a:cubicBezTo>
                    <a:pt x="600" y="1"/>
                    <a:pt x="1084" y="486"/>
                    <a:pt x="1086" y="1084"/>
                  </a:cubicBezTo>
                  <a:lnTo>
                    <a:pt x="1086" y="2681"/>
                  </a:lnTo>
                  <a:lnTo>
                    <a:pt x="862" y="2776"/>
                  </a:lnTo>
                  <a:lnTo>
                    <a:pt x="3370" y="2776"/>
                  </a:lnTo>
                  <a:cubicBezTo>
                    <a:pt x="3456" y="2776"/>
                    <a:pt x="3526" y="2706"/>
                    <a:pt x="3526" y="2620"/>
                  </a:cubicBezTo>
                  <a:lnTo>
                    <a:pt x="3526" y="1085"/>
                  </a:lnTo>
                  <a:cubicBezTo>
                    <a:pt x="3523" y="487"/>
                    <a:pt x="3039" y="1"/>
                    <a:pt x="2441" y="0"/>
                  </a:cubicBez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04;p28">
              <a:extLst>
                <a:ext uri="{FF2B5EF4-FFF2-40B4-BE49-F238E27FC236}">
                  <a16:creationId xmlns:a16="http://schemas.microsoft.com/office/drawing/2014/main" id="{86ACCFAA-3AF4-8D5C-8FD9-1090DB880EB8}"/>
                </a:ext>
              </a:extLst>
            </p:cNvPr>
            <p:cNvSpPr/>
            <p:nvPr/>
          </p:nvSpPr>
          <p:spPr>
            <a:xfrm>
              <a:off x="3883600" y="5207050"/>
              <a:ext cx="53025" cy="69425"/>
            </a:xfrm>
            <a:custGeom>
              <a:avLst/>
              <a:gdLst/>
              <a:ahLst/>
              <a:cxnLst/>
              <a:rect l="l" t="t" r="r" b="b"/>
              <a:pathLst>
                <a:path w="2121" h="2777" extrusionOk="0">
                  <a:moveTo>
                    <a:pt x="1061" y="0"/>
                  </a:moveTo>
                  <a:cubicBezTo>
                    <a:pt x="473" y="15"/>
                    <a:pt x="3" y="496"/>
                    <a:pt x="1" y="1085"/>
                  </a:cubicBezTo>
                  <a:lnTo>
                    <a:pt x="1" y="2661"/>
                  </a:lnTo>
                  <a:cubicBezTo>
                    <a:pt x="1" y="2724"/>
                    <a:pt x="53" y="2776"/>
                    <a:pt x="116" y="2776"/>
                  </a:cubicBezTo>
                  <a:lnTo>
                    <a:pt x="2005" y="2776"/>
                  </a:lnTo>
                  <a:cubicBezTo>
                    <a:pt x="2068" y="2776"/>
                    <a:pt x="2120" y="2724"/>
                    <a:pt x="2120" y="2661"/>
                  </a:cubicBezTo>
                  <a:lnTo>
                    <a:pt x="2120" y="1085"/>
                  </a:lnTo>
                  <a:cubicBezTo>
                    <a:pt x="2118" y="496"/>
                    <a:pt x="1648" y="15"/>
                    <a:pt x="1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05;p28">
              <a:extLst>
                <a:ext uri="{FF2B5EF4-FFF2-40B4-BE49-F238E27FC236}">
                  <a16:creationId xmlns:a16="http://schemas.microsoft.com/office/drawing/2014/main" id="{3D934AB7-A0D5-24A4-B199-3E6DD1667E44}"/>
                </a:ext>
              </a:extLst>
            </p:cNvPr>
            <p:cNvSpPr/>
            <p:nvPr/>
          </p:nvSpPr>
          <p:spPr>
            <a:xfrm>
              <a:off x="3942275" y="5187975"/>
              <a:ext cx="17500" cy="41675"/>
            </a:xfrm>
            <a:custGeom>
              <a:avLst/>
              <a:gdLst/>
              <a:ahLst/>
              <a:cxnLst/>
              <a:rect l="l" t="t" r="r" b="b"/>
              <a:pathLst>
                <a:path w="700" h="1667" extrusionOk="0">
                  <a:moveTo>
                    <a:pt x="1" y="1"/>
                  </a:moveTo>
                  <a:lnTo>
                    <a:pt x="1" y="1437"/>
                  </a:lnTo>
                  <a:cubicBezTo>
                    <a:pt x="1" y="1575"/>
                    <a:pt x="113" y="1666"/>
                    <a:pt x="230" y="1666"/>
                  </a:cubicBezTo>
                  <a:cubicBezTo>
                    <a:pt x="287" y="1666"/>
                    <a:pt x="344" y="1645"/>
                    <a:pt x="390" y="1598"/>
                  </a:cubicBezTo>
                  <a:cubicBezTo>
                    <a:pt x="535" y="1455"/>
                    <a:pt x="432" y="1209"/>
                    <a:pt x="229" y="1209"/>
                  </a:cubicBezTo>
                  <a:lnTo>
                    <a:pt x="227" y="1209"/>
                  </a:lnTo>
                  <a:lnTo>
                    <a:pt x="227" y="465"/>
                  </a:lnTo>
                  <a:lnTo>
                    <a:pt x="699" y="412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06;p28">
              <a:extLst>
                <a:ext uri="{FF2B5EF4-FFF2-40B4-BE49-F238E27FC236}">
                  <a16:creationId xmlns:a16="http://schemas.microsoft.com/office/drawing/2014/main" id="{BC022E4B-AED0-028E-0C4B-C5A355CDBAD2}"/>
                </a:ext>
              </a:extLst>
            </p:cNvPr>
            <p:cNvSpPr/>
            <p:nvPr/>
          </p:nvSpPr>
          <p:spPr>
            <a:xfrm>
              <a:off x="4990025" y="5081075"/>
              <a:ext cx="9350" cy="316325"/>
            </a:xfrm>
            <a:custGeom>
              <a:avLst/>
              <a:gdLst/>
              <a:ahLst/>
              <a:cxnLst/>
              <a:rect l="l" t="t" r="r" b="b"/>
              <a:pathLst>
                <a:path w="374" h="12653" extrusionOk="0">
                  <a:moveTo>
                    <a:pt x="160" y="0"/>
                  </a:moveTo>
                  <a:lnTo>
                    <a:pt x="0" y="12652"/>
                  </a:lnTo>
                  <a:lnTo>
                    <a:pt x="374" y="1265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07;p28">
              <a:extLst>
                <a:ext uri="{FF2B5EF4-FFF2-40B4-BE49-F238E27FC236}">
                  <a16:creationId xmlns:a16="http://schemas.microsoft.com/office/drawing/2014/main" id="{522BD15F-0F2C-9E2F-44F6-F95D56A74991}"/>
                </a:ext>
              </a:extLst>
            </p:cNvPr>
            <p:cNvSpPr/>
            <p:nvPr/>
          </p:nvSpPr>
          <p:spPr>
            <a:xfrm>
              <a:off x="6261850" y="5258075"/>
              <a:ext cx="98125" cy="203600"/>
            </a:xfrm>
            <a:custGeom>
              <a:avLst/>
              <a:gdLst/>
              <a:ahLst/>
              <a:cxnLst/>
              <a:rect l="l" t="t" r="r" b="b"/>
              <a:pathLst>
                <a:path w="3925" h="8144" extrusionOk="0">
                  <a:moveTo>
                    <a:pt x="1964" y="1"/>
                  </a:moveTo>
                  <a:lnTo>
                    <a:pt x="1912" y="1516"/>
                  </a:lnTo>
                  <a:lnTo>
                    <a:pt x="1116" y="880"/>
                  </a:lnTo>
                  <a:lnTo>
                    <a:pt x="1031" y="953"/>
                  </a:lnTo>
                  <a:lnTo>
                    <a:pt x="1799" y="1904"/>
                  </a:lnTo>
                  <a:lnTo>
                    <a:pt x="1656" y="4804"/>
                  </a:lnTo>
                  <a:lnTo>
                    <a:pt x="1279" y="4437"/>
                  </a:lnTo>
                  <a:lnTo>
                    <a:pt x="1304" y="3449"/>
                  </a:lnTo>
                  <a:lnTo>
                    <a:pt x="1157" y="3412"/>
                  </a:lnTo>
                  <a:lnTo>
                    <a:pt x="1023" y="4204"/>
                  </a:lnTo>
                  <a:lnTo>
                    <a:pt x="97" y="3412"/>
                  </a:lnTo>
                  <a:lnTo>
                    <a:pt x="1" y="3489"/>
                  </a:lnTo>
                  <a:lnTo>
                    <a:pt x="1570" y="5307"/>
                  </a:lnTo>
                  <a:lnTo>
                    <a:pt x="1375" y="8144"/>
                  </a:lnTo>
                  <a:lnTo>
                    <a:pt x="2658" y="8144"/>
                  </a:lnTo>
                  <a:lnTo>
                    <a:pt x="2498" y="4570"/>
                  </a:lnTo>
                  <a:lnTo>
                    <a:pt x="3205" y="3462"/>
                  </a:lnTo>
                  <a:lnTo>
                    <a:pt x="3924" y="3352"/>
                  </a:lnTo>
                  <a:lnTo>
                    <a:pt x="3924" y="3242"/>
                  </a:lnTo>
                  <a:lnTo>
                    <a:pt x="3266" y="3251"/>
                  </a:lnTo>
                  <a:lnTo>
                    <a:pt x="3644" y="2657"/>
                  </a:lnTo>
                  <a:lnTo>
                    <a:pt x="3546" y="2592"/>
                  </a:lnTo>
                  <a:lnTo>
                    <a:pt x="2509" y="3716"/>
                  </a:lnTo>
                  <a:lnTo>
                    <a:pt x="2308" y="1865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994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08;p28">
              <a:extLst>
                <a:ext uri="{FF2B5EF4-FFF2-40B4-BE49-F238E27FC236}">
                  <a16:creationId xmlns:a16="http://schemas.microsoft.com/office/drawing/2014/main" id="{857F02A4-69D9-979B-DC6D-B117090DF932}"/>
                </a:ext>
              </a:extLst>
            </p:cNvPr>
            <p:cNvSpPr/>
            <p:nvPr/>
          </p:nvSpPr>
          <p:spPr>
            <a:xfrm>
              <a:off x="6153800" y="4973625"/>
              <a:ext cx="310300" cy="337625"/>
            </a:xfrm>
            <a:custGeom>
              <a:avLst/>
              <a:gdLst/>
              <a:ahLst/>
              <a:cxnLst/>
              <a:rect l="l" t="t" r="r" b="b"/>
              <a:pathLst>
                <a:path w="12412" h="13505" extrusionOk="0">
                  <a:moveTo>
                    <a:pt x="6583" y="0"/>
                  </a:moveTo>
                  <a:cubicBezTo>
                    <a:pt x="6563" y="0"/>
                    <a:pt x="6542" y="1"/>
                    <a:pt x="6522" y="1"/>
                  </a:cubicBezTo>
                  <a:cubicBezTo>
                    <a:pt x="5879" y="30"/>
                    <a:pt x="5338" y="490"/>
                    <a:pt x="4929" y="986"/>
                  </a:cubicBezTo>
                  <a:cubicBezTo>
                    <a:pt x="4076" y="2025"/>
                    <a:pt x="3559" y="3300"/>
                    <a:pt x="3449" y="4639"/>
                  </a:cubicBezTo>
                  <a:cubicBezTo>
                    <a:pt x="3203" y="4300"/>
                    <a:pt x="2952" y="3956"/>
                    <a:pt x="2622" y="3698"/>
                  </a:cubicBezTo>
                  <a:cubicBezTo>
                    <a:pt x="2343" y="3478"/>
                    <a:pt x="1994" y="3324"/>
                    <a:pt x="1643" y="3324"/>
                  </a:cubicBezTo>
                  <a:cubicBezTo>
                    <a:pt x="1580" y="3324"/>
                    <a:pt x="1518" y="3329"/>
                    <a:pt x="1456" y="3339"/>
                  </a:cubicBezTo>
                  <a:cubicBezTo>
                    <a:pt x="775" y="3450"/>
                    <a:pt x="343" y="4142"/>
                    <a:pt x="177" y="4812"/>
                  </a:cubicBezTo>
                  <a:cubicBezTo>
                    <a:pt x="0" y="5530"/>
                    <a:pt x="26" y="6284"/>
                    <a:pt x="249" y="6989"/>
                  </a:cubicBezTo>
                  <a:cubicBezTo>
                    <a:pt x="621" y="8148"/>
                    <a:pt x="1490" y="9068"/>
                    <a:pt x="2332" y="9944"/>
                  </a:cubicBezTo>
                  <a:cubicBezTo>
                    <a:pt x="2243" y="9905"/>
                    <a:pt x="2149" y="9886"/>
                    <a:pt x="2054" y="9886"/>
                  </a:cubicBezTo>
                  <a:cubicBezTo>
                    <a:pt x="1737" y="9886"/>
                    <a:pt x="1414" y="10092"/>
                    <a:pt x="1269" y="10384"/>
                  </a:cubicBezTo>
                  <a:cubicBezTo>
                    <a:pt x="1016" y="10901"/>
                    <a:pt x="1258" y="11496"/>
                    <a:pt x="1611" y="11908"/>
                  </a:cubicBezTo>
                  <a:cubicBezTo>
                    <a:pt x="1909" y="12254"/>
                    <a:pt x="2302" y="12504"/>
                    <a:pt x="2710" y="12708"/>
                  </a:cubicBezTo>
                  <a:cubicBezTo>
                    <a:pt x="3804" y="13257"/>
                    <a:pt x="5011" y="13505"/>
                    <a:pt x="6225" y="13505"/>
                  </a:cubicBezTo>
                  <a:cubicBezTo>
                    <a:pt x="7547" y="13505"/>
                    <a:pt x="8878" y="13211"/>
                    <a:pt x="10078" y="12691"/>
                  </a:cubicBezTo>
                  <a:cubicBezTo>
                    <a:pt x="10935" y="12320"/>
                    <a:pt x="11532" y="11708"/>
                    <a:pt x="11987" y="10888"/>
                  </a:cubicBezTo>
                  <a:cubicBezTo>
                    <a:pt x="11989" y="10885"/>
                    <a:pt x="11990" y="10882"/>
                    <a:pt x="11992" y="10879"/>
                  </a:cubicBezTo>
                  <a:cubicBezTo>
                    <a:pt x="12263" y="10387"/>
                    <a:pt x="12379" y="9821"/>
                    <a:pt x="12400" y="9261"/>
                  </a:cubicBezTo>
                  <a:cubicBezTo>
                    <a:pt x="12412" y="8906"/>
                    <a:pt x="12385" y="8543"/>
                    <a:pt x="12237" y="8221"/>
                  </a:cubicBezTo>
                  <a:cubicBezTo>
                    <a:pt x="12088" y="7901"/>
                    <a:pt x="11798" y="7628"/>
                    <a:pt x="11448" y="7578"/>
                  </a:cubicBezTo>
                  <a:cubicBezTo>
                    <a:pt x="11415" y="7573"/>
                    <a:pt x="11380" y="7571"/>
                    <a:pt x="11346" y="7571"/>
                  </a:cubicBezTo>
                  <a:cubicBezTo>
                    <a:pt x="11178" y="7571"/>
                    <a:pt x="11009" y="7630"/>
                    <a:pt x="10903" y="7756"/>
                  </a:cubicBezTo>
                  <a:lnTo>
                    <a:pt x="10903" y="7756"/>
                  </a:lnTo>
                  <a:cubicBezTo>
                    <a:pt x="11295" y="7269"/>
                    <a:pt x="11651" y="6734"/>
                    <a:pt x="11806" y="6128"/>
                  </a:cubicBezTo>
                  <a:cubicBezTo>
                    <a:pt x="11962" y="5518"/>
                    <a:pt x="11884" y="4821"/>
                    <a:pt x="11478" y="4339"/>
                  </a:cubicBezTo>
                  <a:cubicBezTo>
                    <a:pt x="11146" y="3946"/>
                    <a:pt x="10629" y="3743"/>
                    <a:pt x="10113" y="3743"/>
                  </a:cubicBezTo>
                  <a:cubicBezTo>
                    <a:pt x="10020" y="3743"/>
                    <a:pt x="9926" y="3750"/>
                    <a:pt x="9834" y="3763"/>
                  </a:cubicBezTo>
                  <a:cubicBezTo>
                    <a:pt x="9233" y="3851"/>
                    <a:pt x="8691" y="4202"/>
                    <a:pt x="8296" y="4663"/>
                  </a:cubicBezTo>
                  <a:cubicBezTo>
                    <a:pt x="8339" y="3715"/>
                    <a:pt x="8557" y="2759"/>
                    <a:pt x="8384" y="1826"/>
                  </a:cubicBezTo>
                  <a:cubicBezTo>
                    <a:pt x="8214" y="913"/>
                    <a:pt x="7500" y="0"/>
                    <a:pt x="6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09;p28">
              <a:extLst>
                <a:ext uri="{FF2B5EF4-FFF2-40B4-BE49-F238E27FC236}">
                  <a16:creationId xmlns:a16="http://schemas.microsoft.com/office/drawing/2014/main" id="{860B0207-82B8-A64C-4ACA-261E1E667C8F}"/>
                </a:ext>
              </a:extLst>
            </p:cNvPr>
            <p:cNvSpPr/>
            <p:nvPr/>
          </p:nvSpPr>
          <p:spPr>
            <a:xfrm>
              <a:off x="6228500" y="5316425"/>
              <a:ext cx="69550" cy="59550"/>
            </a:xfrm>
            <a:custGeom>
              <a:avLst/>
              <a:gdLst/>
              <a:ahLst/>
              <a:cxnLst/>
              <a:rect l="l" t="t" r="r" b="b"/>
              <a:pathLst>
                <a:path w="2782" h="2382" extrusionOk="0">
                  <a:moveTo>
                    <a:pt x="1279" y="0"/>
                  </a:moveTo>
                  <a:cubicBezTo>
                    <a:pt x="1043" y="0"/>
                    <a:pt x="831" y="253"/>
                    <a:pt x="1081" y="645"/>
                  </a:cubicBezTo>
                  <a:cubicBezTo>
                    <a:pt x="895" y="452"/>
                    <a:pt x="714" y="376"/>
                    <a:pt x="567" y="376"/>
                  </a:cubicBezTo>
                  <a:cubicBezTo>
                    <a:pt x="158" y="376"/>
                    <a:pt x="1" y="959"/>
                    <a:pt x="667" y="1264"/>
                  </a:cubicBezTo>
                  <a:cubicBezTo>
                    <a:pt x="34" y="1277"/>
                    <a:pt x="211" y="2020"/>
                    <a:pt x="669" y="2020"/>
                  </a:cubicBezTo>
                  <a:cubicBezTo>
                    <a:pt x="759" y="2020"/>
                    <a:pt x="861" y="1990"/>
                    <a:pt x="970" y="1921"/>
                  </a:cubicBezTo>
                  <a:lnTo>
                    <a:pt x="970" y="1921"/>
                  </a:lnTo>
                  <a:cubicBezTo>
                    <a:pt x="757" y="2082"/>
                    <a:pt x="895" y="2381"/>
                    <a:pt x="1146" y="2381"/>
                  </a:cubicBezTo>
                  <a:cubicBezTo>
                    <a:pt x="1162" y="2381"/>
                    <a:pt x="1180" y="2380"/>
                    <a:pt x="1197" y="2377"/>
                  </a:cubicBezTo>
                  <a:cubicBezTo>
                    <a:pt x="1981" y="2249"/>
                    <a:pt x="2781" y="999"/>
                    <a:pt x="2075" y="359"/>
                  </a:cubicBezTo>
                  <a:cubicBezTo>
                    <a:pt x="2022" y="297"/>
                    <a:pt x="1918" y="254"/>
                    <a:pt x="1827" y="254"/>
                  </a:cubicBezTo>
                  <a:cubicBezTo>
                    <a:pt x="1735" y="254"/>
                    <a:pt x="1657" y="298"/>
                    <a:pt x="1660" y="412"/>
                  </a:cubicBezTo>
                  <a:cubicBezTo>
                    <a:pt x="1621" y="125"/>
                    <a:pt x="1444" y="0"/>
                    <a:pt x="1279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10;p28">
              <a:extLst>
                <a:ext uri="{FF2B5EF4-FFF2-40B4-BE49-F238E27FC236}">
                  <a16:creationId xmlns:a16="http://schemas.microsoft.com/office/drawing/2014/main" id="{9F88B563-E6A1-1453-CAD4-28CE1841B789}"/>
                </a:ext>
              </a:extLst>
            </p:cNvPr>
            <p:cNvSpPr/>
            <p:nvPr/>
          </p:nvSpPr>
          <p:spPr>
            <a:xfrm>
              <a:off x="6235275" y="5126750"/>
              <a:ext cx="168800" cy="184500"/>
            </a:xfrm>
            <a:custGeom>
              <a:avLst/>
              <a:gdLst/>
              <a:ahLst/>
              <a:cxnLst/>
              <a:rect l="l" t="t" r="r" b="b"/>
              <a:pathLst>
                <a:path w="6752" h="7380" extrusionOk="0">
                  <a:moveTo>
                    <a:pt x="2284" y="0"/>
                  </a:moveTo>
                  <a:cubicBezTo>
                    <a:pt x="2217" y="0"/>
                    <a:pt x="2150" y="8"/>
                    <a:pt x="2083" y="25"/>
                  </a:cubicBezTo>
                  <a:cubicBezTo>
                    <a:pt x="1572" y="155"/>
                    <a:pt x="1327" y="769"/>
                    <a:pt x="1384" y="1293"/>
                  </a:cubicBezTo>
                  <a:cubicBezTo>
                    <a:pt x="1441" y="1817"/>
                    <a:pt x="1709" y="2291"/>
                    <a:pt x="1883" y="2787"/>
                  </a:cubicBezTo>
                  <a:cubicBezTo>
                    <a:pt x="1648" y="2636"/>
                    <a:pt x="1371" y="2542"/>
                    <a:pt x="1094" y="2542"/>
                  </a:cubicBezTo>
                  <a:cubicBezTo>
                    <a:pt x="1037" y="2542"/>
                    <a:pt x="980" y="2546"/>
                    <a:pt x="923" y="2555"/>
                  </a:cubicBezTo>
                  <a:cubicBezTo>
                    <a:pt x="590" y="2604"/>
                    <a:pt x="274" y="2814"/>
                    <a:pt x="140" y="3123"/>
                  </a:cubicBezTo>
                  <a:cubicBezTo>
                    <a:pt x="1" y="3445"/>
                    <a:pt x="71" y="3827"/>
                    <a:pt x="251" y="4127"/>
                  </a:cubicBezTo>
                  <a:cubicBezTo>
                    <a:pt x="430" y="4424"/>
                    <a:pt x="704" y="4652"/>
                    <a:pt x="989" y="4848"/>
                  </a:cubicBezTo>
                  <a:lnTo>
                    <a:pt x="989" y="4848"/>
                  </a:lnTo>
                  <a:cubicBezTo>
                    <a:pt x="943" y="4818"/>
                    <a:pt x="889" y="4805"/>
                    <a:pt x="835" y="4805"/>
                  </a:cubicBezTo>
                  <a:cubicBezTo>
                    <a:pt x="779" y="4805"/>
                    <a:pt x="723" y="4818"/>
                    <a:pt x="673" y="4842"/>
                  </a:cubicBezTo>
                  <a:cubicBezTo>
                    <a:pt x="495" y="4924"/>
                    <a:pt x="385" y="5115"/>
                    <a:pt x="356" y="5310"/>
                  </a:cubicBezTo>
                  <a:cubicBezTo>
                    <a:pt x="329" y="5504"/>
                    <a:pt x="373" y="5701"/>
                    <a:pt x="436" y="5888"/>
                  </a:cubicBezTo>
                  <a:cubicBezTo>
                    <a:pt x="537" y="6183"/>
                    <a:pt x="688" y="6465"/>
                    <a:pt x="911" y="6684"/>
                  </a:cubicBezTo>
                  <a:lnTo>
                    <a:pt x="916" y="6688"/>
                  </a:lnTo>
                  <a:cubicBezTo>
                    <a:pt x="1288" y="7051"/>
                    <a:pt x="1704" y="7281"/>
                    <a:pt x="2218" y="7342"/>
                  </a:cubicBezTo>
                  <a:cubicBezTo>
                    <a:pt x="2432" y="7367"/>
                    <a:pt x="2648" y="7380"/>
                    <a:pt x="2865" y="7380"/>
                  </a:cubicBezTo>
                  <a:cubicBezTo>
                    <a:pt x="4056" y="7380"/>
                    <a:pt x="5267" y="6998"/>
                    <a:pt x="6139" y="6174"/>
                  </a:cubicBezTo>
                  <a:cubicBezTo>
                    <a:pt x="6323" y="5999"/>
                    <a:pt x="6493" y="5804"/>
                    <a:pt x="6596" y="5573"/>
                  </a:cubicBezTo>
                  <a:cubicBezTo>
                    <a:pt x="6718" y="5298"/>
                    <a:pt x="6752" y="4942"/>
                    <a:pt x="6534" y="4709"/>
                  </a:cubicBezTo>
                  <a:cubicBezTo>
                    <a:pt x="6441" y="4608"/>
                    <a:pt x="6301" y="4551"/>
                    <a:pt x="6166" y="4551"/>
                  </a:cubicBezTo>
                  <a:cubicBezTo>
                    <a:pt x="6068" y="4551"/>
                    <a:pt x="5973" y="4580"/>
                    <a:pt x="5899" y="4644"/>
                  </a:cubicBezTo>
                  <a:cubicBezTo>
                    <a:pt x="6207" y="4043"/>
                    <a:pt x="6523" y="3415"/>
                    <a:pt x="6534" y="2740"/>
                  </a:cubicBezTo>
                  <a:cubicBezTo>
                    <a:pt x="6541" y="2329"/>
                    <a:pt x="6434" y="1924"/>
                    <a:pt x="6225" y="1569"/>
                  </a:cubicBezTo>
                  <a:cubicBezTo>
                    <a:pt x="6045" y="1264"/>
                    <a:pt x="5739" y="985"/>
                    <a:pt x="5393" y="985"/>
                  </a:cubicBezTo>
                  <a:cubicBezTo>
                    <a:pt x="5366" y="985"/>
                    <a:pt x="5338" y="987"/>
                    <a:pt x="5310" y="991"/>
                  </a:cubicBezTo>
                  <a:cubicBezTo>
                    <a:pt x="5080" y="1021"/>
                    <a:pt x="4881" y="1178"/>
                    <a:pt x="4747" y="1369"/>
                  </a:cubicBezTo>
                  <a:cubicBezTo>
                    <a:pt x="4612" y="1558"/>
                    <a:pt x="4535" y="1782"/>
                    <a:pt x="4458" y="2001"/>
                  </a:cubicBezTo>
                  <a:cubicBezTo>
                    <a:pt x="4185" y="1305"/>
                    <a:pt x="3706" y="711"/>
                    <a:pt x="3087" y="294"/>
                  </a:cubicBezTo>
                  <a:cubicBezTo>
                    <a:pt x="2847" y="134"/>
                    <a:pt x="2566" y="0"/>
                    <a:pt x="2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11;p28">
              <a:extLst>
                <a:ext uri="{FF2B5EF4-FFF2-40B4-BE49-F238E27FC236}">
                  <a16:creationId xmlns:a16="http://schemas.microsoft.com/office/drawing/2014/main" id="{2CCCC08E-466B-9993-DBF3-839699C51D47}"/>
                </a:ext>
              </a:extLst>
            </p:cNvPr>
            <p:cNvSpPr/>
            <p:nvPr/>
          </p:nvSpPr>
          <p:spPr>
            <a:xfrm>
              <a:off x="6168975" y="5206325"/>
              <a:ext cx="15775" cy="21525"/>
            </a:xfrm>
            <a:custGeom>
              <a:avLst/>
              <a:gdLst/>
              <a:ahLst/>
              <a:cxnLst/>
              <a:rect l="l" t="t" r="r" b="b"/>
              <a:pathLst>
                <a:path w="631" h="861" extrusionOk="0">
                  <a:moveTo>
                    <a:pt x="78" y="0"/>
                  </a:moveTo>
                  <a:cubicBezTo>
                    <a:pt x="78" y="0"/>
                    <a:pt x="0" y="295"/>
                    <a:pt x="132" y="531"/>
                  </a:cubicBezTo>
                  <a:cubicBezTo>
                    <a:pt x="263" y="770"/>
                    <a:pt x="553" y="861"/>
                    <a:pt x="553" y="861"/>
                  </a:cubicBezTo>
                  <a:cubicBezTo>
                    <a:pt x="553" y="861"/>
                    <a:pt x="631" y="566"/>
                    <a:pt x="500" y="328"/>
                  </a:cubicBezTo>
                  <a:cubicBezTo>
                    <a:pt x="369" y="9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12;p28">
              <a:extLst>
                <a:ext uri="{FF2B5EF4-FFF2-40B4-BE49-F238E27FC236}">
                  <a16:creationId xmlns:a16="http://schemas.microsoft.com/office/drawing/2014/main" id="{8364C84D-BE8D-8A2E-7700-05BB748C6FFE}"/>
                </a:ext>
              </a:extLst>
            </p:cNvPr>
            <p:cNvSpPr/>
            <p:nvPr/>
          </p:nvSpPr>
          <p:spPr>
            <a:xfrm>
              <a:off x="6145375" y="5227050"/>
              <a:ext cx="33750" cy="14525"/>
            </a:xfrm>
            <a:custGeom>
              <a:avLst/>
              <a:gdLst/>
              <a:ahLst/>
              <a:cxnLst/>
              <a:rect l="l" t="t" r="r" b="b"/>
              <a:pathLst>
                <a:path w="1350" h="581" extrusionOk="0">
                  <a:moveTo>
                    <a:pt x="701" y="0"/>
                  </a:moveTo>
                  <a:cubicBezTo>
                    <a:pt x="687" y="0"/>
                    <a:pt x="673" y="1"/>
                    <a:pt x="659" y="1"/>
                  </a:cubicBezTo>
                  <a:cubicBezTo>
                    <a:pt x="286" y="24"/>
                    <a:pt x="1" y="331"/>
                    <a:pt x="1" y="331"/>
                  </a:cubicBezTo>
                  <a:cubicBezTo>
                    <a:pt x="1" y="331"/>
                    <a:pt x="294" y="581"/>
                    <a:pt x="647" y="581"/>
                  </a:cubicBezTo>
                  <a:cubicBezTo>
                    <a:pt x="662" y="581"/>
                    <a:pt x="677" y="580"/>
                    <a:pt x="691" y="579"/>
                  </a:cubicBezTo>
                  <a:cubicBezTo>
                    <a:pt x="1065" y="558"/>
                    <a:pt x="1349" y="251"/>
                    <a:pt x="1349" y="251"/>
                  </a:cubicBezTo>
                  <a:cubicBezTo>
                    <a:pt x="1349" y="251"/>
                    <a:pt x="1055" y="0"/>
                    <a:pt x="701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13;p28">
              <a:extLst>
                <a:ext uri="{FF2B5EF4-FFF2-40B4-BE49-F238E27FC236}">
                  <a16:creationId xmlns:a16="http://schemas.microsoft.com/office/drawing/2014/main" id="{82CA2F67-D03C-692C-D4AC-1BC8F5F90079}"/>
                </a:ext>
              </a:extLst>
            </p:cNvPr>
            <p:cNvSpPr/>
            <p:nvPr/>
          </p:nvSpPr>
          <p:spPr>
            <a:xfrm>
              <a:off x="6361225" y="5341575"/>
              <a:ext cx="12150" cy="6425"/>
            </a:xfrm>
            <a:custGeom>
              <a:avLst/>
              <a:gdLst/>
              <a:ahLst/>
              <a:cxnLst/>
              <a:rect l="l" t="t" r="r" b="b"/>
              <a:pathLst>
                <a:path w="486" h="257" extrusionOk="0">
                  <a:moveTo>
                    <a:pt x="156" y="0"/>
                  </a:moveTo>
                  <a:cubicBezTo>
                    <a:pt x="70" y="0"/>
                    <a:pt x="1" y="26"/>
                    <a:pt x="1" y="26"/>
                  </a:cubicBezTo>
                  <a:cubicBezTo>
                    <a:pt x="1" y="26"/>
                    <a:pt x="65" y="175"/>
                    <a:pt x="200" y="232"/>
                  </a:cubicBezTo>
                  <a:cubicBezTo>
                    <a:pt x="243" y="250"/>
                    <a:pt x="288" y="256"/>
                    <a:pt x="329" y="256"/>
                  </a:cubicBezTo>
                  <a:cubicBezTo>
                    <a:pt x="416" y="256"/>
                    <a:pt x="485" y="230"/>
                    <a:pt x="485" y="230"/>
                  </a:cubicBezTo>
                  <a:cubicBezTo>
                    <a:pt x="485" y="230"/>
                    <a:pt x="420" y="81"/>
                    <a:pt x="286" y="24"/>
                  </a:cubicBezTo>
                  <a:cubicBezTo>
                    <a:pt x="243" y="6"/>
                    <a:pt x="198" y="0"/>
                    <a:pt x="156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14;p28">
              <a:extLst>
                <a:ext uri="{FF2B5EF4-FFF2-40B4-BE49-F238E27FC236}">
                  <a16:creationId xmlns:a16="http://schemas.microsoft.com/office/drawing/2014/main" id="{03EB6676-346B-0AB1-1CB3-E974D4B12101}"/>
                </a:ext>
              </a:extLst>
            </p:cNvPr>
            <p:cNvSpPr/>
            <p:nvPr/>
          </p:nvSpPr>
          <p:spPr>
            <a:xfrm>
              <a:off x="6360950" y="5326700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532" y="1"/>
                  </a:moveTo>
                  <a:cubicBezTo>
                    <a:pt x="492" y="1"/>
                    <a:pt x="300" y="7"/>
                    <a:pt x="167" y="126"/>
                  </a:cubicBezTo>
                  <a:cubicBezTo>
                    <a:pt x="19" y="258"/>
                    <a:pt x="1" y="481"/>
                    <a:pt x="1" y="481"/>
                  </a:cubicBezTo>
                  <a:cubicBezTo>
                    <a:pt x="1" y="481"/>
                    <a:pt x="3" y="482"/>
                    <a:pt x="8" y="482"/>
                  </a:cubicBezTo>
                  <a:cubicBezTo>
                    <a:pt x="47" y="482"/>
                    <a:pt x="240" y="475"/>
                    <a:pt x="373" y="356"/>
                  </a:cubicBezTo>
                  <a:cubicBezTo>
                    <a:pt x="521" y="223"/>
                    <a:pt x="539" y="1"/>
                    <a:pt x="539" y="1"/>
                  </a:cubicBezTo>
                  <a:cubicBezTo>
                    <a:pt x="539" y="1"/>
                    <a:pt x="536" y="1"/>
                    <a:pt x="532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15;p28">
              <a:extLst>
                <a:ext uri="{FF2B5EF4-FFF2-40B4-BE49-F238E27FC236}">
                  <a16:creationId xmlns:a16="http://schemas.microsoft.com/office/drawing/2014/main" id="{E8763858-B01A-FB53-DB26-52306BD03474}"/>
                </a:ext>
              </a:extLst>
            </p:cNvPr>
            <p:cNvSpPr/>
            <p:nvPr/>
          </p:nvSpPr>
          <p:spPr>
            <a:xfrm>
              <a:off x="6352825" y="5128125"/>
              <a:ext cx="17175" cy="17625"/>
            </a:xfrm>
            <a:custGeom>
              <a:avLst/>
              <a:gdLst/>
              <a:ahLst/>
              <a:cxnLst/>
              <a:rect l="l" t="t" r="r" b="b"/>
              <a:pathLst>
                <a:path w="687" h="705" extrusionOk="0">
                  <a:moveTo>
                    <a:pt x="687" y="0"/>
                  </a:moveTo>
                  <a:lnTo>
                    <a:pt x="687" y="0"/>
                  </a:lnTo>
                  <a:cubicBezTo>
                    <a:pt x="687" y="0"/>
                    <a:pt x="382" y="10"/>
                    <a:pt x="193" y="206"/>
                  </a:cubicBezTo>
                  <a:cubicBezTo>
                    <a:pt x="3" y="400"/>
                    <a:pt x="1" y="704"/>
                    <a:pt x="1" y="704"/>
                  </a:cubicBezTo>
                  <a:cubicBezTo>
                    <a:pt x="1" y="704"/>
                    <a:pt x="305" y="693"/>
                    <a:pt x="494" y="499"/>
                  </a:cubicBezTo>
                  <a:cubicBezTo>
                    <a:pt x="683" y="305"/>
                    <a:pt x="687" y="0"/>
                    <a:pt x="687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516;p28">
              <a:extLst>
                <a:ext uri="{FF2B5EF4-FFF2-40B4-BE49-F238E27FC236}">
                  <a16:creationId xmlns:a16="http://schemas.microsoft.com/office/drawing/2014/main" id="{523B3CEF-8A20-89E5-217A-B44DE6AC8017}"/>
                </a:ext>
              </a:extLst>
            </p:cNvPr>
            <p:cNvSpPr/>
            <p:nvPr/>
          </p:nvSpPr>
          <p:spPr>
            <a:xfrm>
              <a:off x="6241375" y="5178475"/>
              <a:ext cx="15975" cy="8175"/>
            </a:xfrm>
            <a:custGeom>
              <a:avLst/>
              <a:gdLst/>
              <a:ahLst/>
              <a:cxnLst/>
              <a:rect l="l" t="t" r="r" b="b"/>
              <a:pathLst>
                <a:path w="639" h="327" extrusionOk="0">
                  <a:moveTo>
                    <a:pt x="218" y="1"/>
                  </a:moveTo>
                  <a:cubicBezTo>
                    <a:pt x="99" y="1"/>
                    <a:pt x="1" y="42"/>
                    <a:pt x="1" y="42"/>
                  </a:cubicBezTo>
                  <a:cubicBezTo>
                    <a:pt x="1" y="42"/>
                    <a:pt x="91" y="233"/>
                    <a:pt x="267" y="300"/>
                  </a:cubicBezTo>
                  <a:cubicBezTo>
                    <a:pt x="318" y="320"/>
                    <a:pt x="370" y="326"/>
                    <a:pt x="419" y="326"/>
                  </a:cubicBezTo>
                  <a:cubicBezTo>
                    <a:pt x="539" y="326"/>
                    <a:pt x="638" y="285"/>
                    <a:pt x="638" y="285"/>
                  </a:cubicBezTo>
                  <a:cubicBezTo>
                    <a:pt x="638" y="285"/>
                    <a:pt x="548" y="94"/>
                    <a:pt x="372" y="27"/>
                  </a:cubicBezTo>
                  <a:cubicBezTo>
                    <a:pt x="321" y="8"/>
                    <a:pt x="268" y="1"/>
                    <a:pt x="218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17;p28">
              <a:extLst>
                <a:ext uri="{FF2B5EF4-FFF2-40B4-BE49-F238E27FC236}">
                  <a16:creationId xmlns:a16="http://schemas.microsoft.com/office/drawing/2014/main" id="{837F27DC-609A-89FD-9E1B-D70C71AC0296}"/>
                </a:ext>
              </a:extLst>
            </p:cNvPr>
            <p:cNvSpPr/>
            <p:nvPr/>
          </p:nvSpPr>
          <p:spPr>
            <a:xfrm>
              <a:off x="6330625" y="5112075"/>
              <a:ext cx="20050" cy="31725"/>
            </a:xfrm>
            <a:custGeom>
              <a:avLst/>
              <a:gdLst/>
              <a:ahLst/>
              <a:cxnLst/>
              <a:rect l="l" t="t" r="r" b="b"/>
              <a:pathLst>
                <a:path w="802" h="1269" extrusionOk="0">
                  <a:moveTo>
                    <a:pt x="169" y="0"/>
                  </a:moveTo>
                  <a:cubicBezTo>
                    <a:pt x="169" y="0"/>
                    <a:pt x="1" y="384"/>
                    <a:pt x="130" y="735"/>
                  </a:cubicBezTo>
                  <a:cubicBezTo>
                    <a:pt x="259" y="1086"/>
                    <a:pt x="636" y="1268"/>
                    <a:pt x="636" y="1268"/>
                  </a:cubicBezTo>
                  <a:cubicBezTo>
                    <a:pt x="636" y="1268"/>
                    <a:pt x="802" y="885"/>
                    <a:pt x="673" y="534"/>
                  </a:cubicBezTo>
                  <a:cubicBezTo>
                    <a:pt x="545" y="18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18;p28">
              <a:extLst>
                <a:ext uri="{FF2B5EF4-FFF2-40B4-BE49-F238E27FC236}">
                  <a16:creationId xmlns:a16="http://schemas.microsoft.com/office/drawing/2014/main" id="{CD9E80F8-3138-3D20-CD21-ED6D8BA6F094}"/>
                </a:ext>
              </a:extLst>
            </p:cNvPr>
            <p:cNvSpPr/>
            <p:nvPr/>
          </p:nvSpPr>
          <p:spPr>
            <a:xfrm>
              <a:off x="6255850" y="5340300"/>
              <a:ext cx="28400" cy="25475"/>
            </a:xfrm>
            <a:custGeom>
              <a:avLst/>
              <a:gdLst/>
              <a:ahLst/>
              <a:cxnLst/>
              <a:rect l="l" t="t" r="r" b="b"/>
              <a:pathLst>
                <a:path w="1136" h="1019" extrusionOk="0">
                  <a:moveTo>
                    <a:pt x="835" y="0"/>
                  </a:moveTo>
                  <a:cubicBezTo>
                    <a:pt x="736" y="0"/>
                    <a:pt x="707" y="145"/>
                    <a:pt x="603" y="148"/>
                  </a:cubicBezTo>
                  <a:cubicBezTo>
                    <a:pt x="577" y="148"/>
                    <a:pt x="553" y="132"/>
                    <a:pt x="535" y="114"/>
                  </a:cubicBezTo>
                  <a:cubicBezTo>
                    <a:pt x="507" y="82"/>
                    <a:pt x="480" y="39"/>
                    <a:pt x="435" y="30"/>
                  </a:cubicBezTo>
                  <a:cubicBezTo>
                    <a:pt x="429" y="29"/>
                    <a:pt x="423" y="28"/>
                    <a:pt x="417" y="28"/>
                  </a:cubicBezTo>
                  <a:cubicBezTo>
                    <a:pt x="366" y="28"/>
                    <a:pt x="319" y="77"/>
                    <a:pt x="307" y="128"/>
                  </a:cubicBezTo>
                  <a:cubicBezTo>
                    <a:pt x="293" y="187"/>
                    <a:pt x="307" y="247"/>
                    <a:pt x="315" y="306"/>
                  </a:cubicBezTo>
                  <a:cubicBezTo>
                    <a:pt x="323" y="365"/>
                    <a:pt x="322" y="432"/>
                    <a:pt x="285" y="478"/>
                  </a:cubicBezTo>
                  <a:cubicBezTo>
                    <a:pt x="217" y="564"/>
                    <a:pt x="69" y="537"/>
                    <a:pt x="29" y="649"/>
                  </a:cubicBezTo>
                  <a:cubicBezTo>
                    <a:pt x="0" y="727"/>
                    <a:pt x="28" y="825"/>
                    <a:pt x="78" y="888"/>
                  </a:cubicBezTo>
                  <a:cubicBezTo>
                    <a:pt x="139" y="960"/>
                    <a:pt x="232" y="1002"/>
                    <a:pt x="325" y="1013"/>
                  </a:cubicBezTo>
                  <a:cubicBezTo>
                    <a:pt x="356" y="1016"/>
                    <a:pt x="386" y="1018"/>
                    <a:pt x="417" y="1018"/>
                  </a:cubicBezTo>
                  <a:cubicBezTo>
                    <a:pt x="454" y="1018"/>
                    <a:pt x="491" y="1016"/>
                    <a:pt x="527" y="1011"/>
                  </a:cubicBezTo>
                  <a:cubicBezTo>
                    <a:pt x="698" y="987"/>
                    <a:pt x="865" y="934"/>
                    <a:pt x="979" y="797"/>
                  </a:cubicBezTo>
                  <a:cubicBezTo>
                    <a:pt x="1107" y="646"/>
                    <a:pt x="1136" y="442"/>
                    <a:pt x="1077" y="256"/>
                  </a:cubicBezTo>
                  <a:cubicBezTo>
                    <a:pt x="1043" y="150"/>
                    <a:pt x="975" y="23"/>
                    <a:pt x="855" y="2"/>
                  </a:cubicBezTo>
                  <a:cubicBezTo>
                    <a:pt x="848" y="1"/>
                    <a:pt x="841" y="0"/>
                    <a:pt x="835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19;p28">
              <a:extLst>
                <a:ext uri="{FF2B5EF4-FFF2-40B4-BE49-F238E27FC236}">
                  <a16:creationId xmlns:a16="http://schemas.microsoft.com/office/drawing/2014/main" id="{358B1355-82D4-AFBB-392C-DA6126B25E54}"/>
                </a:ext>
              </a:extLst>
            </p:cNvPr>
            <p:cNvSpPr/>
            <p:nvPr/>
          </p:nvSpPr>
          <p:spPr>
            <a:xfrm>
              <a:off x="6043975" y="5406800"/>
              <a:ext cx="222675" cy="57975"/>
            </a:xfrm>
            <a:custGeom>
              <a:avLst/>
              <a:gdLst/>
              <a:ahLst/>
              <a:cxnLst/>
              <a:rect l="l" t="t" r="r" b="b"/>
              <a:pathLst>
                <a:path w="8907" h="2319" extrusionOk="0">
                  <a:moveTo>
                    <a:pt x="4669" y="0"/>
                  </a:moveTo>
                  <a:cubicBezTo>
                    <a:pt x="3893" y="0"/>
                    <a:pt x="3103" y="506"/>
                    <a:pt x="2809" y="1440"/>
                  </a:cubicBezTo>
                  <a:cubicBezTo>
                    <a:pt x="2587" y="1377"/>
                    <a:pt x="2371" y="1347"/>
                    <a:pt x="2161" y="1347"/>
                  </a:cubicBezTo>
                  <a:cubicBezTo>
                    <a:pt x="1385" y="1347"/>
                    <a:pt x="678" y="1745"/>
                    <a:pt x="0" y="2319"/>
                  </a:cubicBezTo>
                  <a:lnTo>
                    <a:pt x="8906" y="2319"/>
                  </a:lnTo>
                  <a:cubicBezTo>
                    <a:pt x="8371" y="1531"/>
                    <a:pt x="7713" y="1026"/>
                    <a:pt x="6892" y="1026"/>
                  </a:cubicBezTo>
                  <a:cubicBezTo>
                    <a:pt x="6701" y="1026"/>
                    <a:pt x="6502" y="1053"/>
                    <a:pt x="6293" y="1110"/>
                  </a:cubicBezTo>
                  <a:cubicBezTo>
                    <a:pt x="5960" y="355"/>
                    <a:pt x="5319" y="0"/>
                    <a:pt x="4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20;p28">
              <a:extLst>
                <a:ext uri="{FF2B5EF4-FFF2-40B4-BE49-F238E27FC236}">
                  <a16:creationId xmlns:a16="http://schemas.microsoft.com/office/drawing/2014/main" id="{BFEBE091-7960-EBEC-EEF1-3F2DA85DEE78}"/>
                </a:ext>
              </a:extLst>
            </p:cNvPr>
            <p:cNvSpPr/>
            <p:nvPr/>
          </p:nvSpPr>
          <p:spPr>
            <a:xfrm>
              <a:off x="4441975" y="5378075"/>
              <a:ext cx="555375" cy="87150"/>
            </a:xfrm>
            <a:custGeom>
              <a:avLst/>
              <a:gdLst/>
              <a:ahLst/>
              <a:cxnLst/>
              <a:rect l="l" t="t" r="r" b="b"/>
              <a:pathLst>
                <a:path w="22215" h="3486" extrusionOk="0">
                  <a:moveTo>
                    <a:pt x="15198" y="0"/>
                  </a:moveTo>
                  <a:cubicBezTo>
                    <a:pt x="14220" y="0"/>
                    <a:pt x="13256" y="534"/>
                    <a:pt x="12755" y="1669"/>
                  </a:cubicBezTo>
                  <a:cubicBezTo>
                    <a:pt x="12442" y="1583"/>
                    <a:pt x="12143" y="1543"/>
                    <a:pt x="11857" y="1543"/>
                  </a:cubicBezTo>
                  <a:cubicBezTo>
                    <a:pt x="10889" y="1543"/>
                    <a:pt x="10072" y="2011"/>
                    <a:pt x="9376" y="2784"/>
                  </a:cubicBezTo>
                  <a:cubicBezTo>
                    <a:pt x="9098" y="2432"/>
                    <a:pt x="8580" y="2215"/>
                    <a:pt x="8040" y="2215"/>
                  </a:cubicBezTo>
                  <a:cubicBezTo>
                    <a:pt x="7720" y="2215"/>
                    <a:pt x="7391" y="2291"/>
                    <a:pt x="7100" y="2461"/>
                  </a:cubicBezTo>
                  <a:cubicBezTo>
                    <a:pt x="6758" y="1374"/>
                    <a:pt x="5839" y="785"/>
                    <a:pt x="4935" y="785"/>
                  </a:cubicBezTo>
                  <a:cubicBezTo>
                    <a:pt x="4177" y="785"/>
                    <a:pt x="3430" y="1199"/>
                    <a:pt x="3043" y="2079"/>
                  </a:cubicBezTo>
                  <a:cubicBezTo>
                    <a:pt x="2799" y="2012"/>
                    <a:pt x="2567" y="1980"/>
                    <a:pt x="2345" y="1980"/>
                  </a:cubicBezTo>
                  <a:cubicBezTo>
                    <a:pt x="1390" y="1980"/>
                    <a:pt x="624" y="2569"/>
                    <a:pt x="0" y="3486"/>
                  </a:cubicBezTo>
                  <a:lnTo>
                    <a:pt x="22214" y="3486"/>
                  </a:lnTo>
                  <a:cubicBezTo>
                    <a:pt x="21196" y="2623"/>
                    <a:pt x="20133" y="2025"/>
                    <a:pt x="18969" y="2025"/>
                  </a:cubicBezTo>
                  <a:cubicBezTo>
                    <a:pt x="18652" y="2025"/>
                    <a:pt x="18327" y="2069"/>
                    <a:pt x="17994" y="2165"/>
                  </a:cubicBezTo>
                  <a:cubicBezTo>
                    <a:pt x="17552" y="760"/>
                    <a:pt x="16365" y="0"/>
                    <a:pt x="15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521;p28">
              <a:extLst>
                <a:ext uri="{FF2B5EF4-FFF2-40B4-BE49-F238E27FC236}">
                  <a16:creationId xmlns:a16="http://schemas.microsoft.com/office/drawing/2014/main" id="{13ACA9D5-A6EB-C309-098C-D45B982913B1}"/>
                </a:ext>
              </a:extLst>
            </p:cNvPr>
            <p:cNvSpPr/>
            <p:nvPr/>
          </p:nvSpPr>
          <p:spPr>
            <a:xfrm>
              <a:off x="4530800" y="5406800"/>
              <a:ext cx="222650" cy="57975"/>
            </a:xfrm>
            <a:custGeom>
              <a:avLst/>
              <a:gdLst/>
              <a:ahLst/>
              <a:cxnLst/>
              <a:rect l="l" t="t" r="r" b="b"/>
              <a:pathLst>
                <a:path w="8906" h="2319" extrusionOk="0">
                  <a:moveTo>
                    <a:pt x="4668" y="0"/>
                  </a:moveTo>
                  <a:cubicBezTo>
                    <a:pt x="3892" y="0"/>
                    <a:pt x="3102" y="506"/>
                    <a:pt x="2808" y="1440"/>
                  </a:cubicBezTo>
                  <a:cubicBezTo>
                    <a:pt x="2586" y="1377"/>
                    <a:pt x="2371" y="1347"/>
                    <a:pt x="2160" y="1347"/>
                  </a:cubicBezTo>
                  <a:cubicBezTo>
                    <a:pt x="1385" y="1347"/>
                    <a:pt x="678" y="1745"/>
                    <a:pt x="1" y="2319"/>
                  </a:cubicBezTo>
                  <a:lnTo>
                    <a:pt x="8906" y="2319"/>
                  </a:lnTo>
                  <a:cubicBezTo>
                    <a:pt x="8370" y="1531"/>
                    <a:pt x="7712" y="1026"/>
                    <a:pt x="6891" y="1026"/>
                  </a:cubicBezTo>
                  <a:cubicBezTo>
                    <a:pt x="6700" y="1026"/>
                    <a:pt x="6501" y="1053"/>
                    <a:pt x="6292" y="1110"/>
                  </a:cubicBezTo>
                  <a:cubicBezTo>
                    <a:pt x="5960" y="355"/>
                    <a:pt x="5319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522;p28">
              <a:extLst>
                <a:ext uri="{FF2B5EF4-FFF2-40B4-BE49-F238E27FC236}">
                  <a16:creationId xmlns:a16="http://schemas.microsoft.com/office/drawing/2014/main" id="{3F48A3C7-D92B-68B2-C5C4-934FB9ABBE1B}"/>
                </a:ext>
              </a:extLst>
            </p:cNvPr>
            <p:cNvSpPr/>
            <p:nvPr/>
          </p:nvSpPr>
          <p:spPr>
            <a:xfrm>
              <a:off x="4854700" y="5367375"/>
              <a:ext cx="15925" cy="13250"/>
            </a:xfrm>
            <a:custGeom>
              <a:avLst/>
              <a:gdLst/>
              <a:ahLst/>
              <a:cxnLst/>
              <a:rect l="l" t="t" r="r" b="b"/>
              <a:pathLst>
                <a:path w="637" h="530" extrusionOk="0">
                  <a:moveTo>
                    <a:pt x="607" y="0"/>
                  </a:moveTo>
                  <a:cubicBezTo>
                    <a:pt x="534" y="0"/>
                    <a:pt x="345" y="12"/>
                    <a:pt x="206" y="128"/>
                  </a:cubicBezTo>
                  <a:cubicBezTo>
                    <a:pt x="30" y="275"/>
                    <a:pt x="0" y="529"/>
                    <a:pt x="0" y="529"/>
                  </a:cubicBezTo>
                  <a:cubicBezTo>
                    <a:pt x="0" y="529"/>
                    <a:pt x="10" y="530"/>
                    <a:pt x="28" y="530"/>
                  </a:cubicBezTo>
                  <a:cubicBezTo>
                    <a:pt x="99" y="530"/>
                    <a:pt x="290" y="518"/>
                    <a:pt x="431" y="401"/>
                  </a:cubicBezTo>
                  <a:cubicBezTo>
                    <a:pt x="607" y="256"/>
                    <a:pt x="637" y="1"/>
                    <a:pt x="637" y="1"/>
                  </a:cubicBezTo>
                  <a:cubicBezTo>
                    <a:pt x="637" y="1"/>
                    <a:pt x="626" y="0"/>
                    <a:pt x="60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23;p28">
              <a:extLst>
                <a:ext uri="{FF2B5EF4-FFF2-40B4-BE49-F238E27FC236}">
                  <a16:creationId xmlns:a16="http://schemas.microsoft.com/office/drawing/2014/main" id="{9A47208D-D9F3-38EF-D490-3C76A9A7B574}"/>
                </a:ext>
              </a:extLst>
            </p:cNvPr>
            <p:cNvSpPr/>
            <p:nvPr/>
          </p:nvSpPr>
          <p:spPr>
            <a:xfrm>
              <a:off x="4838300" y="5350825"/>
              <a:ext cx="15650" cy="27625"/>
            </a:xfrm>
            <a:custGeom>
              <a:avLst/>
              <a:gdLst/>
              <a:ahLst/>
              <a:cxnLst/>
              <a:rect l="l" t="t" r="r" b="b"/>
              <a:pathLst>
                <a:path w="626" h="1105" extrusionOk="0">
                  <a:moveTo>
                    <a:pt x="175" y="1"/>
                  </a:moveTo>
                  <a:cubicBezTo>
                    <a:pt x="175" y="1"/>
                    <a:pt x="1" y="307"/>
                    <a:pt x="76" y="612"/>
                  </a:cubicBezTo>
                  <a:cubicBezTo>
                    <a:pt x="153" y="916"/>
                    <a:pt x="452" y="1104"/>
                    <a:pt x="452" y="1104"/>
                  </a:cubicBezTo>
                  <a:cubicBezTo>
                    <a:pt x="452" y="1104"/>
                    <a:pt x="626" y="797"/>
                    <a:pt x="549" y="493"/>
                  </a:cubicBezTo>
                  <a:cubicBezTo>
                    <a:pt x="472" y="188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24;p28">
              <a:extLst>
                <a:ext uri="{FF2B5EF4-FFF2-40B4-BE49-F238E27FC236}">
                  <a16:creationId xmlns:a16="http://schemas.microsoft.com/office/drawing/2014/main" id="{2C3469BE-0C20-DF2A-6FCB-EBE2EE3B08BF}"/>
                </a:ext>
              </a:extLst>
            </p:cNvPr>
            <p:cNvSpPr/>
            <p:nvPr/>
          </p:nvSpPr>
          <p:spPr>
            <a:xfrm>
              <a:off x="4567650" y="5416450"/>
              <a:ext cx="11550" cy="19950"/>
            </a:xfrm>
            <a:custGeom>
              <a:avLst/>
              <a:gdLst/>
              <a:ahLst/>
              <a:cxnLst/>
              <a:rect l="l" t="t" r="r" b="b"/>
              <a:pathLst>
                <a:path w="462" h="798" extrusionOk="0">
                  <a:moveTo>
                    <a:pt x="340" y="0"/>
                  </a:moveTo>
                  <a:cubicBezTo>
                    <a:pt x="340" y="0"/>
                    <a:pt x="120" y="133"/>
                    <a:pt x="60" y="353"/>
                  </a:cubicBezTo>
                  <a:cubicBezTo>
                    <a:pt x="0" y="572"/>
                    <a:pt x="122" y="798"/>
                    <a:pt x="122" y="798"/>
                  </a:cubicBezTo>
                  <a:cubicBezTo>
                    <a:pt x="122" y="798"/>
                    <a:pt x="342" y="666"/>
                    <a:pt x="402" y="446"/>
                  </a:cubicBezTo>
                  <a:cubicBezTo>
                    <a:pt x="462" y="226"/>
                    <a:pt x="340" y="0"/>
                    <a:pt x="340" y="0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525;p28">
              <a:extLst>
                <a:ext uri="{FF2B5EF4-FFF2-40B4-BE49-F238E27FC236}">
                  <a16:creationId xmlns:a16="http://schemas.microsoft.com/office/drawing/2014/main" id="{DCF93693-8AC5-65F5-E0F3-A98E3EA7ABE5}"/>
                </a:ext>
              </a:extLst>
            </p:cNvPr>
            <p:cNvSpPr/>
            <p:nvPr/>
          </p:nvSpPr>
          <p:spPr>
            <a:xfrm>
              <a:off x="4543725" y="5419000"/>
              <a:ext cx="21575" cy="18600"/>
            </a:xfrm>
            <a:custGeom>
              <a:avLst/>
              <a:gdLst/>
              <a:ahLst/>
              <a:cxnLst/>
              <a:rect l="l" t="t" r="r" b="b"/>
              <a:pathLst>
                <a:path w="863" h="744" extrusionOk="0">
                  <a:moveTo>
                    <a:pt x="22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0" y="1"/>
                    <a:pt x="34" y="352"/>
                    <a:pt x="272" y="556"/>
                  </a:cubicBezTo>
                  <a:cubicBezTo>
                    <a:pt x="475" y="731"/>
                    <a:pt x="760" y="744"/>
                    <a:pt x="840" y="744"/>
                  </a:cubicBezTo>
                  <a:cubicBezTo>
                    <a:pt x="855" y="744"/>
                    <a:pt x="862" y="743"/>
                    <a:pt x="862" y="743"/>
                  </a:cubicBezTo>
                  <a:cubicBezTo>
                    <a:pt x="862" y="743"/>
                    <a:pt x="829" y="392"/>
                    <a:pt x="591" y="188"/>
                  </a:cubicBezTo>
                  <a:cubicBezTo>
                    <a:pt x="388" y="13"/>
                    <a:pt x="10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526;p28">
              <a:extLst>
                <a:ext uri="{FF2B5EF4-FFF2-40B4-BE49-F238E27FC236}">
                  <a16:creationId xmlns:a16="http://schemas.microsoft.com/office/drawing/2014/main" id="{56FF0071-178B-47CE-05D2-93EFF696035C}"/>
                </a:ext>
              </a:extLst>
            </p:cNvPr>
            <p:cNvSpPr/>
            <p:nvPr/>
          </p:nvSpPr>
          <p:spPr>
            <a:xfrm>
              <a:off x="3890975" y="5421000"/>
              <a:ext cx="168100" cy="43775"/>
            </a:xfrm>
            <a:custGeom>
              <a:avLst/>
              <a:gdLst/>
              <a:ahLst/>
              <a:cxnLst/>
              <a:rect l="l" t="t" r="r" b="b"/>
              <a:pathLst>
                <a:path w="6724" h="1751" extrusionOk="0">
                  <a:moveTo>
                    <a:pt x="3524" y="1"/>
                  </a:moveTo>
                  <a:cubicBezTo>
                    <a:pt x="2938" y="1"/>
                    <a:pt x="2342" y="383"/>
                    <a:pt x="2120" y="1087"/>
                  </a:cubicBezTo>
                  <a:cubicBezTo>
                    <a:pt x="1952" y="1040"/>
                    <a:pt x="1790" y="1018"/>
                    <a:pt x="1631" y="1018"/>
                  </a:cubicBezTo>
                  <a:cubicBezTo>
                    <a:pt x="1046" y="1018"/>
                    <a:pt x="512" y="1318"/>
                    <a:pt x="0" y="1751"/>
                  </a:cubicBezTo>
                  <a:lnTo>
                    <a:pt x="6723" y="1751"/>
                  </a:lnTo>
                  <a:cubicBezTo>
                    <a:pt x="6319" y="1156"/>
                    <a:pt x="5822" y="775"/>
                    <a:pt x="5204" y="775"/>
                  </a:cubicBezTo>
                  <a:cubicBezTo>
                    <a:pt x="5059" y="775"/>
                    <a:pt x="4909" y="796"/>
                    <a:pt x="4751" y="839"/>
                  </a:cubicBezTo>
                  <a:cubicBezTo>
                    <a:pt x="4499" y="269"/>
                    <a:pt x="4015" y="1"/>
                    <a:pt x="3524" y="1"/>
                  </a:cubicBezTo>
                  <a:close/>
                </a:path>
              </a:pathLst>
            </a:custGeom>
            <a:solidFill>
              <a:srgbClr val="7B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27;p28">
              <a:extLst>
                <a:ext uri="{FF2B5EF4-FFF2-40B4-BE49-F238E27FC236}">
                  <a16:creationId xmlns:a16="http://schemas.microsoft.com/office/drawing/2014/main" id="{2C4E4BFB-C592-758A-4FDA-CD9A5697883C}"/>
                </a:ext>
              </a:extLst>
            </p:cNvPr>
            <p:cNvSpPr/>
            <p:nvPr/>
          </p:nvSpPr>
          <p:spPr>
            <a:xfrm>
              <a:off x="3989675" y="5437150"/>
              <a:ext cx="20075" cy="19275"/>
            </a:xfrm>
            <a:custGeom>
              <a:avLst/>
              <a:gdLst/>
              <a:ahLst/>
              <a:cxnLst/>
              <a:rect l="l" t="t" r="r" b="b"/>
              <a:pathLst>
                <a:path w="803" h="771" extrusionOk="0">
                  <a:moveTo>
                    <a:pt x="702" y="0"/>
                  </a:moveTo>
                  <a:cubicBezTo>
                    <a:pt x="344" y="176"/>
                    <a:pt x="74" y="472"/>
                    <a:pt x="1" y="771"/>
                  </a:cubicBezTo>
                  <a:cubicBezTo>
                    <a:pt x="1" y="771"/>
                    <a:pt x="196" y="390"/>
                    <a:pt x="803" y="192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528;p28">
              <a:extLst>
                <a:ext uri="{FF2B5EF4-FFF2-40B4-BE49-F238E27FC236}">
                  <a16:creationId xmlns:a16="http://schemas.microsoft.com/office/drawing/2014/main" id="{00759793-589D-0F8A-9921-B6882956B3E1}"/>
                </a:ext>
              </a:extLst>
            </p:cNvPr>
            <p:cNvSpPr/>
            <p:nvPr/>
          </p:nvSpPr>
          <p:spPr>
            <a:xfrm>
              <a:off x="3943950" y="54444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55" y="1"/>
                  </a:moveTo>
                  <a:lnTo>
                    <a:pt x="1" y="148"/>
                  </a:lnTo>
                  <a:cubicBezTo>
                    <a:pt x="1" y="148"/>
                    <a:pt x="372" y="318"/>
                    <a:pt x="517" y="516"/>
                  </a:cubicBezTo>
                  <a:cubicBezTo>
                    <a:pt x="398" y="273"/>
                    <a:pt x="239" y="104"/>
                    <a:pt x="55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529;p28">
              <a:extLst>
                <a:ext uri="{FF2B5EF4-FFF2-40B4-BE49-F238E27FC236}">
                  <a16:creationId xmlns:a16="http://schemas.microsoft.com/office/drawing/2014/main" id="{E4057279-AD6F-3A84-FF77-C3A104B73B69}"/>
                </a:ext>
              </a:extLst>
            </p:cNvPr>
            <p:cNvSpPr/>
            <p:nvPr/>
          </p:nvSpPr>
          <p:spPr>
            <a:xfrm>
              <a:off x="3877050" y="5461050"/>
              <a:ext cx="2515625" cy="8350"/>
            </a:xfrm>
            <a:custGeom>
              <a:avLst/>
              <a:gdLst/>
              <a:ahLst/>
              <a:cxnLst/>
              <a:rect l="l" t="t" r="r" b="b"/>
              <a:pathLst>
                <a:path w="100625" h="334" extrusionOk="0">
                  <a:moveTo>
                    <a:pt x="0" y="0"/>
                  </a:moveTo>
                  <a:lnTo>
                    <a:pt x="0" y="334"/>
                  </a:lnTo>
                  <a:lnTo>
                    <a:pt x="100625" y="334"/>
                  </a:lnTo>
                  <a:lnTo>
                    <a:pt x="100625" y="0"/>
                  </a:lnTo>
                  <a:close/>
                </a:path>
              </a:pathLst>
            </a:custGeom>
            <a:solidFill>
              <a:srgbClr val="133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530;p28">
            <a:extLst>
              <a:ext uri="{FF2B5EF4-FFF2-40B4-BE49-F238E27FC236}">
                <a16:creationId xmlns:a16="http://schemas.microsoft.com/office/drawing/2014/main" id="{5D93C6D3-E854-B129-760D-A49697AC049D}"/>
              </a:ext>
            </a:extLst>
          </p:cNvPr>
          <p:cNvSpPr/>
          <p:nvPr/>
        </p:nvSpPr>
        <p:spPr>
          <a:xfrm>
            <a:off x="7773300" y="464500"/>
            <a:ext cx="916800" cy="91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531;p28">
            <a:extLst>
              <a:ext uri="{FF2B5EF4-FFF2-40B4-BE49-F238E27FC236}">
                <a16:creationId xmlns:a16="http://schemas.microsoft.com/office/drawing/2014/main" id="{865DB394-FB76-5DDC-C65A-A8A2311C6C13}"/>
              </a:ext>
            </a:extLst>
          </p:cNvPr>
          <p:cNvSpPr/>
          <p:nvPr/>
        </p:nvSpPr>
        <p:spPr>
          <a:xfrm flipH="1">
            <a:off x="6341388" y="3395322"/>
            <a:ext cx="694013" cy="190670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532;p28">
            <a:extLst>
              <a:ext uri="{FF2B5EF4-FFF2-40B4-BE49-F238E27FC236}">
                <a16:creationId xmlns:a16="http://schemas.microsoft.com/office/drawing/2014/main" id="{D1D7E8D4-9967-77D7-2BC7-6584766257B1}"/>
              </a:ext>
            </a:extLst>
          </p:cNvPr>
          <p:cNvSpPr/>
          <p:nvPr/>
        </p:nvSpPr>
        <p:spPr>
          <a:xfrm flipH="1">
            <a:off x="7907573" y="2511127"/>
            <a:ext cx="916825" cy="251890"/>
          </a:xfrm>
          <a:custGeom>
            <a:avLst/>
            <a:gdLst/>
            <a:ahLst/>
            <a:cxnLst/>
            <a:rect l="l" t="t" r="r" b="b"/>
            <a:pathLst>
              <a:path w="49538" h="13612" extrusionOk="0">
                <a:moveTo>
                  <a:pt x="29102" y="1"/>
                </a:moveTo>
                <a:cubicBezTo>
                  <a:pt x="26419" y="231"/>
                  <a:pt x="24437" y="2580"/>
                  <a:pt x="24105" y="6009"/>
                </a:cubicBezTo>
                <a:cubicBezTo>
                  <a:pt x="23816" y="5825"/>
                  <a:pt x="23660" y="5560"/>
                  <a:pt x="23474" y="5330"/>
                </a:cubicBezTo>
                <a:cubicBezTo>
                  <a:pt x="22914" y="4639"/>
                  <a:pt x="22233" y="4110"/>
                  <a:pt x="21412" y="3763"/>
                </a:cubicBezTo>
                <a:cubicBezTo>
                  <a:pt x="21111" y="3636"/>
                  <a:pt x="20802" y="3562"/>
                  <a:pt x="20482" y="3562"/>
                </a:cubicBezTo>
                <a:cubicBezTo>
                  <a:pt x="20387" y="3562"/>
                  <a:pt x="20291" y="3569"/>
                  <a:pt x="20194" y="3582"/>
                </a:cubicBezTo>
                <a:cubicBezTo>
                  <a:pt x="19387" y="3695"/>
                  <a:pt x="18955" y="4197"/>
                  <a:pt x="18922" y="5005"/>
                </a:cubicBezTo>
                <a:cubicBezTo>
                  <a:pt x="18904" y="5462"/>
                  <a:pt x="19073" y="5888"/>
                  <a:pt x="19121" y="6394"/>
                </a:cubicBezTo>
                <a:cubicBezTo>
                  <a:pt x="18417" y="6176"/>
                  <a:pt x="17782" y="5932"/>
                  <a:pt x="17134" y="5730"/>
                </a:cubicBezTo>
                <a:cubicBezTo>
                  <a:pt x="15732" y="5293"/>
                  <a:pt x="14317" y="5026"/>
                  <a:pt x="12880" y="5026"/>
                </a:cubicBezTo>
                <a:cubicBezTo>
                  <a:pt x="12193" y="5026"/>
                  <a:pt x="11500" y="5087"/>
                  <a:pt x="10801" y="5220"/>
                </a:cubicBezTo>
                <a:cubicBezTo>
                  <a:pt x="10392" y="5298"/>
                  <a:pt x="9994" y="5416"/>
                  <a:pt x="9617" y="5598"/>
                </a:cubicBezTo>
                <a:cubicBezTo>
                  <a:pt x="8224" y="6273"/>
                  <a:pt x="7786" y="7372"/>
                  <a:pt x="8416" y="8779"/>
                </a:cubicBezTo>
                <a:cubicBezTo>
                  <a:pt x="8612" y="9217"/>
                  <a:pt x="8515" y="9278"/>
                  <a:pt x="8092" y="9319"/>
                </a:cubicBezTo>
                <a:cubicBezTo>
                  <a:pt x="6237" y="9494"/>
                  <a:pt x="4444" y="9888"/>
                  <a:pt x="2786" y="10796"/>
                </a:cubicBezTo>
                <a:cubicBezTo>
                  <a:pt x="1838" y="11315"/>
                  <a:pt x="1072" y="12028"/>
                  <a:pt x="342" y="12801"/>
                </a:cubicBezTo>
                <a:cubicBezTo>
                  <a:pt x="161" y="12993"/>
                  <a:pt x="146" y="13255"/>
                  <a:pt x="1" y="13456"/>
                </a:cubicBezTo>
                <a:cubicBezTo>
                  <a:pt x="54" y="13580"/>
                  <a:pt x="134" y="13612"/>
                  <a:pt x="220" y="13612"/>
                </a:cubicBezTo>
                <a:cubicBezTo>
                  <a:pt x="314" y="13612"/>
                  <a:pt x="416" y="13574"/>
                  <a:pt x="500" y="13574"/>
                </a:cubicBezTo>
                <a:cubicBezTo>
                  <a:pt x="5699" y="13580"/>
                  <a:pt x="10899" y="13583"/>
                  <a:pt x="16098" y="13583"/>
                </a:cubicBezTo>
                <a:cubicBezTo>
                  <a:pt x="18237" y="13583"/>
                  <a:pt x="20377" y="13583"/>
                  <a:pt x="22516" y="13582"/>
                </a:cubicBezTo>
                <a:cubicBezTo>
                  <a:pt x="31332" y="13582"/>
                  <a:pt x="40146" y="13580"/>
                  <a:pt x="48961" y="13580"/>
                </a:cubicBezTo>
                <a:cubicBezTo>
                  <a:pt x="49046" y="13580"/>
                  <a:pt x="49144" y="13595"/>
                  <a:pt x="49232" y="13595"/>
                </a:cubicBezTo>
                <a:cubicBezTo>
                  <a:pt x="49404" y="13595"/>
                  <a:pt x="49537" y="13539"/>
                  <a:pt x="49460" y="13208"/>
                </a:cubicBezTo>
                <a:cubicBezTo>
                  <a:pt x="48953" y="11856"/>
                  <a:pt x="47869" y="11185"/>
                  <a:pt x="46562" y="10804"/>
                </a:cubicBezTo>
                <a:cubicBezTo>
                  <a:pt x="45780" y="10575"/>
                  <a:pt x="44989" y="10510"/>
                  <a:pt x="44188" y="10510"/>
                </a:cubicBezTo>
                <a:cubicBezTo>
                  <a:pt x="43468" y="10510"/>
                  <a:pt x="42740" y="10563"/>
                  <a:pt x="42004" y="10597"/>
                </a:cubicBezTo>
                <a:cubicBezTo>
                  <a:pt x="42016" y="10362"/>
                  <a:pt x="42200" y="10215"/>
                  <a:pt x="42312" y="10041"/>
                </a:cubicBezTo>
                <a:cubicBezTo>
                  <a:pt x="42732" y="9381"/>
                  <a:pt x="43007" y="8674"/>
                  <a:pt x="43024" y="7883"/>
                </a:cubicBezTo>
                <a:cubicBezTo>
                  <a:pt x="43056" y="6321"/>
                  <a:pt x="42106" y="5287"/>
                  <a:pt x="40538" y="5181"/>
                </a:cubicBezTo>
                <a:cubicBezTo>
                  <a:pt x="40435" y="5174"/>
                  <a:pt x="40332" y="5171"/>
                  <a:pt x="40230" y="5171"/>
                </a:cubicBezTo>
                <a:cubicBezTo>
                  <a:pt x="39516" y="5171"/>
                  <a:pt x="38829" y="5334"/>
                  <a:pt x="38158" y="5583"/>
                </a:cubicBezTo>
                <a:cubicBezTo>
                  <a:pt x="36932" y="6037"/>
                  <a:pt x="35792" y="6659"/>
                  <a:pt x="34657" y="7420"/>
                </a:cubicBezTo>
                <a:cubicBezTo>
                  <a:pt x="35123" y="6444"/>
                  <a:pt x="35431" y="5497"/>
                  <a:pt x="35416" y="4451"/>
                </a:cubicBezTo>
                <a:cubicBezTo>
                  <a:pt x="35387" y="2280"/>
                  <a:pt x="33857" y="472"/>
                  <a:pt x="31701" y="108"/>
                </a:cubicBezTo>
                <a:cubicBezTo>
                  <a:pt x="31543" y="81"/>
                  <a:pt x="31367" y="109"/>
                  <a:pt x="31226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533;p28">
            <a:extLst>
              <a:ext uri="{FF2B5EF4-FFF2-40B4-BE49-F238E27FC236}">
                <a16:creationId xmlns:a16="http://schemas.microsoft.com/office/drawing/2014/main" id="{9B66EA05-6350-229B-8067-ECC0018652AE}"/>
              </a:ext>
            </a:extLst>
          </p:cNvPr>
          <p:cNvSpPr/>
          <p:nvPr/>
        </p:nvSpPr>
        <p:spPr>
          <a:xfrm flipH="1">
            <a:off x="5983001" y="821527"/>
            <a:ext cx="1010926" cy="277753"/>
          </a:xfrm>
          <a:custGeom>
            <a:avLst/>
            <a:gdLst/>
            <a:ahLst/>
            <a:cxnLst/>
            <a:rect l="l" t="t" r="r" b="b"/>
            <a:pathLst>
              <a:path w="49537" h="13612" extrusionOk="0">
                <a:moveTo>
                  <a:pt x="18312" y="1"/>
                </a:moveTo>
                <a:cubicBezTo>
                  <a:pt x="18171" y="109"/>
                  <a:pt x="17994" y="81"/>
                  <a:pt x="17837" y="108"/>
                </a:cubicBezTo>
                <a:cubicBezTo>
                  <a:pt x="15681" y="472"/>
                  <a:pt x="14151" y="2280"/>
                  <a:pt x="14121" y="4451"/>
                </a:cubicBezTo>
                <a:cubicBezTo>
                  <a:pt x="14107" y="5497"/>
                  <a:pt x="14415" y="6444"/>
                  <a:pt x="14881" y="7420"/>
                </a:cubicBezTo>
                <a:cubicBezTo>
                  <a:pt x="13745" y="6659"/>
                  <a:pt x="12606" y="6037"/>
                  <a:pt x="11379" y="5583"/>
                </a:cubicBezTo>
                <a:cubicBezTo>
                  <a:pt x="10708" y="5334"/>
                  <a:pt x="10021" y="5171"/>
                  <a:pt x="9308" y="5171"/>
                </a:cubicBezTo>
                <a:cubicBezTo>
                  <a:pt x="9206" y="5171"/>
                  <a:pt x="9103" y="5174"/>
                  <a:pt x="9000" y="5181"/>
                </a:cubicBezTo>
                <a:cubicBezTo>
                  <a:pt x="7431" y="5287"/>
                  <a:pt x="6481" y="6321"/>
                  <a:pt x="6514" y="7883"/>
                </a:cubicBezTo>
                <a:cubicBezTo>
                  <a:pt x="6531" y="8674"/>
                  <a:pt x="6805" y="9381"/>
                  <a:pt x="7226" y="10041"/>
                </a:cubicBezTo>
                <a:cubicBezTo>
                  <a:pt x="7338" y="10215"/>
                  <a:pt x="7521" y="10362"/>
                  <a:pt x="7534" y="10597"/>
                </a:cubicBezTo>
                <a:cubicBezTo>
                  <a:pt x="6798" y="10563"/>
                  <a:pt x="6070" y="10510"/>
                  <a:pt x="5350" y="10510"/>
                </a:cubicBezTo>
                <a:cubicBezTo>
                  <a:pt x="4549" y="10510"/>
                  <a:pt x="3757" y="10575"/>
                  <a:pt x="2975" y="10804"/>
                </a:cubicBezTo>
                <a:cubicBezTo>
                  <a:pt x="1669" y="11185"/>
                  <a:pt x="584" y="11856"/>
                  <a:pt x="78" y="13208"/>
                </a:cubicBezTo>
                <a:cubicBezTo>
                  <a:pt x="0" y="13539"/>
                  <a:pt x="134" y="13595"/>
                  <a:pt x="306" y="13595"/>
                </a:cubicBezTo>
                <a:cubicBezTo>
                  <a:pt x="394" y="13595"/>
                  <a:pt x="491" y="13580"/>
                  <a:pt x="576" y="13580"/>
                </a:cubicBezTo>
                <a:cubicBezTo>
                  <a:pt x="9391" y="13580"/>
                  <a:pt x="18206" y="13582"/>
                  <a:pt x="27020" y="13582"/>
                </a:cubicBezTo>
                <a:cubicBezTo>
                  <a:pt x="29160" y="13583"/>
                  <a:pt x="31300" y="13583"/>
                  <a:pt x="33439" y="13583"/>
                </a:cubicBezTo>
                <a:cubicBezTo>
                  <a:pt x="38639" y="13583"/>
                  <a:pt x="43838" y="13580"/>
                  <a:pt x="49038" y="13574"/>
                </a:cubicBezTo>
                <a:cubicBezTo>
                  <a:pt x="49122" y="13574"/>
                  <a:pt x="49223" y="13612"/>
                  <a:pt x="49317" y="13612"/>
                </a:cubicBezTo>
                <a:cubicBezTo>
                  <a:pt x="49403" y="13612"/>
                  <a:pt x="49483" y="13580"/>
                  <a:pt x="49537" y="13456"/>
                </a:cubicBezTo>
                <a:cubicBezTo>
                  <a:pt x="49391" y="13255"/>
                  <a:pt x="49376" y="12993"/>
                  <a:pt x="49195" y="12801"/>
                </a:cubicBezTo>
                <a:cubicBezTo>
                  <a:pt x="48466" y="12028"/>
                  <a:pt x="47700" y="11315"/>
                  <a:pt x="46752" y="10796"/>
                </a:cubicBezTo>
                <a:cubicBezTo>
                  <a:pt x="45093" y="9888"/>
                  <a:pt x="43300" y="9494"/>
                  <a:pt x="41445" y="9319"/>
                </a:cubicBezTo>
                <a:cubicBezTo>
                  <a:pt x="41022" y="9278"/>
                  <a:pt x="40925" y="9217"/>
                  <a:pt x="41121" y="8779"/>
                </a:cubicBezTo>
                <a:cubicBezTo>
                  <a:pt x="41750" y="7372"/>
                  <a:pt x="41313" y="6273"/>
                  <a:pt x="39921" y="5598"/>
                </a:cubicBezTo>
                <a:cubicBezTo>
                  <a:pt x="39544" y="5416"/>
                  <a:pt x="39145" y="5298"/>
                  <a:pt x="38736" y="5220"/>
                </a:cubicBezTo>
                <a:cubicBezTo>
                  <a:pt x="38037" y="5087"/>
                  <a:pt x="37344" y="5026"/>
                  <a:pt x="36656" y="5026"/>
                </a:cubicBezTo>
                <a:cubicBezTo>
                  <a:pt x="35219" y="5026"/>
                  <a:pt x="33804" y="5293"/>
                  <a:pt x="32403" y="5730"/>
                </a:cubicBezTo>
                <a:cubicBezTo>
                  <a:pt x="31755" y="5932"/>
                  <a:pt x="31120" y="6176"/>
                  <a:pt x="30417" y="6394"/>
                </a:cubicBezTo>
                <a:cubicBezTo>
                  <a:pt x="30463" y="5888"/>
                  <a:pt x="30633" y="5462"/>
                  <a:pt x="30615" y="5005"/>
                </a:cubicBezTo>
                <a:cubicBezTo>
                  <a:pt x="30583" y="4197"/>
                  <a:pt x="30150" y="3695"/>
                  <a:pt x="29343" y="3582"/>
                </a:cubicBezTo>
                <a:cubicBezTo>
                  <a:pt x="29246" y="3569"/>
                  <a:pt x="29150" y="3562"/>
                  <a:pt x="29055" y="3562"/>
                </a:cubicBezTo>
                <a:cubicBezTo>
                  <a:pt x="28735" y="3562"/>
                  <a:pt x="28426" y="3636"/>
                  <a:pt x="28125" y="3763"/>
                </a:cubicBezTo>
                <a:cubicBezTo>
                  <a:pt x="27305" y="4110"/>
                  <a:pt x="26623" y="4639"/>
                  <a:pt x="26064" y="5330"/>
                </a:cubicBezTo>
                <a:cubicBezTo>
                  <a:pt x="25876" y="5560"/>
                  <a:pt x="25721" y="5825"/>
                  <a:pt x="25433" y="6009"/>
                </a:cubicBezTo>
                <a:cubicBezTo>
                  <a:pt x="25100" y="2580"/>
                  <a:pt x="23119" y="231"/>
                  <a:pt x="20435" y="1"/>
                </a:cubicBezTo>
                <a:close/>
              </a:path>
            </a:pathLst>
          </a:custGeom>
          <a:solidFill>
            <a:srgbClr val="212121">
              <a:alpha val="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534;p28">
            <a:extLst>
              <a:ext uri="{FF2B5EF4-FFF2-40B4-BE49-F238E27FC236}">
                <a16:creationId xmlns:a16="http://schemas.microsoft.com/office/drawing/2014/main" id="{B34D3337-C75A-0ED6-FF71-EBD5CB1AA921}"/>
              </a:ext>
            </a:extLst>
          </p:cNvPr>
          <p:cNvGrpSpPr/>
          <p:nvPr/>
        </p:nvGrpSpPr>
        <p:grpSpPr>
          <a:xfrm>
            <a:off x="7428476" y="3246892"/>
            <a:ext cx="886136" cy="1357009"/>
            <a:chOff x="1766150" y="2150600"/>
            <a:chExt cx="753325" cy="1153625"/>
          </a:xfrm>
        </p:grpSpPr>
        <p:sp>
          <p:nvSpPr>
            <p:cNvPr id="811" name="Google Shape;535;p28">
              <a:extLst>
                <a:ext uri="{FF2B5EF4-FFF2-40B4-BE49-F238E27FC236}">
                  <a16:creationId xmlns:a16="http://schemas.microsoft.com/office/drawing/2014/main" id="{2AF1640F-E3AF-2539-907D-8EB43A07755E}"/>
                </a:ext>
              </a:extLst>
            </p:cNvPr>
            <p:cNvSpPr/>
            <p:nvPr/>
          </p:nvSpPr>
          <p:spPr>
            <a:xfrm>
              <a:off x="2041450" y="2823000"/>
              <a:ext cx="231900" cy="481225"/>
            </a:xfrm>
            <a:custGeom>
              <a:avLst/>
              <a:gdLst/>
              <a:ahLst/>
              <a:cxnLst/>
              <a:rect l="l" t="t" r="r" b="b"/>
              <a:pathLst>
                <a:path w="9276" h="19249" extrusionOk="0">
                  <a:moveTo>
                    <a:pt x="4641" y="0"/>
                  </a:moveTo>
                  <a:lnTo>
                    <a:pt x="4519" y="3583"/>
                  </a:lnTo>
                  <a:lnTo>
                    <a:pt x="2637" y="2078"/>
                  </a:lnTo>
                  <a:lnTo>
                    <a:pt x="2435" y="2251"/>
                  </a:lnTo>
                  <a:lnTo>
                    <a:pt x="4252" y="4501"/>
                  </a:lnTo>
                  <a:lnTo>
                    <a:pt x="3913" y="11352"/>
                  </a:lnTo>
                  <a:lnTo>
                    <a:pt x="3022" y="10487"/>
                  </a:lnTo>
                  <a:lnTo>
                    <a:pt x="3082" y="8152"/>
                  </a:lnTo>
                  <a:lnTo>
                    <a:pt x="2737" y="8062"/>
                  </a:lnTo>
                  <a:lnTo>
                    <a:pt x="2416" y="9935"/>
                  </a:lnTo>
                  <a:lnTo>
                    <a:pt x="228" y="8062"/>
                  </a:lnTo>
                  <a:lnTo>
                    <a:pt x="0" y="8246"/>
                  </a:lnTo>
                  <a:lnTo>
                    <a:pt x="3711" y="12543"/>
                  </a:lnTo>
                  <a:lnTo>
                    <a:pt x="3249" y="19249"/>
                  </a:lnTo>
                  <a:lnTo>
                    <a:pt x="6283" y="19249"/>
                  </a:lnTo>
                  <a:lnTo>
                    <a:pt x="5903" y="10802"/>
                  </a:lnTo>
                  <a:lnTo>
                    <a:pt x="7575" y="8182"/>
                  </a:lnTo>
                  <a:lnTo>
                    <a:pt x="9275" y="7922"/>
                  </a:lnTo>
                  <a:lnTo>
                    <a:pt x="9275" y="7663"/>
                  </a:lnTo>
                  <a:lnTo>
                    <a:pt x="7719" y="7684"/>
                  </a:lnTo>
                  <a:lnTo>
                    <a:pt x="8612" y="6277"/>
                  </a:lnTo>
                  <a:lnTo>
                    <a:pt x="8382" y="6126"/>
                  </a:lnTo>
                  <a:lnTo>
                    <a:pt x="5931" y="8783"/>
                  </a:lnTo>
                  <a:lnTo>
                    <a:pt x="5456" y="4405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536;p28">
              <a:extLst>
                <a:ext uri="{FF2B5EF4-FFF2-40B4-BE49-F238E27FC236}">
                  <a16:creationId xmlns:a16="http://schemas.microsoft.com/office/drawing/2014/main" id="{A723133B-CB4F-51ED-0107-102A48A23CA2}"/>
                </a:ext>
              </a:extLst>
            </p:cNvPr>
            <p:cNvSpPr/>
            <p:nvPr/>
          </p:nvSpPr>
          <p:spPr>
            <a:xfrm>
              <a:off x="1786025" y="2150600"/>
              <a:ext cx="733450" cy="798025"/>
            </a:xfrm>
            <a:custGeom>
              <a:avLst/>
              <a:gdLst/>
              <a:ahLst/>
              <a:cxnLst/>
              <a:rect l="l" t="t" r="r" b="b"/>
              <a:pathLst>
                <a:path w="29338" h="31921" extrusionOk="0">
                  <a:moveTo>
                    <a:pt x="15561" y="1"/>
                  </a:moveTo>
                  <a:cubicBezTo>
                    <a:pt x="15513" y="1"/>
                    <a:pt x="15464" y="2"/>
                    <a:pt x="15416" y="4"/>
                  </a:cubicBezTo>
                  <a:cubicBezTo>
                    <a:pt x="13897" y="72"/>
                    <a:pt x="12620" y="1160"/>
                    <a:pt x="11651" y="2332"/>
                  </a:cubicBezTo>
                  <a:cubicBezTo>
                    <a:pt x="9642" y="4763"/>
                    <a:pt x="8404" y="7821"/>
                    <a:pt x="8154" y="10966"/>
                  </a:cubicBezTo>
                  <a:cubicBezTo>
                    <a:pt x="7570" y="10165"/>
                    <a:pt x="6978" y="9354"/>
                    <a:pt x="6199" y="8741"/>
                  </a:cubicBezTo>
                  <a:cubicBezTo>
                    <a:pt x="5537" y="8222"/>
                    <a:pt x="4715" y="7857"/>
                    <a:pt x="3883" y="7857"/>
                  </a:cubicBezTo>
                  <a:cubicBezTo>
                    <a:pt x="3736" y="7857"/>
                    <a:pt x="3588" y="7868"/>
                    <a:pt x="3440" y="7892"/>
                  </a:cubicBezTo>
                  <a:cubicBezTo>
                    <a:pt x="1833" y="8154"/>
                    <a:pt x="809" y="9791"/>
                    <a:pt x="418" y="11372"/>
                  </a:cubicBezTo>
                  <a:cubicBezTo>
                    <a:pt x="0" y="13073"/>
                    <a:pt x="60" y="14854"/>
                    <a:pt x="590" y="16522"/>
                  </a:cubicBezTo>
                  <a:cubicBezTo>
                    <a:pt x="1466" y="19259"/>
                    <a:pt x="3521" y="21433"/>
                    <a:pt x="5513" y="23504"/>
                  </a:cubicBezTo>
                  <a:cubicBezTo>
                    <a:pt x="5303" y="23411"/>
                    <a:pt x="5081" y="23368"/>
                    <a:pt x="4857" y="23368"/>
                  </a:cubicBezTo>
                  <a:cubicBezTo>
                    <a:pt x="4106" y="23368"/>
                    <a:pt x="3342" y="23854"/>
                    <a:pt x="3000" y="24546"/>
                  </a:cubicBezTo>
                  <a:cubicBezTo>
                    <a:pt x="2399" y="25768"/>
                    <a:pt x="2972" y="27174"/>
                    <a:pt x="3808" y="28145"/>
                  </a:cubicBezTo>
                  <a:cubicBezTo>
                    <a:pt x="4511" y="28963"/>
                    <a:pt x="5443" y="29552"/>
                    <a:pt x="6407" y="30036"/>
                  </a:cubicBezTo>
                  <a:cubicBezTo>
                    <a:pt x="8991" y="31334"/>
                    <a:pt x="11845" y="31920"/>
                    <a:pt x="14715" y="31920"/>
                  </a:cubicBezTo>
                  <a:cubicBezTo>
                    <a:pt x="17839" y="31920"/>
                    <a:pt x="20984" y="31225"/>
                    <a:pt x="23823" y="29996"/>
                  </a:cubicBezTo>
                  <a:cubicBezTo>
                    <a:pt x="25846" y="29120"/>
                    <a:pt x="27258" y="27672"/>
                    <a:pt x="28333" y="25735"/>
                  </a:cubicBezTo>
                  <a:cubicBezTo>
                    <a:pt x="28337" y="25727"/>
                    <a:pt x="28341" y="25720"/>
                    <a:pt x="28345" y="25712"/>
                  </a:cubicBezTo>
                  <a:cubicBezTo>
                    <a:pt x="28988" y="24551"/>
                    <a:pt x="29260" y="23214"/>
                    <a:pt x="29308" y="21890"/>
                  </a:cubicBezTo>
                  <a:cubicBezTo>
                    <a:pt x="29337" y="21053"/>
                    <a:pt x="29275" y="20193"/>
                    <a:pt x="28924" y="19434"/>
                  </a:cubicBezTo>
                  <a:cubicBezTo>
                    <a:pt x="28573" y="18675"/>
                    <a:pt x="27888" y="18032"/>
                    <a:pt x="27060" y="17912"/>
                  </a:cubicBezTo>
                  <a:cubicBezTo>
                    <a:pt x="26981" y="17901"/>
                    <a:pt x="26901" y="17895"/>
                    <a:pt x="26820" y="17895"/>
                  </a:cubicBezTo>
                  <a:cubicBezTo>
                    <a:pt x="26426" y="17895"/>
                    <a:pt x="26026" y="18031"/>
                    <a:pt x="25777" y="18329"/>
                  </a:cubicBezTo>
                  <a:lnTo>
                    <a:pt x="25777" y="18329"/>
                  </a:lnTo>
                  <a:cubicBezTo>
                    <a:pt x="26701" y="17177"/>
                    <a:pt x="27541" y="15916"/>
                    <a:pt x="27905" y="14486"/>
                  </a:cubicBezTo>
                  <a:cubicBezTo>
                    <a:pt x="28273" y="13043"/>
                    <a:pt x="28089" y="11394"/>
                    <a:pt x="27129" y="10256"/>
                  </a:cubicBezTo>
                  <a:cubicBezTo>
                    <a:pt x="26347" y="9329"/>
                    <a:pt x="25122" y="8847"/>
                    <a:pt x="23905" y="8847"/>
                  </a:cubicBezTo>
                  <a:cubicBezTo>
                    <a:pt x="23683" y="8847"/>
                    <a:pt x="23462" y="8863"/>
                    <a:pt x="23244" y="8896"/>
                  </a:cubicBezTo>
                  <a:cubicBezTo>
                    <a:pt x="21826" y="9104"/>
                    <a:pt x="20544" y="9932"/>
                    <a:pt x="19611" y="11021"/>
                  </a:cubicBezTo>
                  <a:cubicBezTo>
                    <a:pt x="19712" y="8780"/>
                    <a:pt x="20228" y="6521"/>
                    <a:pt x="19817" y="4317"/>
                  </a:cubicBezTo>
                  <a:cubicBezTo>
                    <a:pt x="19417" y="2161"/>
                    <a:pt x="17732" y="1"/>
                    <a:pt x="15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537;p28">
              <a:extLst>
                <a:ext uri="{FF2B5EF4-FFF2-40B4-BE49-F238E27FC236}">
                  <a16:creationId xmlns:a16="http://schemas.microsoft.com/office/drawing/2014/main" id="{45AB1BB3-3EB5-A161-E8F2-4D643A4DA809}"/>
                </a:ext>
              </a:extLst>
            </p:cNvPr>
            <p:cNvSpPr/>
            <p:nvPr/>
          </p:nvSpPr>
          <p:spPr>
            <a:xfrm>
              <a:off x="1962625" y="2960900"/>
              <a:ext cx="164375" cy="140725"/>
            </a:xfrm>
            <a:custGeom>
              <a:avLst/>
              <a:gdLst/>
              <a:ahLst/>
              <a:cxnLst/>
              <a:rect l="l" t="t" r="r" b="b"/>
              <a:pathLst>
                <a:path w="6575" h="5629" extrusionOk="0">
                  <a:moveTo>
                    <a:pt x="3021" y="1"/>
                  </a:moveTo>
                  <a:cubicBezTo>
                    <a:pt x="2463" y="1"/>
                    <a:pt x="1962" y="599"/>
                    <a:pt x="2554" y="1525"/>
                  </a:cubicBezTo>
                  <a:cubicBezTo>
                    <a:pt x="2114" y="1068"/>
                    <a:pt x="1688" y="888"/>
                    <a:pt x="1338" y="888"/>
                  </a:cubicBezTo>
                  <a:cubicBezTo>
                    <a:pt x="373" y="888"/>
                    <a:pt x="0" y="2266"/>
                    <a:pt x="1574" y="2986"/>
                  </a:cubicBezTo>
                  <a:cubicBezTo>
                    <a:pt x="78" y="3017"/>
                    <a:pt x="497" y="4775"/>
                    <a:pt x="1579" y="4775"/>
                  </a:cubicBezTo>
                  <a:cubicBezTo>
                    <a:pt x="1793" y="4775"/>
                    <a:pt x="2033" y="4706"/>
                    <a:pt x="2290" y="4541"/>
                  </a:cubicBezTo>
                  <a:lnTo>
                    <a:pt x="2290" y="4541"/>
                  </a:lnTo>
                  <a:cubicBezTo>
                    <a:pt x="1789" y="4922"/>
                    <a:pt x="2115" y="5628"/>
                    <a:pt x="2706" y="5628"/>
                  </a:cubicBezTo>
                  <a:cubicBezTo>
                    <a:pt x="2746" y="5628"/>
                    <a:pt x="2786" y="5625"/>
                    <a:pt x="2828" y="5619"/>
                  </a:cubicBezTo>
                  <a:cubicBezTo>
                    <a:pt x="4682" y="5314"/>
                    <a:pt x="6574" y="2360"/>
                    <a:pt x="4904" y="848"/>
                  </a:cubicBezTo>
                  <a:cubicBezTo>
                    <a:pt x="4779" y="703"/>
                    <a:pt x="4532" y="601"/>
                    <a:pt x="4317" y="601"/>
                  </a:cubicBezTo>
                  <a:cubicBezTo>
                    <a:pt x="4099" y="601"/>
                    <a:pt x="3915" y="705"/>
                    <a:pt x="3922" y="973"/>
                  </a:cubicBezTo>
                  <a:cubicBezTo>
                    <a:pt x="3831" y="294"/>
                    <a:pt x="3412" y="1"/>
                    <a:pt x="3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538;p28">
              <a:extLst>
                <a:ext uri="{FF2B5EF4-FFF2-40B4-BE49-F238E27FC236}">
                  <a16:creationId xmlns:a16="http://schemas.microsoft.com/office/drawing/2014/main" id="{E9070613-AABA-4AE8-9858-8C3CA210A6F6}"/>
                </a:ext>
              </a:extLst>
            </p:cNvPr>
            <p:cNvSpPr/>
            <p:nvPr/>
          </p:nvSpPr>
          <p:spPr>
            <a:xfrm>
              <a:off x="1978675" y="2512575"/>
              <a:ext cx="398975" cy="436025"/>
            </a:xfrm>
            <a:custGeom>
              <a:avLst/>
              <a:gdLst/>
              <a:ahLst/>
              <a:cxnLst/>
              <a:rect l="l" t="t" r="r" b="b"/>
              <a:pathLst>
                <a:path w="15959" h="17441" extrusionOk="0">
                  <a:moveTo>
                    <a:pt x="5400" y="1"/>
                  </a:moveTo>
                  <a:cubicBezTo>
                    <a:pt x="5240" y="1"/>
                    <a:pt x="5080" y="19"/>
                    <a:pt x="4921" y="59"/>
                  </a:cubicBezTo>
                  <a:cubicBezTo>
                    <a:pt x="3714" y="365"/>
                    <a:pt x="3135" y="1818"/>
                    <a:pt x="3268" y="3056"/>
                  </a:cubicBezTo>
                  <a:cubicBezTo>
                    <a:pt x="3403" y="4294"/>
                    <a:pt x="4038" y="5412"/>
                    <a:pt x="4450" y="6588"/>
                  </a:cubicBezTo>
                  <a:cubicBezTo>
                    <a:pt x="3896" y="6232"/>
                    <a:pt x="3241" y="6009"/>
                    <a:pt x="2586" y="6009"/>
                  </a:cubicBezTo>
                  <a:cubicBezTo>
                    <a:pt x="2450" y="6009"/>
                    <a:pt x="2314" y="6019"/>
                    <a:pt x="2178" y="6038"/>
                  </a:cubicBezTo>
                  <a:cubicBezTo>
                    <a:pt x="1392" y="6154"/>
                    <a:pt x="646" y="6652"/>
                    <a:pt x="329" y="7382"/>
                  </a:cubicBezTo>
                  <a:cubicBezTo>
                    <a:pt x="1" y="8141"/>
                    <a:pt x="167" y="9047"/>
                    <a:pt x="593" y="9755"/>
                  </a:cubicBezTo>
                  <a:cubicBezTo>
                    <a:pt x="1014" y="10457"/>
                    <a:pt x="1662" y="10994"/>
                    <a:pt x="2337" y="11459"/>
                  </a:cubicBezTo>
                  <a:lnTo>
                    <a:pt x="2337" y="11459"/>
                  </a:lnTo>
                  <a:cubicBezTo>
                    <a:pt x="2229" y="11388"/>
                    <a:pt x="2102" y="11357"/>
                    <a:pt x="1972" y="11357"/>
                  </a:cubicBezTo>
                  <a:cubicBezTo>
                    <a:pt x="1841" y="11357"/>
                    <a:pt x="1708" y="11388"/>
                    <a:pt x="1589" y="11443"/>
                  </a:cubicBezTo>
                  <a:cubicBezTo>
                    <a:pt x="1169" y="11638"/>
                    <a:pt x="907" y="12090"/>
                    <a:pt x="841" y="12549"/>
                  </a:cubicBezTo>
                  <a:cubicBezTo>
                    <a:pt x="776" y="13009"/>
                    <a:pt x="881" y="13477"/>
                    <a:pt x="1030" y="13917"/>
                  </a:cubicBezTo>
                  <a:cubicBezTo>
                    <a:pt x="1267" y="14614"/>
                    <a:pt x="1626" y="15282"/>
                    <a:pt x="2152" y="15795"/>
                  </a:cubicBezTo>
                  <a:lnTo>
                    <a:pt x="2163" y="15805"/>
                  </a:lnTo>
                  <a:cubicBezTo>
                    <a:pt x="3044" y="16664"/>
                    <a:pt x="4026" y="17208"/>
                    <a:pt x="5242" y="17351"/>
                  </a:cubicBezTo>
                  <a:cubicBezTo>
                    <a:pt x="5747" y="17411"/>
                    <a:pt x="6259" y="17441"/>
                    <a:pt x="6773" y="17441"/>
                  </a:cubicBezTo>
                  <a:cubicBezTo>
                    <a:pt x="9587" y="17441"/>
                    <a:pt x="12448" y="16539"/>
                    <a:pt x="14510" y="14590"/>
                  </a:cubicBezTo>
                  <a:cubicBezTo>
                    <a:pt x="14945" y="14178"/>
                    <a:pt x="15346" y="13717"/>
                    <a:pt x="15590" y="13170"/>
                  </a:cubicBezTo>
                  <a:cubicBezTo>
                    <a:pt x="15879" y="12520"/>
                    <a:pt x="15959" y="11680"/>
                    <a:pt x="15444" y="11126"/>
                  </a:cubicBezTo>
                  <a:cubicBezTo>
                    <a:pt x="15223" y="10889"/>
                    <a:pt x="14892" y="10753"/>
                    <a:pt x="14571" y="10753"/>
                  </a:cubicBezTo>
                  <a:cubicBezTo>
                    <a:pt x="14341" y="10753"/>
                    <a:pt x="14117" y="10822"/>
                    <a:pt x="13941" y="10974"/>
                  </a:cubicBezTo>
                  <a:cubicBezTo>
                    <a:pt x="14670" y="9554"/>
                    <a:pt x="15416" y="8071"/>
                    <a:pt x="15444" y="6475"/>
                  </a:cubicBezTo>
                  <a:cubicBezTo>
                    <a:pt x="15459" y="5503"/>
                    <a:pt x="15206" y="4546"/>
                    <a:pt x="14713" y="3708"/>
                  </a:cubicBezTo>
                  <a:cubicBezTo>
                    <a:pt x="14287" y="2988"/>
                    <a:pt x="13564" y="2328"/>
                    <a:pt x="12747" y="2328"/>
                  </a:cubicBezTo>
                  <a:cubicBezTo>
                    <a:pt x="12682" y="2328"/>
                    <a:pt x="12616" y="2332"/>
                    <a:pt x="12550" y="2341"/>
                  </a:cubicBezTo>
                  <a:cubicBezTo>
                    <a:pt x="12004" y="2412"/>
                    <a:pt x="11535" y="2783"/>
                    <a:pt x="11219" y="3233"/>
                  </a:cubicBezTo>
                  <a:cubicBezTo>
                    <a:pt x="10902" y="3682"/>
                    <a:pt x="10717" y="4209"/>
                    <a:pt x="10535" y="4728"/>
                  </a:cubicBezTo>
                  <a:cubicBezTo>
                    <a:pt x="9900" y="3096"/>
                    <a:pt x="8752" y="1667"/>
                    <a:pt x="7294" y="696"/>
                  </a:cubicBezTo>
                  <a:cubicBezTo>
                    <a:pt x="6729" y="317"/>
                    <a:pt x="6065" y="1"/>
                    <a:pt x="5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539;p28">
              <a:extLst>
                <a:ext uri="{FF2B5EF4-FFF2-40B4-BE49-F238E27FC236}">
                  <a16:creationId xmlns:a16="http://schemas.microsoft.com/office/drawing/2014/main" id="{61CDAD45-AF75-446F-A3D3-C036BD381AC6}"/>
                </a:ext>
              </a:extLst>
            </p:cNvPr>
            <p:cNvSpPr/>
            <p:nvPr/>
          </p:nvSpPr>
          <p:spPr>
            <a:xfrm>
              <a:off x="1821925" y="2700625"/>
              <a:ext cx="37300" cy="50875"/>
            </a:xfrm>
            <a:custGeom>
              <a:avLst/>
              <a:gdLst/>
              <a:ahLst/>
              <a:cxnLst/>
              <a:rect l="l" t="t" r="r" b="b"/>
              <a:pathLst>
                <a:path w="1492" h="2035" extrusionOk="0">
                  <a:moveTo>
                    <a:pt x="184" y="0"/>
                  </a:moveTo>
                  <a:cubicBezTo>
                    <a:pt x="184" y="0"/>
                    <a:pt x="1" y="696"/>
                    <a:pt x="311" y="1258"/>
                  </a:cubicBezTo>
                  <a:cubicBezTo>
                    <a:pt x="620" y="1820"/>
                    <a:pt x="1307" y="2035"/>
                    <a:pt x="1307" y="2035"/>
                  </a:cubicBezTo>
                  <a:cubicBezTo>
                    <a:pt x="1307" y="2035"/>
                    <a:pt x="1491" y="1340"/>
                    <a:pt x="1181" y="778"/>
                  </a:cubicBezTo>
                  <a:cubicBezTo>
                    <a:pt x="872" y="216"/>
                    <a:pt x="18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40;p28">
              <a:extLst>
                <a:ext uri="{FF2B5EF4-FFF2-40B4-BE49-F238E27FC236}">
                  <a16:creationId xmlns:a16="http://schemas.microsoft.com/office/drawing/2014/main" id="{0A4BB692-1DD3-E371-8115-DC5D02EC8C9C}"/>
                </a:ext>
              </a:extLst>
            </p:cNvPr>
            <p:cNvSpPr/>
            <p:nvPr/>
          </p:nvSpPr>
          <p:spPr>
            <a:xfrm>
              <a:off x="1766150" y="2749650"/>
              <a:ext cx="79775" cy="34350"/>
            </a:xfrm>
            <a:custGeom>
              <a:avLst/>
              <a:gdLst/>
              <a:ahLst/>
              <a:cxnLst/>
              <a:rect l="l" t="t" r="r" b="b"/>
              <a:pathLst>
                <a:path w="3191" h="1374" extrusionOk="0">
                  <a:moveTo>
                    <a:pt x="1658" y="1"/>
                  </a:moveTo>
                  <a:cubicBezTo>
                    <a:pt x="1624" y="1"/>
                    <a:pt x="1590" y="2"/>
                    <a:pt x="1556" y="4"/>
                  </a:cubicBezTo>
                  <a:cubicBezTo>
                    <a:pt x="674" y="56"/>
                    <a:pt x="1" y="781"/>
                    <a:pt x="1" y="781"/>
                  </a:cubicBezTo>
                  <a:cubicBezTo>
                    <a:pt x="1" y="781"/>
                    <a:pt x="698" y="1373"/>
                    <a:pt x="1535" y="1373"/>
                  </a:cubicBezTo>
                  <a:cubicBezTo>
                    <a:pt x="1569" y="1373"/>
                    <a:pt x="1602" y="1372"/>
                    <a:pt x="1636" y="1370"/>
                  </a:cubicBezTo>
                  <a:cubicBezTo>
                    <a:pt x="2517" y="1318"/>
                    <a:pt x="3191" y="593"/>
                    <a:pt x="3191" y="593"/>
                  </a:cubicBezTo>
                  <a:cubicBezTo>
                    <a:pt x="3191" y="593"/>
                    <a:pt x="2493" y="1"/>
                    <a:pt x="1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541;p28">
              <a:extLst>
                <a:ext uri="{FF2B5EF4-FFF2-40B4-BE49-F238E27FC236}">
                  <a16:creationId xmlns:a16="http://schemas.microsoft.com/office/drawing/2014/main" id="{38355228-B160-D4B4-162F-DBF766BBB927}"/>
                </a:ext>
              </a:extLst>
            </p:cNvPr>
            <p:cNvSpPr/>
            <p:nvPr/>
          </p:nvSpPr>
          <p:spPr>
            <a:xfrm>
              <a:off x="2276375" y="3020350"/>
              <a:ext cx="28600" cy="15125"/>
            </a:xfrm>
            <a:custGeom>
              <a:avLst/>
              <a:gdLst/>
              <a:ahLst/>
              <a:cxnLst/>
              <a:rect l="l" t="t" r="r" b="b"/>
              <a:pathLst>
                <a:path w="1144" h="605" extrusionOk="0">
                  <a:moveTo>
                    <a:pt x="367" y="0"/>
                  </a:moveTo>
                  <a:cubicBezTo>
                    <a:pt x="164" y="0"/>
                    <a:pt x="0" y="63"/>
                    <a:pt x="0" y="63"/>
                  </a:cubicBezTo>
                  <a:cubicBezTo>
                    <a:pt x="0" y="63"/>
                    <a:pt x="154" y="415"/>
                    <a:pt x="470" y="547"/>
                  </a:cubicBezTo>
                  <a:cubicBezTo>
                    <a:pt x="572" y="590"/>
                    <a:pt x="679" y="605"/>
                    <a:pt x="777" y="605"/>
                  </a:cubicBezTo>
                  <a:cubicBezTo>
                    <a:pt x="980" y="605"/>
                    <a:pt x="1143" y="543"/>
                    <a:pt x="1143" y="543"/>
                  </a:cubicBezTo>
                  <a:cubicBezTo>
                    <a:pt x="1143" y="543"/>
                    <a:pt x="990" y="191"/>
                    <a:pt x="674" y="58"/>
                  </a:cubicBezTo>
                  <a:cubicBezTo>
                    <a:pt x="571" y="15"/>
                    <a:pt x="465" y="0"/>
                    <a:pt x="367" y="0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542;p28">
              <a:extLst>
                <a:ext uri="{FF2B5EF4-FFF2-40B4-BE49-F238E27FC236}">
                  <a16:creationId xmlns:a16="http://schemas.microsoft.com/office/drawing/2014/main" id="{ABAD7890-D6E9-BA41-9E6E-06A8ADA797DB}"/>
                </a:ext>
              </a:extLst>
            </p:cNvPr>
            <p:cNvSpPr/>
            <p:nvPr/>
          </p:nvSpPr>
          <p:spPr>
            <a:xfrm>
              <a:off x="2275700" y="2985200"/>
              <a:ext cx="31825" cy="28425"/>
            </a:xfrm>
            <a:custGeom>
              <a:avLst/>
              <a:gdLst/>
              <a:ahLst/>
              <a:cxnLst/>
              <a:rect l="l" t="t" r="r" b="b"/>
              <a:pathLst>
                <a:path w="1273" h="1137" extrusionOk="0">
                  <a:moveTo>
                    <a:pt x="1257" y="1"/>
                  </a:moveTo>
                  <a:cubicBezTo>
                    <a:pt x="1166" y="1"/>
                    <a:pt x="709" y="15"/>
                    <a:pt x="394" y="297"/>
                  </a:cubicBezTo>
                  <a:cubicBezTo>
                    <a:pt x="43" y="609"/>
                    <a:pt x="0" y="1136"/>
                    <a:pt x="0" y="1136"/>
                  </a:cubicBezTo>
                  <a:cubicBezTo>
                    <a:pt x="0" y="1136"/>
                    <a:pt x="6" y="1136"/>
                    <a:pt x="16" y="1136"/>
                  </a:cubicBezTo>
                  <a:cubicBezTo>
                    <a:pt x="107" y="1136"/>
                    <a:pt x="564" y="1122"/>
                    <a:pt x="879" y="841"/>
                  </a:cubicBezTo>
                  <a:cubicBezTo>
                    <a:pt x="1231" y="527"/>
                    <a:pt x="1273" y="1"/>
                    <a:pt x="1273" y="1"/>
                  </a:cubicBezTo>
                  <a:cubicBezTo>
                    <a:pt x="1273" y="1"/>
                    <a:pt x="1267" y="1"/>
                    <a:pt x="1257" y="1"/>
                  </a:cubicBezTo>
                  <a:close/>
                </a:path>
              </a:pathLst>
            </a:custGeom>
            <a:solidFill>
              <a:srgbClr val="47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43;p28">
              <a:extLst>
                <a:ext uri="{FF2B5EF4-FFF2-40B4-BE49-F238E27FC236}">
                  <a16:creationId xmlns:a16="http://schemas.microsoft.com/office/drawing/2014/main" id="{0BC3AA27-4973-8A29-ED7D-69BADDE71BC9}"/>
                </a:ext>
              </a:extLst>
            </p:cNvPr>
            <p:cNvSpPr/>
            <p:nvPr/>
          </p:nvSpPr>
          <p:spPr>
            <a:xfrm>
              <a:off x="2256475" y="2515800"/>
              <a:ext cx="40600" cy="41625"/>
            </a:xfrm>
            <a:custGeom>
              <a:avLst/>
              <a:gdLst/>
              <a:ahLst/>
              <a:cxnLst/>
              <a:rect l="l" t="t" r="r" b="b"/>
              <a:pathLst>
                <a:path w="1624" h="1665" extrusionOk="0">
                  <a:moveTo>
                    <a:pt x="1623" y="0"/>
                  </a:moveTo>
                  <a:cubicBezTo>
                    <a:pt x="1623" y="0"/>
                    <a:pt x="903" y="25"/>
                    <a:pt x="455" y="484"/>
                  </a:cubicBezTo>
                  <a:cubicBezTo>
                    <a:pt x="7" y="945"/>
                    <a:pt x="1" y="1665"/>
                    <a:pt x="1" y="1665"/>
                  </a:cubicBezTo>
                  <a:cubicBezTo>
                    <a:pt x="1" y="1665"/>
                    <a:pt x="721" y="1639"/>
                    <a:pt x="1169" y="1179"/>
                  </a:cubicBezTo>
                  <a:cubicBezTo>
                    <a:pt x="1616" y="720"/>
                    <a:pt x="1623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44;p28">
              <a:extLst>
                <a:ext uri="{FF2B5EF4-FFF2-40B4-BE49-F238E27FC236}">
                  <a16:creationId xmlns:a16="http://schemas.microsoft.com/office/drawing/2014/main" id="{FB9817D4-E554-A631-C96B-CEF3F979BCB1}"/>
                </a:ext>
              </a:extLst>
            </p:cNvPr>
            <p:cNvSpPr/>
            <p:nvPr/>
          </p:nvSpPr>
          <p:spPr>
            <a:xfrm>
              <a:off x="1993075" y="2634850"/>
              <a:ext cx="37675" cy="19275"/>
            </a:xfrm>
            <a:custGeom>
              <a:avLst/>
              <a:gdLst/>
              <a:ahLst/>
              <a:cxnLst/>
              <a:rect l="l" t="t" r="r" b="b"/>
              <a:pathLst>
                <a:path w="1507" h="771" extrusionOk="0">
                  <a:moveTo>
                    <a:pt x="515" y="0"/>
                  </a:moveTo>
                  <a:cubicBezTo>
                    <a:pt x="232" y="0"/>
                    <a:pt x="0" y="98"/>
                    <a:pt x="0" y="98"/>
                  </a:cubicBezTo>
                  <a:cubicBezTo>
                    <a:pt x="0" y="98"/>
                    <a:pt x="215" y="549"/>
                    <a:pt x="630" y="709"/>
                  </a:cubicBezTo>
                  <a:cubicBezTo>
                    <a:pt x="750" y="754"/>
                    <a:pt x="874" y="770"/>
                    <a:pt x="990" y="770"/>
                  </a:cubicBezTo>
                  <a:cubicBezTo>
                    <a:pt x="1274" y="770"/>
                    <a:pt x="1507" y="672"/>
                    <a:pt x="1507" y="672"/>
                  </a:cubicBezTo>
                  <a:cubicBezTo>
                    <a:pt x="1507" y="672"/>
                    <a:pt x="1292" y="222"/>
                    <a:pt x="876" y="63"/>
                  </a:cubicBezTo>
                  <a:cubicBezTo>
                    <a:pt x="755" y="17"/>
                    <a:pt x="631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45;p28">
              <a:extLst>
                <a:ext uri="{FF2B5EF4-FFF2-40B4-BE49-F238E27FC236}">
                  <a16:creationId xmlns:a16="http://schemas.microsoft.com/office/drawing/2014/main" id="{BAD29BA4-C17C-6E28-3D01-58CD6685F996}"/>
                </a:ext>
              </a:extLst>
            </p:cNvPr>
            <p:cNvSpPr/>
            <p:nvPr/>
          </p:nvSpPr>
          <p:spPr>
            <a:xfrm>
              <a:off x="2204075" y="2477875"/>
              <a:ext cx="47350" cy="74975"/>
            </a:xfrm>
            <a:custGeom>
              <a:avLst/>
              <a:gdLst/>
              <a:ahLst/>
              <a:cxnLst/>
              <a:rect l="l" t="t" r="r" b="b"/>
              <a:pathLst>
                <a:path w="1894" h="2999" extrusionOk="0">
                  <a:moveTo>
                    <a:pt x="395" y="1"/>
                  </a:moveTo>
                  <a:cubicBezTo>
                    <a:pt x="395" y="1"/>
                    <a:pt x="0" y="908"/>
                    <a:pt x="305" y="1736"/>
                  </a:cubicBezTo>
                  <a:cubicBezTo>
                    <a:pt x="611" y="2564"/>
                    <a:pt x="1500" y="2999"/>
                    <a:pt x="1500" y="2999"/>
                  </a:cubicBezTo>
                  <a:cubicBezTo>
                    <a:pt x="1500" y="2999"/>
                    <a:pt x="1894" y="2092"/>
                    <a:pt x="1589" y="1263"/>
                  </a:cubicBezTo>
                  <a:cubicBezTo>
                    <a:pt x="1284" y="435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46;p28">
              <a:extLst>
                <a:ext uri="{FF2B5EF4-FFF2-40B4-BE49-F238E27FC236}">
                  <a16:creationId xmlns:a16="http://schemas.microsoft.com/office/drawing/2014/main" id="{0887A400-5BE8-1AA3-BEAA-F685C48965A6}"/>
                </a:ext>
              </a:extLst>
            </p:cNvPr>
            <p:cNvSpPr/>
            <p:nvPr/>
          </p:nvSpPr>
          <p:spPr>
            <a:xfrm>
              <a:off x="2027225" y="3017325"/>
              <a:ext cx="67125" cy="60175"/>
            </a:xfrm>
            <a:custGeom>
              <a:avLst/>
              <a:gdLst/>
              <a:ahLst/>
              <a:cxnLst/>
              <a:rect l="l" t="t" r="r" b="b"/>
              <a:pathLst>
                <a:path w="2685" h="2407" extrusionOk="0">
                  <a:moveTo>
                    <a:pt x="1974" y="1"/>
                  </a:moveTo>
                  <a:cubicBezTo>
                    <a:pt x="1740" y="1"/>
                    <a:pt x="1671" y="345"/>
                    <a:pt x="1426" y="351"/>
                  </a:cubicBezTo>
                  <a:cubicBezTo>
                    <a:pt x="1425" y="351"/>
                    <a:pt x="1424" y="351"/>
                    <a:pt x="1423" y="351"/>
                  </a:cubicBezTo>
                  <a:cubicBezTo>
                    <a:pt x="1362" y="351"/>
                    <a:pt x="1309" y="312"/>
                    <a:pt x="1267" y="268"/>
                  </a:cubicBezTo>
                  <a:cubicBezTo>
                    <a:pt x="1199" y="194"/>
                    <a:pt x="1135" y="94"/>
                    <a:pt x="1030" y="70"/>
                  </a:cubicBezTo>
                  <a:cubicBezTo>
                    <a:pt x="1016" y="67"/>
                    <a:pt x="1002" y="66"/>
                    <a:pt x="988" y="66"/>
                  </a:cubicBezTo>
                  <a:cubicBezTo>
                    <a:pt x="866" y="66"/>
                    <a:pt x="757" y="180"/>
                    <a:pt x="726" y="304"/>
                  </a:cubicBezTo>
                  <a:cubicBezTo>
                    <a:pt x="692" y="440"/>
                    <a:pt x="726" y="584"/>
                    <a:pt x="745" y="725"/>
                  </a:cubicBezTo>
                  <a:cubicBezTo>
                    <a:pt x="763" y="865"/>
                    <a:pt x="762" y="1020"/>
                    <a:pt x="674" y="1130"/>
                  </a:cubicBezTo>
                  <a:cubicBezTo>
                    <a:pt x="514" y="1332"/>
                    <a:pt x="165" y="1267"/>
                    <a:pt x="68" y="1536"/>
                  </a:cubicBezTo>
                  <a:cubicBezTo>
                    <a:pt x="1" y="1720"/>
                    <a:pt x="67" y="1952"/>
                    <a:pt x="187" y="2098"/>
                  </a:cubicBezTo>
                  <a:cubicBezTo>
                    <a:pt x="330" y="2270"/>
                    <a:pt x="549" y="2366"/>
                    <a:pt x="771" y="2395"/>
                  </a:cubicBezTo>
                  <a:cubicBezTo>
                    <a:pt x="841" y="2403"/>
                    <a:pt x="912" y="2407"/>
                    <a:pt x="983" y="2407"/>
                  </a:cubicBezTo>
                  <a:cubicBezTo>
                    <a:pt x="1071" y="2407"/>
                    <a:pt x="1159" y="2400"/>
                    <a:pt x="1246" y="2388"/>
                  </a:cubicBezTo>
                  <a:cubicBezTo>
                    <a:pt x="1649" y="2334"/>
                    <a:pt x="2045" y="2207"/>
                    <a:pt x="2315" y="1887"/>
                  </a:cubicBezTo>
                  <a:cubicBezTo>
                    <a:pt x="2618" y="1528"/>
                    <a:pt x="2685" y="1046"/>
                    <a:pt x="2546" y="605"/>
                  </a:cubicBezTo>
                  <a:cubicBezTo>
                    <a:pt x="2467" y="355"/>
                    <a:pt x="2305" y="56"/>
                    <a:pt x="2020" y="5"/>
                  </a:cubicBezTo>
                  <a:cubicBezTo>
                    <a:pt x="2004" y="2"/>
                    <a:pt x="1989" y="1"/>
                    <a:pt x="1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Unlocking the Power of Effective Data Cleaning: Techniques, Benefits, and  Best Practices">
            <a:extLst>
              <a:ext uri="{FF2B5EF4-FFF2-40B4-BE49-F238E27FC236}">
                <a16:creationId xmlns:a16="http://schemas.microsoft.com/office/drawing/2014/main" id="{9B55F1AA-C9E3-F332-E729-A04935E6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85" y="2034043"/>
            <a:ext cx="807879" cy="80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Google Shape;829;p35">
            <a:extLst>
              <a:ext uri="{FF2B5EF4-FFF2-40B4-BE49-F238E27FC236}">
                <a16:creationId xmlns:a16="http://schemas.microsoft.com/office/drawing/2014/main" id="{0CB59CCC-8DEC-D0A6-3E00-889003571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242154"/>
              </p:ext>
            </p:extLst>
          </p:nvPr>
        </p:nvGraphicFramePr>
        <p:xfrm>
          <a:off x="657406" y="5762732"/>
          <a:ext cx="8034894" cy="3525170"/>
        </p:xfrm>
        <a:graphic>
          <a:graphicData uri="http://schemas.openxmlformats.org/drawingml/2006/table">
            <a:tbl>
              <a:tblPr>
                <a:noFill/>
                <a:tableStyleId>{7BEA0E44-B295-4753-BBC6-D88EDC25D8F8}</a:tableStyleId>
              </a:tblPr>
              <a:tblGrid>
                <a:gridCol w="1374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3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Column</a:t>
                      </a:r>
                      <a:endParaRPr sz="1600" b="1" dirty="0">
                        <a:solidFill>
                          <a:srgbClr val="4E48AB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sz="18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Column</a:t>
                      </a:r>
                      <a:endParaRPr sz="18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sz="1800"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1. Type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type of property (apartment, villa,…)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7. Floor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In what floor the property is?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2. Price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price of property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8. Compound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 In what Compound the property is?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3. Bedrooms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Number of bedrooms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Arial"/>
                          <a:sym typeface="Syne"/>
                        </a:rPr>
                        <a:t>9. </a:t>
                      </a: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Payment_Option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Available Payment methods (cash or installment)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4. Bathrooms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Number of bathrooms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10. </a:t>
                      </a:r>
                      <a:r>
                        <a:rPr lang="en-US" sz="1100" b="1" dirty="0" err="1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Delivery_Date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When will the property will be ready to move.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5. Area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Area of the property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+mj-lt"/>
                          <a:ea typeface="Syne"/>
                          <a:cs typeface="Syne"/>
                          <a:sym typeface="Syne"/>
                        </a:rPr>
                        <a:t>by </a:t>
                      </a:r>
                      <a:r>
                        <a:rPr lang="en-US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400" b="0" i="0" u="none" strike="noStrike" cap="none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11. </a:t>
                      </a:r>
                      <a:r>
                        <a:rPr lang="en-US" sz="1100" b="1" i="0" u="none" strike="noStrike" cap="none" dirty="0" err="1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Arial"/>
                          <a:sym typeface="Syne"/>
                        </a:rPr>
                        <a:t>Delivery_Term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What is the condition of the  property (Finished, Semi,...)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+mn-cs"/>
                          <a:sym typeface="Syne"/>
                        </a:rPr>
                        <a:t>6. Furnished</a:t>
                      </a:r>
                      <a:endParaRPr sz="1100" b="1" dirty="0">
                        <a:solidFill>
                          <a:schemeClr val="dk1"/>
                        </a:solidFill>
                        <a:latin typeface="Syne" panose="020B0604020202020204" charset="0"/>
                        <a:ea typeface="Syne"/>
                        <a:cs typeface="+mn-cs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Is the property Furnished or not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latin typeface="Syne" panose="020B0604020202020204" charset="0"/>
                          <a:ea typeface="Syne"/>
                          <a:cs typeface="Arial"/>
                          <a:sym typeface="Syne"/>
                        </a:rPr>
                        <a:t>12. City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D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+mn-lt"/>
                          <a:ea typeface="Syne"/>
                          <a:cs typeface="Syne"/>
                          <a:sym typeface="Syne"/>
                        </a:rPr>
                        <a:t>The property in which city (Nasr city, Tagamo3,…)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2121">
                        <a:alpha val="6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Google Shape;828;p35">
            <a:extLst>
              <a:ext uri="{FF2B5EF4-FFF2-40B4-BE49-F238E27FC236}">
                <a16:creationId xmlns:a16="http://schemas.microsoft.com/office/drawing/2014/main" id="{FCE39374-1B34-FC30-E6C7-541C41BE2F98}"/>
              </a:ext>
            </a:extLst>
          </p:cNvPr>
          <p:cNvSpPr txBox="1">
            <a:spLocks/>
          </p:cNvSpPr>
          <p:nvPr/>
        </p:nvSpPr>
        <p:spPr>
          <a:xfrm>
            <a:off x="720000" y="-18804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/>
              <a:t>Understanding Data Columns</a:t>
            </a:r>
            <a:endParaRPr lang="en-US" sz="2800" dirty="0"/>
          </a:p>
        </p:txBody>
      </p:sp>
      <p:sp>
        <p:nvSpPr>
          <p:cNvPr id="4" name="Google Shape;581;p30">
            <a:extLst>
              <a:ext uri="{FF2B5EF4-FFF2-40B4-BE49-F238E27FC236}">
                <a16:creationId xmlns:a16="http://schemas.microsoft.com/office/drawing/2014/main" id="{98459FBF-89C1-B62E-D877-62FEFF6774D4}"/>
              </a:ext>
            </a:extLst>
          </p:cNvPr>
          <p:cNvSpPr txBox="1">
            <a:spLocks/>
          </p:cNvSpPr>
          <p:nvPr/>
        </p:nvSpPr>
        <p:spPr>
          <a:xfrm>
            <a:off x="720000" y="7049315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Removing Nulls</a:t>
            </a:r>
            <a:endParaRPr lang="en-US" dirty="0"/>
          </a:p>
        </p:txBody>
      </p:sp>
      <p:sp>
        <p:nvSpPr>
          <p:cNvPr id="6" name="Google Shape;583;p30">
            <a:extLst>
              <a:ext uri="{FF2B5EF4-FFF2-40B4-BE49-F238E27FC236}">
                <a16:creationId xmlns:a16="http://schemas.microsoft.com/office/drawing/2014/main" id="{2C5B2F2F-2CCF-081B-ECC8-87E720DAE6B9}"/>
              </a:ext>
            </a:extLst>
          </p:cNvPr>
          <p:cNvSpPr txBox="1">
            <a:spLocks/>
          </p:cNvSpPr>
          <p:nvPr/>
        </p:nvSpPr>
        <p:spPr>
          <a:xfrm>
            <a:off x="720000" y="7517665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Unfortunately, the data was having a big number of null values.</a:t>
            </a:r>
            <a:br>
              <a:rPr lang="en-US"/>
            </a:br>
            <a:r>
              <a:rPr lang="en-US"/>
              <a:t>The remaining rows are about 9.8K observation and it’s more than enough for our analysis</a:t>
            </a:r>
            <a:endParaRPr lang="en-US" dirty="0"/>
          </a:p>
        </p:txBody>
      </p:sp>
      <p:sp>
        <p:nvSpPr>
          <p:cNvPr id="7" name="Google Shape;584;p30">
            <a:extLst>
              <a:ext uri="{FF2B5EF4-FFF2-40B4-BE49-F238E27FC236}">
                <a16:creationId xmlns:a16="http://schemas.microsoft.com/office/drawing/2014/main" id="{51EDC1B7-8628-B534-2989-AC4ED7B6E6F1}"/>
              </a:ext>
            </a:extLst>
          </p:cNvPr>
          <p:cNvSpPr txBox="1">
            <a:spLocks/>
          </p:cNvSpPr>
          <p:nvPr/>
        </p:nvSpPr>
        <p:spPr>
          <a:xfrm>
            <a:off x="3375598" y="9922948"/>
            <a:ext cx="23928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Identify and drop exact or near duplicates while ensuring no critical data is lost.</a:t>
            </a:r>
          </a:p>
          <a:p>
            <a:pPr algn="ctr"/>
            <a:r>
              <a:rPr lang="en-US"/>
              <a:t>The data had no duplicates.</a:t>
            </a:r>
            <a:endParaRPr lang="en-US" dirty="0"/>
          </a:p>
        </p:txBody>
      </p:sp>
      <p:sp>
        <p:nvSpPr>
          <p:cNvPr id="9" name="Google Shape;586;p30">
            <a:extLst>
              <a:ext uri="{FF2B5EF4-FFF2-40B4-BE49-F238E27FC236}">
                <a16:creationId xmlns:a16="http://schemas.microsoft.com/office/drawing/2014/main" id="{CD5933C6-F7BD-3428-E5CD-CBA5300493DF}"/>
              </a:ext>
            </a:extLst>
          </p:cNvPr>
          <p:cNvSpPr txBox="1">
            <a:spLocks/>
          </p:cNvSpPr>
          <p:nvPr/>
        </p:nvSpPr>
        <p:spPr>
          <a:xfrm>
            <a:off x="6031075" y="7317321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Feature Engineering</a:t>
            </a:r>
            <a:endParaRPr lang="en-US" dirty="0"/>
          </a:p>
        </p:txBody>
      </p:sp>
      <p:grpSp>
        <p:nvGrpSpPr>
          <p:cNvPr id="10" name="Google Shape;588;p30">
            <a:extLst>
              <a:ext uri="{FF2B5EF4-FFF2-40B4-BE49-F238E27FC236}">
                <a16:creationId xmlns:a16="http://schemas.microsoft.com/office/drawing/2014/main" id="{BB5520B6-906D-D0BE-0103-F857C7F1E61F}"/>
              </a:ext>
            </a:extLst>
          </p:cNvPr>
          <p:cNvGrpSpPr/>
          <p:nvPr/>
        </p:nvGrpSpPr>
        <p:grpSpPr>
          <a:xfrm>
            <a:off x="4404035" y="8955324"/>
            <a:ext cx="389592" cy="367809"/>
            <a:chOff x="3999200" y="2681825"/>
            <a:chExt cx="362175" cy="341925"/>
          </a:xfrm>
        </p:grpSpPr>
        <p:sp>
          <p:nvSpPr>
            <p:cNvPr id="11" name="Google Shape;589;p30">
              <a:extLst>
                <a:ext uri="{FF2B5EF4-FFF2-40B4-BE49-F238E27FC236}">
                  <a16:creationId xmlns:a16="http://schemas.microsoft.com/office/drawing/2014/main" id="{46169C13-7677-C560-FB87-B45A65CFF9D6}"/>
                </a:ext>
              </a:extLst>
            </p:cNvPr>
            <p:cNvSpPr/>
            <p:nvPr/>
          </p:nvSpPr>
          <p:spPr>
            <a:xfrm>
              <a:off x="4091500" y="2798150"/>
              <a:ext cx="111675" cy="20200"/>
            </a:xfrm>
            <a:custGeom>
              <a:avLst/>
              <a:gdLst/>
              <a:ahLst/>
              <a:cxnLst/>
              <a:rect l="l" t="t" r="r" b="b"/>
              <a:pathLst>
                <a:path w="4467" h="808" extrusionOk="0">
                  <a:moveTo>
                    <a:pt x="0" y="1"/>
                  </a:moveTo>
                  <a:lnTo>
                    <a:pt x="0" y="807"/>
                  </a:lnTo>
                  <a:lnTo>
                    <a:pt x="4467" y="807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0;p30">
              <a:extLst>
                <a:ext uri="{FF2B5EF4-FFF2-40B4-BE49-F238E27FC236}">
                  <a16:creationId xmlns:a16="http://schemas.microsoft.com/office/drawing/2014/main" id="{E6B87BD4-6A64-E701-28D8-98D452924700}"/>
                </a:ext>
              </a:extLst>
            </p:cNvPr>
            <p:cNvSpPr/>
            <p:nvPr/>
          </p:nvSpPr>
          <p:spPr>
            <a:xfrm>
              <a:off x="3999200" y="2681825"/>
              <a:ext cx="362175" cy="341925"/>
            </a:xfrm>
            <a:custGeom>
              <a:avLst/>
              <a:gdLst/>
              <a:ahLst/>
              <a:cxnLst/>
              <a:rect l="l" t="t" r="r" b="b"/>
              <a:pathLst>
                <a:path w="14487" h="13677" extrusionOk="0">
                  <a:moveTo>
                    <a:pt x="3692" y="776"/>
                  </a:moveTo>
                  <a:lnTo>
                    <a:pt x="3692" y="1335"/>
                  </a:lnTo>
                  <a:lnTo>
                    <a:pt x="2637" y="1955"/>
                  </a:lnTo>
                  <a:lnTo>
                    <a:pt x="2637" y="776"/>
                  </a:lnTo>
                  <a:close/>
                  <a:moveTo>
                    <a:pt x="5925" y="931"/>
                  </a:moveTo>
                  <a:lnTo>
                    <a:pt x="11044" y="4002"/>
                  </a:lnTo>
                  <a:lnTo>
                    <a:pt x="11044" y="4902"/>
                  </a:lnTo>
                  <a:lnTo>
                    <a:pt x="5925" y="1831"/>
                  </a:lnTo>
                  <a:lnTo>
                    <a:pt x="807" y="4902"/>
                  </a:lnTo>
                  <a:lnTo>
                    <a:pt x="807" y="4002"/>
                  </a:lnTo>
                  <a:lnTo>
                    <a:pt x="5925" y="931"/>
                  </a:lnTo>
                  <a:close/>
                  <a:moveTo>
                    <a:pt x="10516" y="9989"/>
                  </a:moveTo>
                  <a:cubicBezTo>
                    <a:pt x="10826" y="9989"/>
                    <a:pt x="11044" y="10237"/>
                    <a:pt x="11044" y="10516"/>
                  </a:cubicBezTo>
                  <a:cubicBezTo>
                    <a:pt x="11044" y="10832"/>
                    <a:pt x="10787" y="11033"/>
                    <a:pt x="10524" y="11033"/>
                  </a:cubicBezTo>
                  <a:cubicBezTo>
                    <a:pt x="10400" y="11033"/>
                    <a:pt x="10275" y="10988"/>
                    <a:pt x="10175" y="10888"/>
                  </a:cubicBezTo>
                  <a:cubicBezTo>
                    <a:pt x="9834" y="10547"/>
                    <a:pt x="10051" y="9989"/>
                    <a:pt x="10516" y="9989"/>
                  </a:cubicBezTo>
                  <a:close/>
                  <a:moveTo>
                    <a:pt x="5925" y="2761"/>
                  </a:moveTo>
                  <a:lnTo>
                    <a:pt x="10144" y="5305"/>
                  </a:lnTo>
                  <a:lnTo>
                    <a:pt x="10144" y="7383"/>
                  </a:lnTo>
                  <a:cubicBezTo>
                    <a:pt x="9369" y="7476"/>
                    <a:pt x="8686" y="7849"/>
                    <a:pt x="8159" y="8407"/>
                  </a:cubicBezTo>
                  <a:lnTo>
                    <a:pt x="8159" y="6422"/>
                  </a:lnTo>
                  <a:lnTo>
                    <a:pt x="3692" y="6422"/>
                  </a:lnTo>
                  <a:lnTo>
                    <a:pt x="3692" y="11043"/>
                  </a:lnTo>
                  <a:lnTo>
                    <a:pt x="1738" y="11043"/>
                  </a:lnTo>
                  <a:lnTo>
                    <a:pt x="1738" y="5305"/>
                  </a:lnTo>
                  <a:lnTo>
                    <a:pt x="5925" y="2761"/>
                  </a:lnTo>
                  <a:close/>
                  <a:moveTo>
                    <a:pt x="7383" y="7228"/>
                  </a:moveTo>
                  <a:lnTo>
                    <a:pt x="7383" y="11043"/>
                  </a:lnTo>
                  <a:lnTo>
                    <a:pt x="4499" y="11043"/>
                  </a:lnTo>
                  <a:lnTo>
                    <a:pt x="4499" y="7228"/>
                  </a:lnTo>
                  <a:close/>
                  <a:moveTo>
                    <a:pt x="10528" y="8236"/>
                  </a:moveTo>
                  <a:cubicBezTo>
                    <a:pt x="11679" y="8236"/>
                    <a:pt x="12827" y="8996"/>
                    <a:pt x="12874" y="10516"/>
                  </a:cubicBezTo>
                  <a:cubicBezTo>
                    <a:pt x="12905" y="11012"/>
                    <a:pt x="12750" y="11478"/>
                    <a:pt x="12439" y="11881"/>
                  </a:cubicBezTo>
                  <a:lnTo>
                    <a:pt x="11695" y="11106"/>
                  </a:lnTo>
                  <a:cubicBezTo>
                    <a:pt x="12221" y="10122"/>
                    <a:pt x="11415" y="9190"/>
                    <a:pt x="10521" y="9190"/>
                  </a:cubicBezTo>
                  <a:cubicBezTo>
                    <a:pt x="10202" y="9190"/>
                    <a:pt x="9871" y="9308"/>
                    <a:pt x="9586" y="9586"/>
                  </a:cubicBezTo>
                  <a:cubicBezTo>
                    <a:pt x="8696" y="10475"/>
                    <a:pt x="9461" y="11849"/>
                    <a:pt x="10523" y="11849"/>
                  </a:cubicBezTo>
                  <a:cubicBezTo>
                    <a:pt x="10720" y="11849"/>
                    <a:pt x="10928" y="11802"/>
                    <a:pt x="11137" y="11695"/>
                  </a:cubicBezTo>
                  <a:lnTo>
                    <a:pt x="11881" y="12439"/>
                  </a:lnTo>
                  <a:cubicBezTo>
                    <a:pt x="11478" y="12719"/>
                    <a:pt x="11013" y="12874"/>
                    <a:pt x="10516" y="12874"/>
                  </a:cubicBezTo>
                  <a:cubicBezTo>
                    <a:pt x="9213" y="12874"/>
                    <a:pt x="8159" y="11819"/>
                    <a:pt x="8159" y="10516"/>
                  </a:cubicBezTo>
                  <a:cubicBezTo>
                    <a:pt x="8221" y="8996"/>
                    <a:pt x="9376" y="8236"/>
                    <a:pt x="10528" y="8236"/>
                  </a:cubicBezTo>
                  <a:close/>
                  <a:moveTo>
                    <a:pt x="1831" y="1"/>
                  </a:moveTo>
                  <a:lnTo>
                    <a:pt x="1831" y="2451"/>
                  </a:lnTo>
                  <a:lnTo>
                    <a:pt x="1" y="3537"/>
                  </a:lnTo>
                  <a:lnTo>
                    <a:pt x="1" y="6329"/>
                  </a:lnTo>
                  <a:lnTo>
                    <a:pt x="931" y="5770"/>
                  </a:lnTo>
                  <a:lnTo>
                    <a:pt x="931" y="11850"/>
                  </a:lnTo>
                  <a:lnTo>
                    <a:pt x="7662" y="11850"/>
                  </a:lnTo>
                  <a:cubicBezTo>
                    <a:pt x="8209" y="13045"/>
                    <a:pt x="9357" y="13677"/>
                    <a:pt x="10517" y="13677"/>
                  </a:cubicBezTo>
                  <a:cubicBezTo>
                    <a:pt x="11464" y="13677"/>
                    <a:pt x="12418" y="13256"/>
                    <a:pt x="13060" y="12377"/>
                  </a:cubicBezTo>
                  <a:cubicBezTo>
                    <a:pt x="14487" y="10454"/>
                    <a:pt x="13308" y="7693"/>
                    <a:pt x="10920" y="7383"/>
                  </a:cubicBezTo>
                  <a:lnTo>
                    <a:pt x="10920" y="5770"/>
                  </a:lnTo>
                  <a:lnTo>
                    <a:pt x="11850" y="6329"/>
                  </a:lnTo>
                  <a:lnTo>
                    <a:pt x="11850" y="3537"/>
                  </a:lnTo>
                  <a:lnTo>
                    <a:pt x="5925" y="1"/>
                  </a:lnTo>
                  <a:lnTo>
                    <a:pt x="4499" y="869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591;p30">
            <a:extLst>
              <a:ext uri="{FF2B5EF4-FFF2-40B4-BE49-F238E27FC236}">
                <a16:creationId xmlns:a16="http://schemas.microsoft.com/office/drawing/2014/main" id="{7AC445CB-E56D-E5DB-F782-BF614306A40C}"/>
              </a:ext>
            </a:extLst>
          </p:cNvPr>
          <p:cNvSpPr/>
          <p:nvPr/>
        </p:nvSpPr>
        <p:spPr>
          <a:xfrm>
            <a:off x="1587450" y="6404991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96;p30">
            <a:extLst>
              <a:ext uri="{FF2B5EF4-FFF2-40B4-BE49-F238E27FC236}">
                <a16:creationId xmlns:a16="http://schemas.microsoft.com/office/drawing/2014/main" id="{1066C690-AC41-5A42-4786-A9DC73CDF96C}"/>
              </a:ext>
            </a:extLst>
          </p:cNvPr>
          <p:cNvSpPr/>
          <p:nvPr/>
        </p:nvSpPr>
        <p:spPr>
          <a:xfrm>
            <a:off x="6898638" y="6404991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87;p30">
            <a:extLst>
              <a:ext uri="{FF2B5EF4-FFF2-40B4-BE49-F238E27FC236}">
                <a16:creationId xmlns:a16="http://schemas.microsoft.com/office/drawing/2014/main" id="{C47A83A8-B46C-0F15-3C0B-1AC1015EE9FC}"/>
              </a:ext>
            </a:extLst>
          </p:cNvPr>
          <p:cNvSpPr/>
          <p:nvPr/>
        </p:nvSpPr>
        <p:spPr>
          <a:xfrm>
            <a:off x="4242988" y="8881165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2;p30">
            <a:extLst>
              <a:ext uri="{FF2B5EF4-FFF2-40B4-BE49-F238E27FC236}">
                <a16:creationId xmlns:a16="http://schemas.microsoft.com/office/drawing/2014/main" id="{56A0E5E9-D6DD-B65E-EA13-ADD692ECAD1C}"/>
              </a:ext>
            </a:extLst>
          </p:cNvPr>
          <p:cNvSpPr txBox="1">
            <a:spLocks/>
          </p:cNvSpPr>
          <p:nvPr/>
        </p:nvSpPr>
        <p:spPr>
          <a:xfrm>
            <a:off x="3375602" y="9160066"/>
            <a:ext cx="2392800" cy="7983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Removing Duplicates</a:t>
            </a:r>
          </a:p>
        </p:txBody>
      </p:sp>
      <p:sp>
        <p:nvSpPr>
          <p:cNvPr id="17" name="Google Shape;585;p30">
            <a:extLst>
              <a:ext uri="{FF2B5EF4-FFF2-40B4-BE49-F238E27FC236}">
                <a16:creationId xmlns:a16="http://schemas.microsoft.com/office/drawing/2014/main" id="{34094194-E6EF-F311-5C1C-9D849EDDBDB6}"/>
              </a:ext>
            </a:extLst>
          </p:cNvPr>
          <p:cNvSpPr txBox="1">
            <a:spLocks/>
          </p:cNvSpPr>
          <p:nvPr/>
        </p:nvSpPr>
        <p:spPr>
          <a:xfrm>
            <a:off x="6031075" y="8199415"/>
            <a:ext cx="2392800" cy="1875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We did Dimensionality Reduction and selected the useful columns and dropped the rest like “Compound” due to its big number of null values.</a:t>
            </a:r>
          </a:p>
          <a:p>
            <a:pPr algn="ctr"/>
            <a:r>
              <a:rPr lang="en-US"/>
              <a:t>We added a “Expensive” col. that tell us whether it’s above 3M EGP 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2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al Estate Open House Business Plan by Slidesgo">
  <a:themeElements>
    <a:clrScheme name="Simple Light">
      <a:dk1>
        <a:srgbClr val="283C52"/>
      </a:dk1>
      <a:lt1>
        <a:srgbClr val="FFFFFF"/>
      </a:lt1>
      <a:dk2>
        <a:srgbClr val="212121"/>
      </a:dk2>
      <a:lt2>
        <a:srgbClr val="F43D4F"/>
      </a:lt2>
      <a:accent1>
        <a:srgbClr val="F9AA41"/>
      </a:accent1>
      <a:accent2>
        <a:srgbClr val="689CA0"/>
      </a:accent2>
      <a:accent3>
        <a:srgbClr val="90BDB8"/>
      </a:accent3>
      <a:accent4>
        <a:srgbClr val="88505F"/>
      </a:accent4>
      <a:accent5>
        <a:srgbClr val="A2B7CA"/>
      </a:accent5>
      <a:accent6>
        <a:srgbClr val="9D3142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2774</Words>
  <Application>Microsoft Office PowerPoint</Application>
  <PresentationFormat>On-screen Show (16:9)</PresentationFormat>
  <Paragraphs>474</Paragraphs>
  <Slides>28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Syne</vt:lpstr>
      <vt:lpstr>Archivo Black</vt:lpstr>
      <vt:lpstr>Lora</vt:lpstr>
      <vt:lpstr>Aptos Narrow</vt:lpstr>
      <vt:lpstr>Fira Sans Extra Condensed</vt:lpstr>
      <vt:lpstr>Bebas Neue</vt:lpstr>
      <vt:lpstr>Poppins Black</vt:lpstr>
      <vt:lpstr>Roboto</vt:lpstr>
      <vt:lpstr>Anaheim</vt:lpstr>
      <vt:lpstr>Poppins</vt:lpstr>
      <vt:lpstr>Nunito Light</vt:lpstr>
      <vt:lpstr>Montserrat</vt:lpstr>
      <vt:lpstr>Arial</vt:lpstr>
      <vt:lpstr>Open Sans</vt:lpstr>
      <vt:lpstr>Real Estate Open House Business Plan by Slidesgo</vt:lpstr>
      <vt:lpstr>Worksheet</vt:lpstr>
      <vt:lpstr>Real Estate Analysis</vt:lpstr>
      <vt:lpstr>PowerPoint Presentation</vt:lpstr>
      <vt:lpstr>PowerPoint Presentation</vt:lpstr>
      <vt:lpstr>Before we begin…</vt:lpstr>
      <vt:lpstr>PowerPoint Presentation</vt:lpstr>
      <vt:lpstr>An Example of 10 Questions To be Answered</vt:lpstr>
      <vt:lpstr>PowerPoint Presentation</vt:lpstr>
      <vt:lpstr>Understanding Data Columns</vt:lpstr>
      <vt:lpstr>PowerPoint Presentation</vt:lpstr>
      <vt:lpstr>Cleaning Data</vt:lpstr>
      <vt:lpstr>PowerPoint Presentation</vt:lpstr>
      <vt:lpstr>What is the average price of houses for each house type?</vt:lpstr>
      <vt:lpstr>Which city has the highest average house prices?</vt:lpstr>
      <vt:lpstr>PowerPoint Presentation</vt:lpstr>
      <vt:lpstr>How does the number of bedrooms affect house prices?</vt:lpstr>
      <vt:lpstr>How does the number of Bathrooms affect house prices?</vt:lpstr>
      <vt:lpstr>How do house prices differ between those sold with different Payment methods?</vt:lpstr>
      <vt:lpstr>Do installment options more common for more expensive?</vt:lpstr>
      <vt:lpstr>How does the number of floors influence the price?</vt:lpstr>
      <vt:lpstr>Which city offers the largest area for the same price range?</vt:lpstr>
      <vt:lpstr>Is there a strong correlation between the area of the house and its price?</vt:lpstr>
      <vt:lpstr>The average price for each house type and Payment method whether it's furnished or not?</vt:lpstr>
      <vt:lpstr>Is there a trend between payment options and house types?</vt:lpstr>
      <vt:lpstr>PowerPoint Presentation</vt:lpstr>
      <vt:lpstr>26,385,504,893</vt:lpstr>
      <vt:lpstr>9,408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30206272100294</cp:lastModifiedBy>
  <cp:revision>203</cp:revision>
  <dcterms:modified xsi:type="dcterms:W3CDTF">2024-11-02T07:14:26Z</dcterms:modified>
</cp:coreProperties>
</file>